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63" r:id="rId3"/>
    <p:sldId id="260" r:id="rId4"/>
    <p:sldId id="265" r:id="rId5"/>
    <p:sldId id="286" r:id="rId6"/>
    <p:sldId id="266" r:id="rId7"/>
    <p:sldId id="267" r:id="rId8"/>
    <p:sldId id="268" r:id="rId9"/>
    <p:sldId id="269" r:id="rId10"/>
    <p:sldId id="270"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83" r:id="rId24"/>
    <p:sldId id="284" r:id="rId25"/>
    <p:sldId id="285" r:id="rId26"/>
    <p:sldId id="287" r:id="rId27"/>
    <p:sldId id="288" r:id="rId28"/>
    <p:sldId id="289" r:id="rId29"/>
    <p:sldId id="290" r:id="rId30"/>
    <p:sldId id="291" r:id="rId31"/>
    <p:sldId id="292" r:id="rId32"/>
    <p:sldId id="293" r:id="rId33"/>
    <p:sldId id="264" r:id="rId34"/>
    <p:sldId id="294" r:id="rId35"/>
  </p:sldIdLst>
  <p:sldSz cx="9144000" cy="5143500" type="screen16x9"/>
  <p:notesSz cx="6858000" cy="9144000"/>
  <p:custDataLst>
    <p:tags r:id="rId36"/>
  </p:custData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pos="158">
          <p15:clr>
            <a:srgbClr val="A4A3A4"/>
          </p15:clr>
        </p15:guide>
        <p15:guide id="4" pos="5602">
          <p15:clr>
            <a:srgbClr val="A4A3A4"/>
          </p15:clr>
        </p15:guide>
        <p15:guide id="5" pos="61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B4C0"/>
    <a:srgbClr val="013157"/>
    <a:srgbClr val="106F9D"/>
    <a:srgbClr val="684656"/>
    <a:srgbClr val="36242D"/>
    <a:srgbClr val="EA6B5C"/>
    <a:srgbClr val="155193"/>
    <a:srgbClr val="FB8C2F"/>
    <a:srgbClr val="FD5D00"/>
    <a:srgbClr val="FF70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9762" autoAdjust="0"/>
  </p:normalViewPr>
  <p:slideViewPr>
    <p:cSldViewPr>
      <p:cViewPr>
        <p:scale>
          <a:sx n="75" d="100"/>
          <a:sy n="75" d="100"/>
        </p:scale>
        <p:origin x="1914" y="1254"/>
      </p:cViewPr>
      <p:guideLst>
        <p:guide orient="horz" pos="1620"/>
        <p:guide pos="2880"/>
        <p:guide pos="158"/>
        <p:guide pos="5602"/>
        <p:guide pos="619"/>
      </p:guideLst>
    </p:cSldViewPr>
  </p:slideViewPr>
  <p:notesTextViewPr>
    <p:cViewPr>
      <p:scale>
        <a:sx n="1" d="1"/>
        <a:sy n="1" d="1"/>
      </p:scale>
      <p:origin x="0" y="0"/>
    </p:cViewPr>
  </p:notesTextViewPr>
  <p:sorterViewPr>
    <p:cViewPr>
      <p:scale>
        <a:sx n="90" d="100"/>
        <a:sy n="9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1" Type="http://schemas.openxmlformats.org/officeDocument/2006/relationships/oleObject" Target="../embeddings/oleObject1.bin"/></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percentStacked"/>
        <c:varyColors val="0"/>
        <c:ser>
          <c:idx val="0"/>
          <c:order val="0"/>
          <c:tx>
            <c:strRef>
              <c:f>Sheet1!$B$1</c:f>
              <c:strCache>
                <c:ptCount val="1"/>
                <c:pt idx="0">
                  <c:v>계열 1</c:v>
                </c:pt>
              </c:strCache>
            </c:strRef>
          </c:tx>
          <c:spPr>
            <a:solidFill>
              <a:schemeClr val="bg1">
                <a:lumMod val="50000"/>
              </a:schemeClr>
            </a:solidFill>
          </c:spPr>
          <c:invertIfNegative val="0"/>
          <c:dLbls>
            <c:spPr>
              <a:noFill/>
              <a:ln>
                <a:noFill/>
              </a:ln>
              <a:effectLst/>
            </c:sp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value1</c:v>
                </c:pt>
                <c:pt idx="1">
                  <c:v>value2</c:v>
                </c:pt>
                <c:pt idx="2">
                  <c:v>value3</c:v>
                </c:pt>
                <c:pt idx="3">
                  <c:v>value4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7BF1-4BB2-8CD7-3750438118B9}"/>
            </c:ext>
          </c:extLst>
        </c:ser>
        <c:ser>
          <c:idx val="1"/>
          <c:order val="1"/>
          <c:tx>
            <c:strRef>
              <c:f>Sheet1!$C$1</c:f>
              <c:strCache>
                <c:ptCount val="1"/>
                <c:pt idx="0">
                  <c:v>계열 2</c:v>
                </c:pt>
              </c:strCache>
            </c:strRef>
          </c:tx>
          <c:spPr>
            <a:solidFill>
              <a:schemeClr val="bg1">
                <a:lumMod val="85000"/>
              </a:schemeClr>
            </a:solidFill>
          </c:spPr>
          <c:invertIfNegative val="0"/>
          <c:cat>
            <c:strRef>
              <c:f>Sheet1!$A$2:$A$5</c:f>
              <c:strCache>
                <c:ptCount val="4"/>
                <c:pt idx="0">
                  <c:v>value1</c:v>
                </c:pt>
                <c:pt idx="1">
                  <c:v>value2</c:v>
                </c:pt>
                <c:pt idx="2">
                  <c:v>value3</c:v>
                </c:pt>
                <c:pt idx="3">
                  <c:v>value4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7BF1-4BB2-8CD7-3750438118B9}"/>
            </c:ext>
          </c:extLst>
        </c:ser>
        <c:dLbls>
          <c:showLegendKey val="0"/>
          <c:showVal val="0"/>
          <c:showCatName val="0"/>
          <c:showSerName val="0"/>
          <c:showPercent val="0"/>
          <c:showBubbleSize val="0"/>
        </c:dLbls>
        <c:gapWidth val="150"/>
        <c:overlap val="100"/>
        <c:axId val="244793728"/>
        <c:axId val="244795264"/>
      </c:barChart>
      <c:catAx>
        <c:axId val="244793728"/>
        <c:scaling>
          <c:orientation val="minMax"/>
        </c:scaling>
        <c:delete val="0"/>
        <c:axPos val="b"/>
        <c:numFmt formatCode="General" sourceLinked="1"/>
        <c:majorTickMark val="in"/>
        <c:minorTickMark val="none"/>
        <c:tickLblPos val="nextTo"/>
        <c:crossAx val="244795264"/>
        <c:crosses val="autoZero"/>
        <c:auto val="1"/>
        <c:lblAlgn val="ctr"/>
        <c:lblOffset val="100"/>
        <c:noMultiLvlLbl val="0"/>
      </c:catAx>
      <c:valAx>
        <c:axId val="244795264"/>
        <c:scaling>
          <c:orientation val="minMax"/>
        </c:scaling>
        <c:delete val="1"/>
        <c:axPos val="l"/>
        <c:majorGridlines>
          <c:spPr>
            <a:ln>
              <a:noFill/>
            </a:ln>
          </c:spPr>
        </c:majorGridlines>
        <c:numFmt formatCode="0%" sourceLinked="1"/>
        <c:majorTickMark val="in"/>
        <c:minorTickMark val="none"/>
        <c:tickLblPos val="nextTo"/>
        <c:crossAx val="244793728"/>
        <c:crosses val="autoZero"/>
        <c:crossBetween val="between"/>
      </c:valAx>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percentStacked"/>
        <c:varyColors val="0"/>
        <c:ser>
          <c:idx val="0"/>
          <c:order val="0"/>
          <c:tx>
            <c:strRef>
              <c:f>Sheet1!$B$1</c:f>
              <c:strCache>
                <c:ptCount val="1"/>
                <c:pt idx="0">
                  <c:v>계열 1</c:v>
                </c:pt>
              </c:strCache>
            </c:strRef>
          </c:tx>
          <c:spPr>
            <a:solidFill>
              <a:srgbClr val="62B4C0"/>
            </a:solidFill>
          </c:spPr>
          <c:invertIfNegative val="0"/>
          <c:dLbls>
            <c:spPr>
              <a:noFill/>
              <a:ln>
                <a:noFill/>
              </a:ln>
              <a:effectLst/>
            </c:sp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value1</c:v>
                </c:pt>
                <c:pt idx="1">
                  <c:v>value2</c:v>
                </c:pt>
                <c:pt idx="2">
                  <c:v>value3</c:v>
                </c:pt>
                <c:pt idx="3">
                  <c:v>value4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6A31-40C9-9358-9E6CF07739D2}"/>
            </c:ext>
          </c:extLst>
        </c:ser>
        <c:ser>
          <c:idx val="1"/>
          <c:order val="1"/>
          <c:tx>
            <c:strRef>
              <c:f>Sheet1!$C$1</c:f>
              <c:strCache>
                <c:ptCount val="1"/>
                <c:pt idx="0">
                  <c:v>계열 2</c:v>
                </c:pt>
              </c:strCache>
            </c:strRef>
          </c:tx>
          <c:spPr>
            <a:solidFill>
              <a:schemeClr val="bg1">
                <a:lumMod val="85000"/>
              </a:schemeClr>
            </a:solidFill>
          </c:spPr>
          <c:invertIfNegative val="0"/>
          <c:cat>
            <c:strRef>
              <c:f>Sheet1!$A$2:$A$5</c:f>
              <c:strCache>
                <c:ptCount val="4"/>
                <c:pt idx="0">
                  <c:v>value1</c:v>
                </c:pt>
                <c:pt idx="1">
                  <c:v>value2</c:v>
                </c:pt>
                <c:pt idx="2">
                  <c:v>value3</c:v>
                </c:pt>
                <c:pt idx="3">
                  <c:v>value4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6A31-40C9-9358-9E6CF07739D2}"/>
            </c:ext>
          </c:extLst>
        </c:ser>
        <c:dLbls>
          <c:showLegendKey val="0"/>
          <c:showVal val="0"/>
          <c:showCatName val="0"/>
          <c:showSerName val="0"/>
          <c:showPercent val="0"/>
          <c:showBubbleSize val="0"/>
        </c:dLbls>
        <c:gapWidth val="150"/>
        <c:overlap val="100"/>
        <c:axId val="244911488"/>
        <c:axId val="244954240"/>
      </c:barChart>
      <c:catAx>
        <c:axId val="244911488"/>
        <c:scaling>
          <c:orientation val="minMax"/>
        </c:scaling>
        <c:delete val="0"/>
        <c:axPos val="b"/>
        <c:numFmt formatCode="General" sourceLinked="1"/>
        <c:majorTickMark val="in"/>
        <c:minorTickMark val="none"/>
        <c:tickLblPos val="nextTo"/>
        <c:crossAx val="244954240"/>
        <c:crosses val="autoZero"/>
        <c:auto val="1"/>
        <c:lblAlgn val="ctr"/>
        <c:lblOffset val="100"/>
        <c:noMultiLvlLbl val="0"/>
      </c:catAx>
      <c:valAx>
        <c:axId val="244954240"/>
        <c:scaling>
          <c:orientation val="minMax"/>
        </c:scaling>
        <c:delete val="1"/>
        <c:axPos val="l"/>
        <c:majorGridlines>
          <c:spPr>
            <a:ln>
              <a:noFill/>
            </a:ln>
          </c:spPr>
        </c:majorGridlines>
        <c:numFmt formatCode="0%" sourceLinked="1"/>
        <c:majorTickMark val="in"/>
        <c:minorTickMark val="none"/>
        <c:tickLblPos val="nextTo"/>
        <c:crossAx val="244911488"/>
        <c:crosses val="autoZero"/>
        <c:crossBetween val="between"/>
      </c:valAx>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percentStacked"/>
        <c:varyColors val="0"/>
        <c:ser>
          <c:idx val="0"/>
          <c:order val="0"/>
          <c:tx>
            <c:strRef>
              <c:f>Sheet1!$B$1</c:f>
              <c:strCache>
                <c:ptCount val="1"/>
                <c:pt idx="0">
                  <c:v>계열 1</c:v>
                </c:pt>
              </c:strCache>
            </c:strRef>
          </c:tx>
          <c:spPr>
            <a:solidFill>
              <a:srgbClr val="106F9D"/>
            </a:solidFill>
          </c:spPr>
          <c:invertIfNegative val="0"/>
          <c:dLbls>
            <c:spPr>
              <a:noFill/>
              <a:ln>
                <a:noFill/>
              </a:ln>
              <a:effectLst/>
            </c:sp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value1</c:v>
                </c:pt>
                <c:pt idx="1">
                  <c:v>value2</c:v>
                </c:pt>
                <c:pt idx="2">
                  <c:v>value3</c:v>
                </c:pt>
                <c:pt idx="3">
                  <c:v>value4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8C63-477D-AA2C-3D6884211E8C}"/>
            </c:ext>
          </c:extLst>
        </c:ser>
        <c:ser>
          <c:idx val="1"/>
          <c:order val="1"/>
          <c:tx>
            <c:strRef>
              <c:f>Sheet1!$C$1</c:f>
              <c:strCache>
                <c:ptCount val="1"/>
                <c:pt idx="0">
                  <c:v>계열 2</c:v>
                </c:pt>
              </c:strCache>
            </c:strRef>
          </c:tx>
          <c:spPr>
            <a:solidFill>
              <a:schemeClr val="bg1">
                <a:lumMod val="85000"/>
              </a:schemeClr>
            </a:solidFill>
          </c:spPr>
          <c:invertIfNegative val="0"/>
          <c:cat>
            <c:strRef>
              <c:f>Sheet1!$A$2:$A$5</c:f>
              <c:strCache>
                <c:ptCount val="4"/>
                <c:pt idx="0">
                  <c:v>value1</c:v>
                </c:pt>
                <c:pt idx="1">
                  <c:v>value2</c:v>
                </c:pt>
                <c:pt idx="2">
                  <c:v>value3</c:v>
                </c:pt>
                <c:pt idx="3">
                  <c:v>value4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8C63-477D-AA2C-3D6884211E8C}"/>
            </c:ext>
          </c:extLst>
        </c:ser>
        <c:dLbls>
          <c:showLegendKey val="0"/>
          <c:showVal val="0"/>
          <c:showCatName val="0"/>
          <c:showSerName val="0"/>
          <c:showPercent val="0"/>
          <c:showBubbleSize val="0"/>
        </c:dLbls>
        <c:gapWidth val="150"/>
        <c:overlap val="100"/>
        <c:axId val="245267456"/>
        <c:axId val="245285632"/>
      </c:barChart>
      <c:catAx>
        <c:axId val="245267456"/>
        <c:scaling>
          <c:orientation val="minMax"/>
        </c:scaling>
        <c:delete val="0"/>
        <c:axPos val="b"/>
        <c:numFmt formatCode="General" sourceLinked="1"/>
        <c:majorTickMark val="in"/>
        <c:minorTickMark val="none"/>
        <c:tickLblPos val="nextTo"/>
        <c:crossAx val="245285632"/>
        <c:crosses val="autoZero"/>
        <c:auto val="1"/>
        <c:lblAlgn val="ctr"/>
        <c:lblOffset val="100"/>
        <c:noMultiLvlLbl val="0"/>
      </c:catAx>
      <c:valAx>
        <c:axId val="245285632"/>
        <c:scaling>
          <c:orientation val="minMax"/>
        </c:scaling>
        <c:delete val="1"/>
        <c:axPos val="l"/>
        <c:majorGridlines>
          <c:spPr>
            <a:ln>
              <a:noFill/>
            </a:ln>
          </c:spPr>
        </c:majorGridlines>
        <c:numFmt formatCode="0%" sourceLinked="1"/>
        <c:majorTickMark val="in"/>
        <c:minorTickMark val="none"/>
        <c:tickLblPos val="nextTo"/>
        <c:crossAx val="245267456"/>
        <c:crosses val="autoZero"/>
        <c:crossBetween val="between"/>
      </c:valAx>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계열 1</c:v>
                </c:pt>
              </c:strCache>
            </c:strRef>
          </c:tx>
          <c:spPr>
            <a:ln w="15875">
              <a:solidFill>
                <a:srgbClr val="62B4C0"/>
              </a:solidFill>
            </a:ln>
          </c:spPr>
          <c:marker>
            <c:symbol val="circle"/>
            <c:size val="5"/>
            <c:spPr>
              <a:solidFill>
                <a:srgbClr val="62B4C0"/>
              </a:solidFill>
              <a:ln>
                <a:solidFill>
                  <a:srgbClr val="62B4C0"/>
                </a:solidFill>
              </a:ln>
            </c:spPr>
          </c:marker>
          <c:dLbls>
            <c:dLbl>
              <c:idx val="0"/>
              <c:layout>
                <c:manualLayout>
                  <c:x val="-2.8860429649230863E-2"/>
                  <c:y val="7.346636309544840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43D-4C2E-9DAC-E60C8B4D5BC9}"/>
                </c:ext>
              </c:extLst>
            </c:dLbl>
            <c:dLbl>
              <c:idx val="1"/>
              <c:layout>
                <c:manualLayout>
                  <c:x val="-2.5653715243760818E-2"/>
                  <c:y val="0.10015143231539565"/>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43D-4C2E-9DAC-E60C8B4D5BC9}"/>
                </c:ext>
              </c:extLst>
            </c:dLbl>
            <c:dLbl>
              <c:idx val="2"/>
              <c:layout>
                <c:manualLayout>
                  <c:x val="-3.2067144054701006E-2"/>
                  <c:y val="9.170337208462725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243D-4C2E-9DAC-E60C8B4D5BC9}"/>
                </c:ext>
              </c:extLst>
            </c:dLbl>
            <c:dLbl>
              <c:idx val="3"/>
              <c:layout>
                <c:manualLayout>
                  <c:x val="-2.0843643635555652E-2"/>
                  <c:y val="9.71010908333550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243D-4C2E-9DAC-E60C8B4D5BC9}"/>
                </c:ext>
              </c:extLst>
            </c:dLbl>
            <c:dLbl>
              <c:idx val="4"/>
              <c:layout>
                <c:manualLayout>
                  <c:x val="-2.244700083829065E-2"/>
                  <c:y val="9.257144836617660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243D-4C2E-9DAC-E60C8B4D5BC9}"/>
                </c:ext>
              </c:extLst>
            </c:dLbl>
            <c:dLbl>
              <c:idx val="5"/>
              <c:layout>
                <c:manualLayout>
                  <c:x val="-2.0843643635555652E-2"/>
                  <c:y val="0.10021348247446768"/>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43D-4C2E-9DAC-E60C8B4D5BC9}"/>
                </c:ext>
              </c:extLst>
            </c:dLbl>
            <c:dLbl>
              <c:idx val="6"/>
              <c:layout>
                <c:manualLayout>
                  <c:x val="-2.2447000838290695E-2"/>
                  <c:y val="6.767659340928047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243D-4C2E-9DAC-E60C8B4D5BC9}"/>
                </c:ext>
              </c:extLst>
            </c:dLbl>
            <c:dLbl>
              <c:idx val="7"/>
              <c:layout>
                <c:manualLayout>
                  <c:x val="-2.0843643635555652E-2"/>
                  <c:y val="9.10951386039889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243D-4C2E-9DAC-E60C8B4D5BC9}"/>
                </c:ext>
              </c:extLst>
            </c:dLbl>
            <c:dLbl>
              <c:idx val="8"/>
              <c:layout>
                <c:manualLayout>
                  <c:x val="-2.8860429649230863E-2"/>
                  <c:y val="7.482686387928159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243D-4C2E-9DAC-E60C8B4D5BC9}"/>
                </c:ext>
              </c:extLst>
            </c:dLbl>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Sheet1!$A$2:$A$10</c:f>
              <c:numCache>
                <c:formatCode>General</c:formatCode>
                <c:ptCount val="9"/>
                <c:pt idx="0">
                  <c:v>2005</c:v>
                </c:pt>
                <c:pt idx="1">
                  <c:v>2006</c:v>
                </c:pt>
                <c:pt idx="2">
                  <c:v>2007</c:v>
                </c:pt>
                <c:pt idx="3">
                  <c:v>2008</c:v>
                </c:pt>
                <c:pt idx="4">
                  <c:v>2009</c:v>
                </c:pt>
                <c:pt idx="5">
                  <c:v>2010</c:v>
                </c:pt>
                <c:pt idx="6">
                  <c:v>2011</c:v>
                </c:pt>
                <c:pt idx="7">
                  <c:v>2012</c:v>
                </c:pt>
                <c:pt idx="8">
                  <c:v>2013</c:v>
                </c:pt>
              </c:numCache>
            </c:numRef>
          </c:cat>
          <c:val>
            <c:numRef>
              <c:f>Sheet1!$B$2:$B$10</c:f>
              <c:numCache>
                <c:formatCode>General</c:formatCode>
                <c:ptCount val="9"/>
                <c:pt idx="0">
                  <c:v>50</c:v>
                </c:pt>
                <c:pt idx="1">
                  <c:v>30</c:v>
                </c:pt>
                <c:pt idx="2">
                  <c:v>40</c:v>
                </c:pt>
                <c:pt idx="3">
                  <c:v>20</c:v>
                </c:pt>
                <c:pt idx="4">
                  <c:v>60</c:v>
                </c:pt>
                <c:pt idx="5">
                  <c:v>40</c:v>
                </c:pt>
                <c:pt idx="6">
                  <c:v>70</c:v>
                </c:pt>
                <c:pt idx="7">
                  <c:v>80</c:v>
                </c:pt>
                <c:pt idx="8">
                  <c:v>100</c:v>
                </c:pt>
              </c:numCache>
            </c:numRef>
          </c:val>
          <c:smooth val="0"/>
          <c:extLst>
            <c:ext xmlns:c16="http://schemas.microsoft.com/office/drawing/2014/chart" uri="{C3380CC4-5D6E-409C-BE32-E72D297353CC}">
              <c16:uniqueId val="{00000009-243D-4C2E-9DAC-E60C8B4D5BC9}"/>
            </c:ext>
          </c:extLst>
        </c:ser>
        <c:dLbls>
          <c:showLegendKey val="0"/>
          <c:showVal val="0"/>
          <c:showCatName val="0"/>
          <c:showSerName val="0"/>
          <c:showPercent val="0"/>
          <c:showBubbleSize val="0"/>
        </c:dLbls>
        <c:marker val="1"/>
        <c:smooth val="0"/>
        <c:axId val="247019008"/>
        <c:axId val="247020544"/>
      </c:lineChart>
      <c:catAx>
        <c:axId val="247019008"/>
        <c:scaling>
          <c:orientation val="minMax"/>
        </c:scaling>
        <c:delete val="0"/>
        <c:axPos val="b"/>
        <c:majorGridlines>
          <c:spPr>
            <a:ln>
              <a:solidFill>
                <a:prstClr val="black">
                  <a:lumMod val="50000"/>
                  <a:lumOff val="50000"/>
                  <a:alpha val="30000"/>
                </a:prstClr>
              </a:solidFill>
            </a:ln>
          </c:spPr>
        </c:majorGridlines>
        <c:numFmt formatCode="General" sourceLinked="1"/>
        <c:majorTickMark val="out"/>
        <c:minorTickMark val="none"/>
        <c:tickLblPos val="nextTo"/>
        <c:crossAx val="247020544"/>
        <c:crosses val="autoZero"/>
        <c:auto val="1"/>
        <c:lblAlgn val="ctr"/>
        <c:lblOffset val="100"/>
        <c:noMultiLvlLbl val="0"/>
      </c:catAx>
      <c:valAx>
        <c:axId val="247020544"/>
        <c:scaling>
          <c:orientation val="minMax"/>
          <c:max val="100"/>
        </c:scaling>
        <c:delete val="0"/>
        <c:axPos val="l"/>
        <c:majorGridlines>
          <c:spPr>
            <a:ln>
              <a:solidFill>
                <a:prstClr val="black">
                  <a:lumMod val="50000"/>
                  <a:lumOff val="50000"/>
                  <a:alpha val="30000"/>
                </a:prstClr>
              </a:solidFill>
            </a:ln>
          </c:spPr>
        </c:majorGridlines>
        <c:numFmt formatCode="General" sourceLinked="1"/>
        <c:majorTickMark val="out"/>
        <c:minorTickMark val="none"/>
        <c:tickLblPos val="nextTo"/>
        <c:crossAx val="247019008"/>
        <c:crosses val="autoZero"/>
        <c:crossBetween val="between"/>
        <c:majorUnit val="20"/>
      </c:valAx>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1017795582707124E-2"/>
          <c:y val="2.477784817482713E-2"/>
          <c:w val="0.94779710303749665"/>
          <c:h val="0.96122209625542054"/>
        </c:manualLayout>
      </c:layout>
      <c:doughnutChart>
        <c:varyColors val="1"/>
        <c:ser>
          <c:idx val="0"/>
          <c:order val="0"/>
          <c:tx>
            <c:strRef>
              <c:f>Sheet1!$B$1</c:f>
              <c:strCache>
                <c:ptCount val="1"/>
                <c:pt idx="0">
                  <c:v>판매</c:v>
                </c:pt>
              </c:strCache>
            </c:strRef>
          </c:tx>
          <c:spPr>
            <a:ln>
              <a:noFill/>
            </a:ln>
          </c:spPr>
          <c:dPt>
            <c:idx val="0"/>
            <c:bubble3D val="0"/>
            <c:spPr>
              <a:solidFill>
                <a:schemeClr val="bg1">
                  <a:lumMod val="50000"/>
                </a:schemeClr>
              </a:solidFill>
              <a:ln w="19050">
                <a:noFill/>
              </a:ln>
              <a:effectLst/>
            </c:spPr>
            <c:extLst>
              <c:ext xmlns:c16="http://schemas.microsoft.com/office/drawing/2014/chart" uri="{C3380CC4-5D6E-409C-BE32-E72D297353CC}">
                <c16:uniqueId val="{00000001-DC39-404D-BBAB-DE1ED23F9341}"/>
              </c:ext>
            </c:extLst>
          </c:dPt>
          <c:dPt>
            <c:idx val="1"/>
            <c:bubble3D val="0"/>
            <c:spPr>
              <a:solidFill>
                <a:schemeClr val="bg1">
                  <a:lumMod val="85000"/>
                </a:schemeClr>
              </a:solidFill>
              <a:ln w="19050">
                <a:noFill/>
              </a:ln>
              <a:effectLst/>
            </c:spPr>
            <c:extLst>
              <c:ext xmlns:c16="http://schemas.microsoft.com/office/drawing/2014/chart" uri="{C3380CC4-5D6E-409C-BE32-E72D297353CC}">
                <c16:uniqueId val="{00000003-DC39-404D-BBAB-DE1ED23F9341}"/>
              </c:ext>
            </c:extLst>
          </c:dPt>
          <c:dPt>
            <c:idx val="2"/>
            <c:bubble3D val="0"/>
            <c:spPr>
              <a:solidFill>
                <a:srgbClr val="0B4457"/>
              </a:solidFill>
              <a:ln w="19050">
                <a:noFill/>
              </a:ln>
              <a:effectLst/>
            </c:spPr>
            <c:extLst>
              <c:ext xmlns:c16="http://schemas.microsoft.com/office/drawing/2014/chart" uri="{C3380CC4-5D6E-409C-BE32-E72D297353CC}">
                <c16:uniqueId val="{00000005-DC39-404D-BBAB-DE1ED23F9341}"/>
              </c:ext>
            </c:extLst>
          </c:dPt>
          <c:cat>
            <c:strRef>
              <c:f>Sheet1!$A$2:$A$4</c:f>
              <c:strCache>
                <c:ptCount val="2"/>
                <c:pt idx="0">
                  <c:v>value01</c:v>
                </c:pt>
                <c:pt idx="1">
                  <c:v>value02</c:v>
                </c:pt>
              </c:strCache>
            </c:strRef>
          </c:cat>
          <c:val>
            <c:numRef>
              <c:f>Sheet1!$B$2:$B$4</c:f>
              <c:numCache>
                <c:formatCode>General</c:formatCode>
                <c:ptCount val="3"/>
                <c:pt idx="0">
                  <c:v>40</c:v>
                </c:pt>
                <c:pt idx="1">
                  <c:v>60</c:v>
                </c:pt>
              </c:numCache>
            </c:numRef>
          </c:val>
          <c:extLst>
            <c:ext xmlns:c16="http://schemas.microsoft.com/office/drawing/2014/chart" uri="{C3380CC4-5D6E-409C-BE32-E72D297353CC}">
              <c16:uniqueId val="{00000006-DC39-404D-BBAB-DE1ED23F9341}"/>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1017795582707124E-2"/>
          <c:y val="2.477784817482713E-2"/>
          <c:w val="0.94779710303749665"/>
          <c:h val="0.96122209625542054"/>
        </c:manualLayout>
      </c:layout>
      <c:doughnutChart>
        <c:varyColors val="1"/>
        <c:ser>
          <c:idx val="0"/>
          <c:order val="0"/>
          <c:tx>
            <c:strRef>
              <c:f>Sheet1!$B$1</c:f>
              <c:strCache>
                <c:ptCount val="1"/>
                <c:pt idx="0">
                  <c:v>판매</c:v>
                </c:pt>
              </c:strCache>
            </c:strRef>
          </c:tx>
          <c:spPr>
            <a:ln>
              <a:noFill/>
            </a:ln>
          </c:spPr>
          <c:dPt>
            <c:idx val="0"/>
            <c:bubble3D val="0"/>
            <c:spPr>
              <a:solidFill>
                <a:srgbClr val="62B4C0"/>
              </a:solidFill>
              <a:ln w="19050">
                <a:noFill/>
              </a:ln>
              <a:effectLst/>
            </c:spPr>
            <c:extLst>
              <c:ext xmlns:c16="http://schemas.microsoft.com/office/drawing/2014/chart" uri="{C3380CC4-5D6E-409C-BE32-E72D297353CC}">
                <c16:uniqueId val="{00000001-8A8D-45EA-8C98-29C1A55B90FE}"/>
              </c:ext>
            </c:extLst>
          </c:dPt>
          <c:dPt>
            <c:idx val="1"/>
            <c:bubble3D val="0"/>
            <c:spPr>
              <a:solidFill>
                <a:schemeClr val="bg1">
                  <a:lumMod val="85000"/>
                </a:schemeClr>
              </a:solidFill>
              <a:ln w="19050">
                <a:noFill/>
              </a:ln>
              <a:effectLst/>
            </c:spPr>
            <c:extLst>
              <c:ext xmlns:c16="http://schemas.microsoft.com/office/drawing/2014/chart" uri="{C3380CC4-5D6E-409C-BE32-E72D297353CC}">
                <c16:uniqueId val="{00000003-8A8D-45EA-8C98-29C1A55B90FE}"/>
              </c:ext>
            </c:extLst>
          </c:dPt>
          <c:dPt>
            <c:idx val="2"/>
            <c:bubble3D val="0"/>
            <c:spPr>
              <a:solidFill>
                <a:srgbClr val="0B4457"/>
              </a:solidFill>
              <a:ln w="19050">
                <a:noFill/>
              </a:ln>
              <a:effectLst/>
            </c:spPr>
            <c:extLst>
              <c:ext xmlns:c16="http://schemas.microsoft.com/office/drawing/2014/chart" uri="{C3380CC4-5D6E-409C-BE32-E72D297353CC}">
                <c16:uniqueId val="{00000005-8A8D-45EA-8C98-29C1A55B90FE}"/>
              </c:ext>
            </c:extLst>
          </c:dPt>
          <c:cat>
            <c:strRef>
              <c:f>Sheet1!$A$2:$A$4</c:f>
              <c:strCache>
                <c:ptCount val="2"/>
                <c:pt idx="0">
                  <c:v>value01</c:v>
                </c:pt>
                <c:pt idx="1">
                  <c:v>value02</c:v>
                </c:pt>
              </c:strCache>
            </c:strRef>
          </c:cat>
          <c:val>
            <c:numRef>
              <c:f>Sheet1!$B$2:$B$4</c:f>
              <c:numCache>
                <c:formatCode>General</c:formatCode>
                <c:ptCount val="3"/>
                <c:pt idx="0">
                  <c:v>65</c:v>
                </c:pt>
                <c:pt idx="1">
                  <c:v>35</c:v>
                </c:pt>
              </c:numCache>
            </c:numRef>
          </c:val>
          <c:extLst>
            <c:ext xmlns:c16="http://schemas.microsoft.com/office/drawing/2014/chart" uri="{C3380CC4-5D6E-409C-BE32-E72D297353CC}">
              <c16:uniqueId val="{00000006-8A8D-45EA-8C98-29C1A55B90FE}"/>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1017795582707124E-2"/>
          <c:y val="2.477784817482713E-2"/>
          <c:w val="0.94779710303749665"/>
          <c:h val="0.96122209625542054"/>
        </c:manualLayout>
      </c:layout>
      <c:doughnutChart>
        <c:varyColors val="1"/>
        <c:ser>
          <c:idx val="0"/>
          <c:order val="0"/>
          <c:tx>
            <c:strRef>
              <c:f>Sheet1!$B$1</c:f>
              <c:strCache>
                <c:ptCount val="1"/>
                <c:pt idx="0">
                  <c:v>판매</c:v>
                </c:pt>
              </c:strCache>
            </c:strRef>
          </c:tx>
          <c:spPr>
            <a:ln>
              <a:noFill/>
            </a:ln>
          </c:spPr>
          <c:dPt>
            <c:idx val="0"/>
            <c:bubble3D val="0"/>
            <c:spPr>
              <a:solidFill>
                <a:srgbClr val="106F9D"/>
              </a:solidFill>
              <a:ln w="19050">
                <a:noFill/>
              </a:ln>
              <a:effectLst/>
            </c:spPr>
            <c:extLst>
              <c:ext xmlns:c16="http://schemas.microsoft.com/office/drawing/2014/chart" uri="{C3380CC4-5D6E-409C-BE32-E72D297353CC}">
                <c16:uniqueId val="{00000001-9A98-4A71-8226-E172B59BC1E6}"/>
              </c:ext>
            </c:extLst>
          </c:dPt>
          <c:dPt>
            <c:idx val="1"/>
            <c:bubble3D val="0"/>
            <c:spPr>
              <a:solidFill>
                <a:schemeClr val="bg1">
                  <a:lumMod val="85000"/>
                </a:schemeClr>
              </a:solidFill>
              <a:ln w="19050">
                <a:noFill/>
              </a:ln>
              <a:effectLst/>
            </c:spPr>
            <c:extLst>
              <c:ext xmlns:c16="http://schemas.microsoft.com/office/drawing/2014/chart" uri="{C3380CC4-5D6E-409C-BE32-E72D297353CC}">
                <c16:uniqueId val="{00000003-9A98-4A71-8226-E172B59BC1E6}"/>
              </c:ext>
            </c:extLst>
          </c:dPt>
          <c:dPt>
            <c:idx val="2"/>
            <c:bubble3D val="0"/>
            <c:spPr>
              <a:solidFill>
                <a:srgbClr val="0B4457"/>
              </a:solidFill>
              <a:ln w="19050">
                <a:noFill/>
              </a:ln>
              <a:effectLst/>
            </c:spPr>
            <c:extLst>
              <c:ext xmlns:c16="http://schemas.microsoft.com/office/drawing/2014/chart" uri="{C3380CC4-5D6E-409C-BE32-E72D297353CC}">
                <c16:uniqueId val="{00000005-9A98-4A71-8226-E172B59BC1E6}"/>
              </c:ext>
            </c:extLst>
          </c:dPt>
          <c:cat>
            <c:strRef>
              <c:f>Sheet1!$A$2:$A$4</c:f>
              <c:strCache>
                <c:ptCount val="2"/>
                <c:pt idx="0">
                  <c:v>value01</c:v>
                </c:pt>
                <c:pt idx="1">
                  <c:v>value02</c:v>
                </c:pt>
              </c:strCache>
            </c:strRef>
          </c:cat>
          <c:val>
            <c:numRef>
              <c:f>Sheet1!$B$2:$B$4</c:f>
              <c:numCache>
                <c:formatCode>General</c:formatCode>
                <c:ptCount val="3"/>
                <c:pt idx="0">
                  <c:v>25</c:v>
                </c:pt>
                <c:pt idx="1">
                  <c:v>75</c:v>
                </c:pt>
              </c:numCache>
            </c:numRef>
          </c:val>
          <c:extLst>
            <c:ext xmlns:c16="http://schemas.microsoft.com/office/drawing/2014/chart" uri="{C3380CC4-5D6E-409C-BE32-E72D297353CC}">
              <c16:uniqueId val="{00000006-9A98-4A71-8226-E172B59BC1E6}"/>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046324616154408E-2"/>
          <c:y val="4.1888138580474847E-2"/>
          <c:w val="0.93443621402582921"/>
          <c:h val="0.88788791129909306"/>
        </c:manualLayout>
      </c:layout>
      <c:areaChart>
        <c:grouping val="standard"/>
        <c:varyColors val="0"/>
        <c:ser>
          <c:idx val="0"/>
          <c:order val="0"/>
          <c:tx>
            <c:strRef>
              <c:f>Sheet1!$B$1</c:f>
              <c:strCache>
                <c:ptCount val="1"/>
                <c:pt idx="0">
                  <c:v>Type 1</c:v>
                </c:pt>
              </c:strCache>
            </c:strRef>
          </c:tx>
          <c:spPr>
            <a:solidFill>
              <a:schemeClr val="tx1">
                <a:lumMod val="75000"/>
                <a:lumOff val="25000"/>
              </a:schemeClr>
            </a:solidFill>
            <a:ln w="38100">
              <a:noFill/>
            </a:ln>
            <a:effectLst/>
          </c:spPr>
          <c:dPt>
            <c:idx val="3"/>
            <c:bubble3D val="0"/>
            <c:extLst>
              <c:ext xmlns:c16="http://schemas.microsoft.com/office/drawing/2014/chart" uri="{C3380CC4-5D6E-409C-BE32-E72D297353CC}">
                <c16:uniqueId val="{00000000-A14D-4913-A0B6-CA6680434545}"/>
              </c:ext>
            </c:extLst>
          </c:dPt>
          <c:dPt>
            <c:idx val="4"/>
            <c:bubble3D val="0"/>
            <c:extLst>
              <c:ext xmlns:c16="http://schemas.microsoft.com/office/drawing/2014/chart" uri="{C3380CC4-5D6E-409C-BE32-E72D297353CC}">
                <c16:uniqueId val="{00000001-A14D-4913-A0B6-CA6680434545}"/>
              </c:ext>
            </c:extLst>
          </c:dPt>
          <c:dPt>
            <c:idx val="5"/>
            <c:bubble3D val="0"/>
            <c:extLst>
              <c:ext xmlns:c16="http://schemas.microsoft.com/office/drawing/2014/chart" uri="{C3380CC4-5D6E-409C-BE32-E72D297353CC}">
                <c16:uniqueId val="{00000002-A14D-4913-A0B6-CA6680434545}"/>
              </c:ext>
            </c:extLst>
          </c:dPt>
          <c:dPt>
            <c:idx val="6"/>
            <c:bubble3D val="0"/>
            <c:extLst>
              <c:ext xmlns:c16="http://schemas.microsoft.com/office/drawing/2014/chart" uri="{C3380CC4-5D6E-409C-BE32-E72D297353CC}">
                <c16:uniqueId val="{00000003-A14D-4913-A0B6-CA6680434545}"/>
              </c:ext>
            </c:extLst>
          </c:dPt>
          <c:dPt>
            <c:idx val="7"/>
            <c:bubble3D val="0"/>
            <c:extLst>
              <c:ext xmlns:c16="http://schemas.microsoft.com/office/drawing/2014/chart" uri="{C3380CC4-5D6E-409C-BE32-E72D297353CC}">
                <c16:uniqueId val="{00000004-A14D-4913-A0B6-CA6680434545}"/>
              </c:ext>
            </c:extLst>
          </c:dPt>
          <c:dPt>
            <c:idx val="13"/>
            <c:bubble3D val="0"/>
            <c:extLst>
              <c:ext xmlns:c16="http://schemas.microsoft.com/office/drawing/2014/chart" uri="{C3380CC4-5D6E-409C-BE32-E72D297353CC}">
                <c16:uniqueId val="{00000005-A14D-4913-A0B6-CA6680434545}"/>
              </c:ext>
            </c:extLst>
          </c:dPt>
          <c:dLbls>
            <c:dLbl>
              <c:idx val="0"/>
              <c:layout>
                <c:manualLayout>
                  <c:x val="1.2366116402886611E-2"/>
                  <c:y val="-0.1256644157414245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A14D-4913-A0B6-CA6680434545}"/>
                </c:ext>
              </c:extLst>
            </c:dLbl>
            <c:dLbl>
              <c:idx val="1"/>
              <c:layout>
                <c:manualLayout>
                  <c:x val="0"/>
                  <c:y val="-0.1370884535360995"/>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A14D-4913-A0B6-CA6680434545}"/>
                </c:ext>
              </c:extLst>
            </c:dLbl>
            <c:dLbl>
              <c:idx val="2"/>
              <c:layout>
                <c:manualLayout>
                  <c:x val="2.8338689385657132E-17"/>
                  <c:y val="-0.23609678108994908"/>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A14D-4913-A0B6-CA6680434545}"/>
                </c:ext>
              </c:extLst>
            </c:dLbl>
            <c:dLbl>
              <c:idx val="3"/>
              <c:layout>
                <c:manualLayout>
                  <c:x val="0"/>
                  <c:y val="-0.1256644157414245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14D-4913-A0B6-CA6680434545}"/>
                </c:ext>
              </c:extLst>
            </c:dLbl>
            <c:dLbl>
              <c:idx val="4"/>
              <c:layout>
                <c:manualLayout>
                  <c:x val="0"/>
                  <c:y val="-0.1142403779467495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14D-4913-A0B6-CA6680434545}"/>
                </c:ext>
              </c:extLst>
            </c:dLbl>
            <c:dLbl>
              <c:idx val="5"/>
              <c:layout>
                <c:manualLayout>
                  <c:x val="0"/>
                  <c:y val="-0.2322887684917241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14D-4913-A0B6-CA6680434545}"/>
                </c:ext>
              </c:extLst>
            </c:dLbl>
            <c:dLbl>
              <c:idx val="6"/>
              <c:layout>
                <c:manualLayout>
                  <c:x val="0"/>
                  <c:y val="-0.1256644157414245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A14D-4913-A0B6-CA6680434545}"/>
                </c:ext>
              </c:extLst>
            </c:dLbl>
            <c:dLbl>
              <c:idx val="7"/>
              <c:layout>
                <c:manualLayout>
                  <c:x val="0"/>
                  <c:y val="-0.2284807558934991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14D-4913-A0B6-CA6680434545}"/>
                </c:ext>
              </c:extLst>
            </c:dLbl>
            <c:dLbl>
              <c:idx val="8"/>
              <c:layout>
                <c:manualLayout>
                  <c:x val="1.1335475754262853E-16"/>
                  <c:y val="-0.1713605669201243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A14D-4913-A0B6-CA6680434545}"/>
                </c:ext>
              </c:extLst>
            </c:dLbl>
            <c:dLbl>
              <c:idx val="9"/>
              <c:layout>
                <c:manualLayout>
                  <c:x val="0"/>
                  <c:y val="-0.2856009448668739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A14D-4913-A0B6-CA6680434545}"/>
                </c:ext>
              </c:extLst>
            </c:dLbl>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Sheet1!$A$2:$A$11</c:f>
              <c:strCache>
                <c:ptCount val="10"/>
                <c:pt idx="0">
                  <c:v>value01</c:v>
                </c:pt>
                <c:pt idx="1">
                  <c:v>value02</c:v>
                </c:pt>
                <c:pt idx="2">
                  <c:v>value03</c:v>
                </c:pt>
                <c:pt idx="3">
                  <c:v>value04</c:v>
                </c:pt>
                <c:pt idx="4">
                  <c:v>value05</c:v>
                </c:pt>
                <c:pt idx="5">
                  <c:v>value06</c:v>
                </c:pt>
                <c:pt idx="6">
                  <c:v>value07</c:v>
                </c:pt>
                <c:pt idx="7">
                  <c:v>value08</c:v>
                </c:pt>
                <c:pt idx="8">
                  <c:v>value09</c:v>
                </c:pt>
                <c:pt idx="9">
                  <c:v>value10</c:v>
                </c:pt>
              </c:strCache>
            </c:strRef>
          </c:cat>
          <c:val>
            <c:numRef>
              <c:f>Sheet1!$B$2:$B$11</c:f>
              <c:numCache>
                <c:formatCode>General</c:formatCode>
                <c:ptCount val="10"/>
                <c:pt idx="0">
                  <c:v>30</c:v>
                </c:pt>
                <c:pt idx="1">
                  <c:v>40</c:v>
                </c:pt>
                <c:pt idx="2">
                  <c:v>70</c:v>
                </c:pt>
                <c:pt idx="3">
                  <c:v>20</c:v>
                </c:pt>
                <c:pt idx="4">
                  <c:v>30</c:v>
                </c:pt>
                <c:pt idx="5">
                  <c:v>70</c:v>
                </c:pt>
                <c:pt idx="6">
                  <c:v>30</c:v>
                </c:pt>
                <c:pt idx="7">
                  <c:v>70</c:v>
                </c:pt>
                <c:pt idx="8">
                  <c:v>50</c:v>
                </c:pt>
                <c:pt idx="9">
                  <c:v>90</c:v>
                </c:pt>
              </c:numCache>
            </c:numRef>
          </c:val>
          <c:extLst>
            <c:ext xmlns:c16="http://schemas.microsoft.com/office/drawing/2014/chart" uri="{C3380CC4-5D6E-409C-BE32-E72D297353CC}">
              <c16:uniqueId val="{0000000B-A14D-4913-A0B6-CA6680434545}"/>
            </c:ext>
          </c:extLst>
        </c:ser>
        <c:ser>
          <c:idx val="1"/>
          <c:order val="1"/>
          <c:tx>
            <c:strRef>
              <c:f>Sheet1!$C$1</c:f>
              <c:strCache>
                <c:ptCount val="1"/>
                <c:pt idx="0">
                  <c:v>Type 2</c:v>
                </c:pt>
              </c:strCache>
            </c:strRef>
          </c:tx>
          <c:spPr>
            <a:solidFill>
              <a:srgbClr val="62B4C0"/>
            </a:solidFill>
            <a:ln>
              <a:noFill/>
            </a:ln>
          </c:spPr>
          <c:dLbls>
            <c:dLbl>
              <c:idx val="0"/>
              <c:layout>
                <c:manualLayout>
                  <c:x val="1.2366116402886615E-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A14D-4913-A0B6-CA6680434545}"/>
                </c:ext>
              </c:extLst>
            </c:dLbl>
            <c:dLbl>
              <c:idx val="1"/>
              <c:layout>
                <c:manualLayout>
                  <c:x val="0"/>
                  <c:y val="-5.712018897337479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A14D-4913-A0B6-CA6680434545}"/>
                </c:ext>
              </c:extLst>
            </c:dLbl>
            <c:dLbl>
              <c:idx val="2"/>
              <c:layout>
                <c:manualLayout>
                  <c:x val="0"/>
                  <c:y val="-7.235223936627474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A14D-4913-A0B6-CA6680434545}"/>
                </c:ext>
              </c:extLst>
            </c:dLbl>
            <c:dLbl>
              <c:idx val="3"/>
              <c:layout>
                <c:manualLayout>
                  <c:x val="0"/>
                  <c:y val="-4.188813858047484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A14D-4913-A0B6-CA6680434545}"/>
                </c:ext>
              </c:extLst>
            </c:dLbl>
            <c:dLbl>
              <c:idx val="4"/>
              <c:layout>
                <c:manualLayout>
                  <c:x val="5.6677378771314264E-17"/>
                  <c:y val="-3.427211338402487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0-A14D-4913-A0B6-CA6680434545}"/>
                </c:ext>
              </c:extLst>
            </c:dLbl>
            <c:dLbl>
              <c:idx val="5"/>
              <c:layout>
                <c:manualLayout>
                  <c:x val="0"/>
                  <c:y val="-7.99682645627247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1-A14D-4913-A0B6-CA6680434545}"/>
                </c:ext>
              </c:extLst>
            </c:dLbl>
            <c:dLbl>
              <c:idx val="7"/>
              <c:layout>
                <c:manualLayout>
                  <c:x val="0"/>
                  <c:y val="-1.523205039289994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A14D-4913-A0B6-CA6680434545}"/>
                </c:ext>
              </c:extLst>
            </c:dLbl>
            <c:dLbl>
              <c:idx val="9"/>
              <c:layout>
                <c:manualLayout>
                  <c:x val="-1.0820351852525672E-2"/>
                  <c:y val="-1.904006299112507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A14D-4913-A0B6-CA6680434545}"/>
                </c:ext>
              </c:extLst>
            </c:dLbl>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Sheet1!$A$2:$A$11</c:f>
              <c:strCache>
                <c:ptCount val="10"/>
                <c:pt idx="0">
                  <c:v>value01</c:v>
                </c:pt>
                <c:pt idx="1">
                  <c:v>value02</c:v>
                </c:pt>
                <c:pt idx="2">
                  <c:v>value03</c:v>
                </c:pt>
                <c:pt idx="3">
                  <c:v>value04</c:v>
                </c:pt>
                <c:pt idx="4">
                  <c:v>value05</c:v>
                </c:pt>
                <c:pt idx="5">
                  <c:v>value06</c:v>
                </c:pt>
                <c:pt idx="6">
                  <c:v>value07</c:v>
                </c:pt>
                <c:pt idx="7">
                  <c:v>value08</c:v>
                </c:pt>
                <c:pt idx="8">
                  <c:v>value09</c:v>
                </c:pt>
                <c:pt idx="9">
                  <c:v>value10</c:v>
                </c:pt>
              </c:strCache>
            </c:strRef>
          </c:cat>
          <c:val>
            <c:numRef>
              <c:f>Sheet1!$C$2:$C$11</c:f>
              <c:numCache>
                <c:formatCode>General</c:formatCode>
                <c:ptCount val="10"/>
                <c:pt idx="0">
                  <c:v>10</c:v>
                </c:pt>
                <c:pt idx="1">
                  <c:v>30</c:v>
                </c:pt>
                <c:pt idx="2">
                  <c:v>40</c:v>
                </c:pt>
                <c:pt idx="3">
                  <c:v>5</c:v>
                </c:pt>
                <c:pt idx="4">
                  <c:v>25</c:v>
                </c:pt>
                <c:pt idx="5">
                  <c:v>40</c:v>
                </c:pt>
                <c:pt idx="6">
                  <c:v>10</c:v>
                </c:pt>
                <c:pt idx="7">
                  <c:v>20</c:v>
                </c:pt>
                <c:pt idx="8">
                  <c:v>10</c:v>
                </c:pt>
                <c:pt idx="9">
                  <c:v>20</c:v>
                </c:pt>
              </c:numCache>
            </c:numRef>
          </c:val>
          <c:extLst>
            <c:ext xmlns:c16="http://schemas.microsoft.com/office/drawing/2014/chart" uri="{C3380CC4-5D6E-409C-BE32-E72D297353CC}">
              <c16:uniqueId val="{00000014-A14D-4913-A0B6-CA6680434545}"/>
            </c:ext>
          </c:extLst>
        </c:ser>
        <c:dLbls>
          <c:showLegendKey val="0"/>
          <c:showVal val="0"/>
          <c:showCatName val="0"/>
          <c:showSerName val="0"/>
          <c:showPercent val="0"/>
          <c:showBubbleSize val="0"/>
        </c:dLbls>
        <c:axId val="375323648"/>
        <c:axId val="375341824"/>
      </c:areaChart>
      <c:catAx>
        <c:axId val="375323648"/>
        <c:scaling>
          <c:orientation val="minMax"/>
        </c:scaling>
        <c:delete val="0"/>
        <c:axPos val="b"/>
        <c:majorGridlines>
          <c:spPr>
            <a:ln>
              <a:noFill/>
            </a:ln>
          </c:spPr>
        </c:majorGridlines>
        <c:numFmt formatCode="General" sourceLinked="0"/>
        <c:majorTickMark val="none"/>
        <c:minorTickMark val="none"/>
        <c:tickLblPos val="nextTo"/>
        <c:spPr>
          <a:ln>
            <a:solidFill>
              <a:schemeClr val="tx1">
                <a:lumMod val="85000"/>
                <a:lumOff val="15000"/>
              </a:schemeClr>
            </a:solidFill>
          </a:ln>
        </c:spPr>
        <c:crossAx val="375341824"/>
        <c:crosses val="autoZero"/>
        <c:auto val="1"/>
        <c:lblAlgn val="ctr"/>
        <c:lblOffset val="100"/>
        <c:noMultiLvlLbl val="0"/>
      </c:catAx>
      <c:valAx>
        <c:axId val="375341824"/>
        <c:scaling>
          <c:orientation val="minMax"/>
          <c:max val="140"/>
        </c:scaling>
        <c:delete val="1"/>
        <c:axPos val="l"/>
        <c:numFmt formatCode="General" sourceLinked="1"/>
        <c:majorTickMark val="none"/>
        <c:minorTickMark val="none"/>
        <c:tickLblPos val="nextTo"/>
        <c:crossAx val="375323648"/>
        <c:crosses val="autoZero"/>
        <c:crossBetween val="midCat"/>
      </c:valAx>
    </c:plotArea>
    <c:legend>
      <c:legendPos val="b"/>
      <c:legendEntry>
        <c:idx val="0"/>
      </c:legendEntry>
      <c:layout>
        <c:manualLayout>
          <c:xMode val="edge"/>
          <c:yMode val="edge"/>
          <c:x val="0.83346809073370132"/>
          <c:y val="0.18157895256091602"/>
          <c:w val="0.15231903022383522"/>
          <c:h val="6.8351427390045141E-2"/>
        </c:manualLayout>
      </c:layout>
      <c:overlay val="0"/>
    </c:legend>
    <c:plotVisOnly val="1"/>
    <c:dispBlanksAs val="gap"/>
    <c:showDLblsOverMax val="0"/>
  </c:chart>
  <c:spPr>
    <a:scene3d>
      <a:camera prst="orthographicFront"/>
      <a:lightRig rig="threePt" dir="t"/>
    </a:scene3d>
  </c:spPr>
  <c:txPr>
    <a:bodyPr/>
    <a:lstStyle/>
    <a:p>
      <a:pPr>
        <a:defRPr sz="1800">
          <a:latin typeface="+mn-lt"/>
          <a:ea typeface="+mn-ea"/>
          <a:cs typeface="+mn-ea"/>
          <a:sym typeface="+mn-lt"/>
        </a:defRPr>
      </a:pPr>
      <a:endParaRPr lang="zh-CN"/>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clustered"/>
        <c:varyColors val="0"/>
        <c:ser>
          <c:idx val="0"/>
          <c:order val="0"/>
          <c:tx>
            <c:strRef>
              <c:f>Sheet1!$B$1</c:f>
              <c:strCache>
                <c:ptCount val="1"/>
                <c:pt idx="0">
                  <c:v>value 01</c:v>
                </c:pt>
              </c:strCache>
            </c:strRef>
          </c:tx>
          <c:spPr>
            <a:solidFill>
              <a:schemeClr val="tx1">
                <a:lumMod val="75000"/>
                <a:lumOff val="25000"/>
              </a:schemeClr>
            </a:solidFill>
          </c:spPr>
          <c:invertIfNegative val="0"/>
          <c:cat>
            <c:numRef>
              <c:f>Sheet1!$A$2:$A$5</c:f>
              <c:numCache>
                <c:formatCode>General</c:formatCode>
                <c:ptCount val="4"/>
                <c:pt idx="0">
                  <c:v>2011</c:v>
                </c:pt>
                <c:pt idx="1">
                  <c:v>2012</c:v>
                </c:pt>
                <c:pt idx="2">
                  <c:v>2013</c:v>
                </c:pt>
                <c:pt idx="3">
                  <c:v>2014</c:v>
                </c:pt>
              </c:numCache>
            </c:num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7636-4063-927A-78F3336E3570}"/>
            </c:ext>
          </c:extLst>
        </c:ser>
        <c:ser>
          <c:idx val="1"/>
          <c:order val="1"/>
          <c:tx>
            <c:strRef>
              <c:f>Sheet1!$C$1</c:f>
              <c:strCache>
                <c:ptCount val="1"/>
                <c:pt idx="0">
                  <c:v>value 02</c:v>
                </c:pt>
              </c:strCache>
            </c:strRef>
          </c:tx>
          <c:spPr>
            <a:solidFill>
              <a:srgbClr val="106F9D"/>
            </a:solidFill>
          </c:spPr>
          <c:invertIfNegative val="0"/>
          <c:cat>
            <c:numRef>
              <c:f>Sheet1!$A$2:$A$5</c:f>
              <c:numCache>
                <c:formatCode>General</c:formatCode>
                <c:ptCount val="4"/>
                <c:pt idx="0">
                  <c:v>2011</c:v>
                </c:pt>
                <c:pt idx="1">
                  <c:v>2012</c:v>
                </c:pt>
                <c:pt idx="2">
                  <c:v>2013</c:v>
                </c:pt>
                <c:pt idx="3">
                  <c:v>2014</c:v>
                </c:pt>
              </c:numCache>
            </c:num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7636-4063-927A-78F3336E3570}"/>
            </c:ext>
          </c:extLst>
        </c:ser>
        <c:ser>
          <c:idx val="2"/>
          <c:order val="2"/>
          <c:tx>
            <c:strRef>
              <c:f>Sheet1!$D$1</c:f>
              <c:strCache>
                <c:ptCount val="1"/>
                <c:pt idx="0">
                  <c:v>value 03</c:v>
                </c:pt>
              </c:strCache>
            </c:strRef>
          </c:tx>
          <c:spPr>
            <a:solidFill>
              <a:srgbClr val="62B4C0"/>
            </a:solidFill>
          </c:spPr>
          <c:invertIfNegative val="0"/>
          <c:cat>
            <c:numRef>
              <c:f>Sheet1!$A$2:$A$5</c:f>
              <c:numCache>
                <c:formatCode>General</c:formatCode>
                <c:ptCount val="4"/>
                <c:pt idx="0">
                  <c:v>2011</c:v>
                </c:pt>
                <c:pt idx="1">
                  <c:v>2012</c:v>
                </c:pt>
                <c:pt idx="2">
                  <c:v>2013</c:v>
                </c:pt>
                <c:pt idx="3">
                  <c:v>2014</c:v>
                </c:pt>
              </c:numCache>
            </c:num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7636-4063-927A-78F3336E3570}"/>
            </c:ext>
          </c:extLst>
        </c:ser>
        <c:dLbls>
          <c:showLegendKey val="0"/>
          <c:showVal val="0"/>
          <c:showCatName val="0"/>
          <c:showSerName val="0"/>
          <c:showPercent val="0"/>
          <c:showBubbleSize val="0"/>
        </c:dLbls>
        <c:gapWidth val="104"/>
        <c:overlap val="-13"/>
        <c:axId val="378754176"/>
        <c:axId val="378755712"/>
      </c:barChart>
      <c:catAx>
        <c:axId val="378754176"/>
        <c:scaling>
          <c:orientation val="minMax"/>
        </c:scaling>
        <c:delete val="0"/>
        <c:axPos val="l"/>
        <c:numFmt formatCode="General" sourceLinked="1"/>
        <c:majorTickMark val="out"/>
        <c:minorTickMark val="none"/>
        <c:tickLblPos val="nextTo"/>
        <c:crossAx val="378755712"/>
        <c:crosses val="autoZero"/>
        <c:auto val="1"/>
        <c:lblAlgn val="ctr"/>
        <c:lblOffset val="100"/>
        <c:noMultiLvlLbl val="0"/>
      </c:catAx>
      <c:valAx>
        <c:axId val="378755712"/>
        <c:scaling>
          <c:orientation val="minMax"/>
        </c:scaling>
        <c:delete val="0"/>
        <c:axPos val="b"/>
        <c:majorGridlines>
          <c:spPr>
            <a:ln>
              <a:prstDash val="sysDash"/>
            </a:ln>
          </c:spPr>
        </c:majorGridlines>
        <c:numFmt formatCode="General" sourceLinked="1"/>
        <c:majorTickMark val="out"/>
        <c:minorTickMark val="none"/>
        <c:tickLblPos val="nextTo"/>
        <c:spPr>
          <a:ln>
            <a:noFill/>
          </a:ln>
        </c:spPr>
        <c:crossAx val="378754176"/>
        <c:crosses val="autoZero"/>
        <c:crossBetween val="between"/>
      </c:valAx>
    </c:plotArea>
    <c:legend>
      <c:legendPos val="t"/>
      <c:layout>
        <c:manualLayout>
          <c:xMode val="edge"/>
          <c:yMode val="edge"/>
          <c:x val="0.72598010155995207"/>
          <c:y val="2.6139247746516287E-2"/>
          <c:w val="0.26885502368296804"/>
          <c:h val="6.7355695702841514E-2"/>
        </c:manualLayout>
      </c:layout>
      <c:overlay val="0"/>
    </c:legend>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media/hdphoto1.wdp>
</file>

<file path=ppt/media/hdphoto2.wdp>
</file>

<file path=ppt/media/hdphoto3.wdp>
</file>

<file path=ppt/media/hdphoto4.wdp>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g>
</file>

<file path=ppt/media/image2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및 내용">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val="0"/>
              </a:ext>
            </a:extLst>
          </a:blip>
          <a:srcRect t="15288"/>
          <a:stretch/>
        </p:blipFill>
        <p:spPr>
          <a:xfrm>
            <a:off x="0" y="-20538"/>
            <a:ext cx="9144000" cy="5164038"/>
          </a:xfrm>
          <a:prstGeom prst="rect">
            <a:avLst/>
          </a:prstGeom>
        </p:spPr>
      </p:pic>
      <p:sp>
        <p:nvSpPr>
          <p:cNvPr id="14" name="직사각형 13"/>
          <p:cNvSpPr/>
          <p:nvPr userDrawn="1"/>
        </p:nvSpPr>
        <p:spPr>
          <a:xfrm>
            <a:off x="1" y="0"/>
            <a:ext cx="9143999" cy="5143500"/>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4078809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제목 및 내용">
    <p:spTree>
      <p:nvGrpSpPr>
        <p:cNvPr id="1" name=""/>
        <p:cNvGrpSpPr/>
        <p:nvPr/>
      </p:nvGrpSpPr>
      <p:grpSpPr>
        <a:xfrm>
          <a:off x="0" y="0"/>
          <a:ext cx="0" cy="0"/>
          <a:chOff x="0" y="0"/>
          <a:chExt cx="0" cy="0"/>
        </a:xfrm>
      </p:grpSpPr>
      <p:pic>
        <p:nvPicPr>
          <p:cNvPr id="2" name="그림 1"/>
          <p:cNvPicPr>
            <a:picLocks noChangeAspect="1"/>
          </p:cNvPicPr>
          <p:nvPr userDrawn="1"/>
        </p:nvPicPr>
        <p:blipFill rotWithShape="1">
          <a:blip r:embed="rId2">
            <a:extLst>
              <a:ext uri="{28A0092B-C50C-407E-A947-70E740481C1C}">
                <a14:useLocalDpi xmlns:a14="http://schemas.microsoft.com/office/drawing/2010/main" val="0"/>
              </a:ext>
            </a:extLst>
          </a:blip>
          <a:srcRect r="38152"/>
          <a:stretch/>
        </p:blipFill>
        <p:spPr>
          <a:xfrm>
            <a:off x="0" y="0"/>
            <a:ext cx="5655365" cy="5143500"/>
          </a:xfrm>
          <a:prstGeom prst="rect">
            <a:avLst/>
          </a:prstGeom>
        </p:spPr>
      </p:pic>
      <p:grpSp>
        <p:nvGrpSpPr>
          <p:cNvPr id="9" name="그룹 8"/>
          <p:cNvGrpSpPr/>
          <p:nvPr userDrawn="1"/>
        </p:nvGrpSpPr>
        <p:grpSpPr>
          <a:xfrm>
            <a:off x="4652621" y="0"/>
            <a:ext cx="4491379" cy="5143500"/>
            <a:chOff x="4652621" y="0"/>
            <a:chExt cx="4491379" cy="6858000"/>
          </a:xfrm>
        </p:grpSpPr>
        <p:sp>
          <p:nvSpPr>
            <p:cNvPr id="7" name="직사각형 6"/>
            <p:cNvSpPr/>
            <p:nvPr userDrawn="1"/>
          </p:nvSpPr>
          <p:spPr>
            <a:xfrm>
              <a:off x="4716016" y="0"/>
              <a:ext cx="4427984" cy="6858000"/>
            </a:xfrm>
            <a:prstGeom prst="rect">
              <a:avLst/>
            </a:prstGeom>
            <a:solidFill>
              <a:schemeClr val="tx1">
                <a:lumMod val="85000"/>
                <a:lumOff val="15000"/>
              </a:schemeClr>
            </a:solidFill>
            <a:ln>
              <a:noFill/>
            </a:ln>
            <a:effectLst>
              <a:innerShdw blurRad="393700" dist="2413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8" name="직선 연결선 7"/>
            <p:cNvCxnSpPr/>
            <p:nvPr userDrawn="1"/>
          </p:nvCxnSpPr>
          <p:spPr>
            <a:xfrm flipV="1">
              <a:off x="4652621" y="1"/>
              <a:ext cx="0" cy="6857999"/>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41583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제목 및 내용">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grpSp>
        <p:nvGrpSpPr>
          <p:cNvPr id="11" name="그룹 10"/>
          <p:cNvGrpSpPr/>
          <p:nvPr userDrawn="1"/>
        </p:nvGrpSpPr>
        <p:grpSpPr>
          <a:xfrm>
            <a:off x="-30145" y="2658657"/>
            <a:ext cx="9174145" cy="2484844"/>
            <a:chOff x="869447" y="2658657"/>
            <a:chExt cx="9174145" cy="2484844"/>
          </a:xfrm>
        </p:grpSpPr>
        <p:sp>
          <p:nvSpPr>
            <p:cNvPr id="9" name="직사각형 8"/>
            <p:cNvSpPr/>
            <p:nvPr userDrawn="1"/>
          </p:nvSpPr>
          <p:spPr>
            <a:xfrm>
              <a:off x="899592" y="2715767"/>
              <a:ext cx="9144000" cy="2427734"/>
            </a:xfrm>
            <a:prstGeom prst="rect">
              <a:avLst/>
            </a:prstGeom>
            <a:solidFill>
              <a:schemeClr val="tx1">
                <a:lumMod val="85000"/>
                <a:lumOff val="15000"/>
              </a:schemeClr>
            </a:solidFill>
            <a:ln>
              <a:noFill/>
            </a:ln>
            <a:effectLst>
              <a:innerShdw blurRad="393700" dist="2413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0" name="직선 연결선 9"/>
            <p:cNvCxnSpPr/>
            <p:nvPr userDrawn="1"/>
          </p:nvCxnSpPr>
          <p:spPr>
            <a:xfrm>
              <a:off x="869447" y="2658657"/>
              <a:ext cx="9174145"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41583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제목 및 내용">
    <p:spTree>
      <p:nvGrpSpPr>
        <p:cNvPr id="1" name=""/>
        <p:cNvGrpSpPr/>
        <p:nvPr/>
      </p:nvGrpSpPr>
      <p:grpSpPr>
        <a:xfrm>
          <a:off x="0" y="0"/>
          <a:ext cx="0" cy="0"/>
          <a:chOff x="0" y="0"/>
          <a:chExt cx="0" cy="0"/>
        </a:xfrm>
      </p:grpSpPr>
      <p:grpSp>
        <p:nvGrpSpPr>
          <p:cNvPr id="5" name="그룹 4"/>
          <p:cNvGrpSpPr/>
          <p:nvPr userDrawn="1"/>
        </p:nvGrpSpPr>
        <p:grpSpPr>
          <a:xfrm>
            <a:off x="-30145" y="0"/>
            <a:ext cx="9174145" cy="789435"/>
            <a:chOff x="-30145" y="278296"/>
            <a:chExt cx="9174145" cy="789435"/>
          </a:xfrm>
        </p:grpSpPr>
        <p:cxnSp>
          <p:nvCxnSpPr>
            <p:cNvPr id="2" name="직선 연결선 1"/>
            <p:cNvCxnSpPr/>
            <p:nvPr userDrawn="1"/>
          </p:nvCxnSpPr>
          <p:spPr>
            <a:xfrm>
              <a:off x="0" y="1052736"/>
              <a:ext cx="91440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직사각형 2"/>
            <p:cNvSpPr/>
            <p:nvPr userDrawn="1"/>
          </p:nvSpPr>
          <p:spPr>
            <a:xfrm>
              <a:off x="0" y="278296"/>
              <a:ext cx="9144000" cy="736588"/>
            </a:xfrm>
            <a:prstGeom prst="rect">
              <a:avLst/>
            </a:prstGeom>
            <a:solidFill>
              <a:schemeClr val="tx1">
                <a:lumMod val="85000"/>
                <a:lumOff val="15000"/>
              </a:schemeClr>
            </a:solidFill>
            <a:ln>
              <a:noFill/>
            </a:ln>
            <a:effectLst>
              <a:innerShdw blurRad="393700" dist="2413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4" name="직선 연결선 3"/>
            <p:cNvCxnSpPr/>
            <p:nvPr userDrawn="1"/>
          </p:nvCxnSpPr>
          <p:spPr>
            <a:xfrm>
              <a:off x="-30145" y="1067731"/>
              <a:ext cx="9174145"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41583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제목 및 내용">
    <p:spTree>
      <p:nvGrpSpPr>
        <p:cNvPr id="1" name=""/>
        <p:cNvGrpSpPr/>
        <p:nvPr/>
      </p:nvGrpSpPr>
      <p:grpSpPr>
        <a:xfrm>
          <a:off x="0" y="0"/>
          <a:ext cx="0" cy="0"/>
          <a:chOff x="0" y="0"/>
          <a:chExt cx="0" cy="0"/>
        </a:xfrm>
      </p:grpSpPr>
      <p:pic>
        <p:nvPicPr>
          <p:cNvPr id="6" name="그림 5"/>
          <p:cNvPicPr>
            <a:picLocks noChangeAspect="1"/>
          </p:cNvPicPr>
          <p:nvPr userDrawn="1"/>
        </p:nvPicPr>
        <p:blipFill rotWithShape="1">
          <a:blip r:embed="rId2">
            <a:extLst>
              <a:ext uri="{BEBA8EAE-BF5A-486C-A8C5-ECC9F3942E4B}">
                <a14:imgProps xmlns:a14="http://schemas.microsoft.com/office/drawing/2010/main">
                  <a14:imgLayer r:embed="rId3">
                    <a14:imgEffect>
                      <a14:artisticBlur radius="48"/>
                    </a14:imgEffect>
                  </a14:imgLayer>
                </a14:imgProps>
              </a:ext>
              <a:ext uri="{28A0092B-C50C-407E-A947-70E740481C1C}">
                <a14:useLocalDpi xmlns:a14="http://schemas.microsoft.com/office/drawing/2010/main" val="0"/>
              </a:ext>
            </a:extLst>
          </a:blip>
          <a:srcRect t="528" r="9469" b="31574"/>
          <a:stretch/>
        </p:blipFill>
        <p:spPr>
          <a:xfrm>
            <a:off x="-1" y="0"/>
            <a:ext cx="9144001" cy="5143500"/>
          </a:xfrm>
          <a:prstGeom prst="rect">
            <a:avLst/>
          </a:prstGeom>
        </p:spPr>
      </p:pic>
      <p:grpSp>
        <p:nvGrpSpPr>
          <p:cNvPr id="5" name="그룹 4"/>
          <p:cNvGrpSpPr/>
          <p:nvPr userDrawn="1"/>
        </p:nvGrpSpPr>
        <p:grpSpPr>
          <a:xfrm>
            <a:off x="-30145" y="0"/>
            <a:ext cx="9174145" cy="789435"/>
            <a:chOff x="-30145" y="278296"/>
            <a:chExt cx="9174145" cy="789435"/>
          </a:xfrm>
        </p:grpSpPr>
        <p:cxnSp>
          <p:nvCxnSpPr>
            <p:cNvPr id="2" name="직선 연결선 1"/>
            <p:cNvCxnSpPr/>
            <p:nvPr userDrawn="1"/>
          </p:nvCxnSpPr>
          <p:spPr>
            <a:xfrm>
              <a:off x="0" y="1052736"/>
              <a:ext cx="91440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직사각형 2"/>
            <p:cNvSpPr/>
            <p:nvPr userDrawn="1"/>
          </p:nvSpPr>
          <p:spPr>
            <a:xfrm>
              <a:off x="0" y="278296"/>
              <a:ext cx="9144000" cy="736588"/>
            </a:xfrm>
            <a:prstGeom prst="rect">
              <a:avLst/>
            </a:prstGeom>
            <a:solidFill>
              <a:schemeClr val="tx1">
                <a:lumMod val="85000"/>
                <a:lumOff val="15000"/>
              </a:schemeClr>
            </a:solidFill>
            <a:ln>
              <a:noFill/>
            </a:ln>
            <a:effectLst>
              <a:innerShdw blurRad="393700" dist="2413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4" name="직선 연결선 3"/>
            <p:cNvCxnSpPr/>
            <p:nvPr userDrawn="1"/>
          </p:nvCxnSpPr>
          <p:spPr>
            <a:xfrm>
              <a:off x="-30145" y="1067731"/>
              <a:ext cx="9174145"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505103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제목 및 내용">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32342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제목 및 내용">
    <p:spTree>
      <p:nvGrpSpPr>
        <p:cNvPr id="1" name=""/>
        <p:cNvGrpSpPr/>
        <p:nvPr/>
      </p:nvGrpSpPr>
      <p:grpSpPr>
        <a:xfrm>
          <a:off x="0" y="0"/>
          <a:ext cx="0" cy="0"/>
          <a:chOff x="0" y="0"/>
          <a:chExt cx="0" cy="0"/>
        </a:xfrm>
      </p:grpSpPr>
      <p:sp>
        <p:nvSpPr>
          <p:cNvPr id="4" name="직사각형 3"/>
          <p:cNvSpPr/>
          <p:nvPr userDrawn="1"/>
        </p:nvSpPr>
        <p:spPr>
          <a:xfrm>
            <a:off x="0" y="0"/>
            <a:ext cx="9144000" cy="51435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7530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9642759"/>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62" r:id="rId5"/>
    <p:sldLayoutId id="2147483661" r:id="rId6"/>
    <p:sldLayoutId id="2147483659" r:id="rId7"/>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4.xml"/><Relationship Id="rId4" Type="http://schemas.openxmlformats.org/officeDocument/2006/relationships/chart" Target="../charts/chart7.xml"/></Relationships>
</file>

<file path=ppt/slides/_rels/slide15.xml.rels><?xml version="1.0" encoding="UTF-8" standalone="yes"?>
<Relationships xmlns="http://schemas.openxmlformats.org/package/2006/relationships"><Relationship Id="rId8" Type="http://schemas.openxmlformats.org/officeDocument/2006/relationships/image" Target="../media/image13.jpeg"/><Relationship Id="rId3" Type="http://schemas.microsoft.com/office/2007/relationships/hdphoto" Target="../media/hdphoto2.wdp"/><Relationship Id="rId7" Type="http://schemas.microsoft.com/office/2007/relationships/hdphoto" Target="../media/hdphoto3.wdp"/><Relationship Id="rId2" Type="http://schemas.openxmlformats.org/officeDocument/2006/relationships/image" Target="../media/image9.jpeg"/><Relationship Id="rId1" Type="http://schemas.openxmlformats.org/officeDocument/2006/relationships/slideLayout" Target="../slideLayouts/slideLayout4.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 Id="rId9" Type="http://schemas.openxmlformats.org/officeDocument/2006/relationships/image" Target="../media/image14.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4.xml"/><Relationship Id="rId5" Type="http://schemas.openxmlformats.org/officeDocument/2006/relationships/image" Target="../media/image19.jpeg"/><Relationship Id="rId4" Type="http://schemas.openxmlformats.org/officeDocument/2006/relationships/image" Target="../media/image1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4.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3"/>
          <p:cNvSpPr txBox="1">
            <a:spLocks/>
          </p:cNvSpPr>
          <p:nvPr/>
        </p:nvSpPr>
        <p:spPr>
          <a:xfrm>
            <a:off x="359229" y="2925297"/>
            <a:ext cx="8425542" cy="585363"/>
          </a:xfrm>
          <a:prstGeom prst="rect">
            <a:avLst/>
          </a:prstGeom>
        </p:spPr>
        <p:txBody>
          <a:bodyPr/>
          <a:lstStyle>
            <a:lvl1pPr marL="0" indent="0" algn="r" defTabSz="914400" rtl="0" eaLnBrk="1" latinLnBrk="1" hangingPunct="1">
              <a:spcBef>
                <a:spcPct val="20000"/>
              </a:spcBef>
              <a:buFont typeface="Arial" pitchFamily="34" charset="0"/>
              <a:buNone/>
              <a:defRPr sz="54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lgn="ctr">
              <a:lnSpc>
                <a:spcPct val="80000"/>
              </a:lnSpc>
            </a:pPr>
            <a:r>
              <a:rPr lang="zh-CN" altLang="en-US" sz="4000" dirty="0" smtClean="0">
                <a:solidFill>
                  <a:srgbClr val="62B4C0"/>
                </a:solidFill>
                <a:latin typeface="+mn-lt"/>
                <a:cs typeface="+mn-ea"/>
                <a:sym typeface="+mn-lt"/>
              </a:rPr>
              <a:t>医疗科学实验</a:t>
            </a:r>
            <a:r>
              <a:rPr lang="en-US" altLang="zh-CN" sz="4000" dirty="0" smtClean="0">
                <a:solidFill>
                  <a:srgbClr val="62B4C0"/>
                </a:solidFill>
                <a:latin typeface="+mn-lt"/>
                <a:cs typeface="+mn-ea"/>
                <a:sym typeface="+mn-lt"/>
              </a:rPr>
              <a:t>PPT</a:t>
            </a:r>
            <a:r>
              <a:rPr lang="zh-CN" altLang="en-US" sz="4000" dirty="0" smtClean="0">
                <a:solidFill>
                  <a:srgbClr val="62B4C0"/>
                </a:solidFill>
                <a:latin typeface="+mn-lt"/>
                <a:cs typeface="+mn-ea"/>
                <a:sym typeface="+mn-lt"/>
              </a:rPr>
              <a:t>模板</a:t>
            </a:r>
            <a:endParaRPr lang="ko-KR" altLang="en-US" sz="4000" dirty="0">
              <a:solidFill>
                <a:srgbClr val="62B4C0"/>
              </a:solidFill>
              <a:latin typeface="+mn-lt"/>
              <a:cs typeface="+mn-ea"/>
              <a:sym typeface="+mn-lt"/>
            </a:endParaRPr>
          </a:p>
        </p:txBody>
      </p:sp>
      <p:sp>
        <p:nvSpPr>
          <p:cNvPr id="3" name="텍스트 개체 틀 3"/>
          <p:cNvSpPr txBox="1">
            <a:spLocks/>
          </p:cNvSpPr>
          <p:nvPr/>
        </p:nvSpPr>
        <p:spPr>
          <a:xfrm>
            <a:off x="2280976" y="3487726"/>
            <a:ext cx="4582048" cy="452176"/>
          </a:xfrm>
          <a:prstGeom prst="rect">
            <a:avLst/>
          </a:prstGeom>
        </p:spPr>
        <p:txBody>
          <a:bodyPr/>
          <a:lstStyle>
            <a:lvl1pPr marL="0" indent="0" algn="r"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lgn="ctr"/>
            <a:r>
              <a:rPr lang="zh-CN" altLang="en-US" sz="2000" dirty="0" smtClean="0">
                <a:solidFill>
                  <a:schemeClr val="bg1"/>
                </a:solidFill>
                <a:latin typeface="+mn-lt"/>
                <a:cs typeface="+mn-ea"/>
                <a:sym typeface="+mn-lt"/>
              </a:rPr>
              <a:t>汇报人：乔布斯</a:t>
            </a:r>
            <a:endParaRPr lang="en-US" altLang="zh-CN" sz="2000" dirty="0" smtClean="0">
              <a:solidFill>
                <a:schemeClr val="bg1"/>
              </a:solidFill>
              <a:latin typeface="+mn-lt"/>
              <a:cs typeface="+mn-ea"/>
              <a:sym typeface="+mn-lt"/>
            </a:endParaRPr>
          </a:p>
        </p:txBody>
      </p:sp>
      <p:sp>
        <p:nvSpPr>
          <p:cNvPr id="4" name="Rectangle 3"/>
          <p:cNvSpPr txBox="1">
            <a:spLocks noChangeArrowheads="1"/>
          </p:cNvSpPr>
          <p:nvPr/>
        </p:nvSpPr>
        <p:spPr bwMode="auto">
          <a:xfrm>
            <a:off x="1985994" y="3853795"/>
            <a:ext cx="5108142" cy="309958"/>
          </a:xfrm>
          <a:prstGeom prst="rect">
            <a:avLst/>
          </a:prstGeom>
          <a:noFill/>
          <a:extLst/>
        </p:spPr>
        <p:txBody>
          <a:bodyPr wrap="square" lIns="90000" tIns="46800" rIns="90000" bIns="46800">
            <a:spAutoFit/>
            <a:scene3d>
              <a:camera prst="orthographicFront"/>
              <a:lightRig rig="threePt" dir="t"/>
            </a:scene3d>
            <a:sp3d>
              <a:bevelT w="0" h="0"/>
            </a:sp3d>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fontAlgn="auto">
              <a:spcAft>
                <a:spcPts val="0"/>
              </a:spcAft>
              <a:defRPr/>
            </a:pPr>
            <a:r>
              <a:rPr kumimoji="0" lang="en-US" altLang="ko-KR" sz="700" b="0" err="1" smtClean="0">
                <a:effectLst/>
                <a:latin typeface="+mn-lt"/>
                <a:ea typeface="+mn-ea"/>
                <a:cs typeface="+mn-ea"/>
                <a:sym typeface="+mn-lt"/>
              </a:rPr>
              <a:t>Powerpoint</a:t>
            </a:r>
            <a:r>
              <a:rPr kumimoji="0" lang="en-US" altLang="ko-KR" sz="700" b="0" smtClean="0">
                <a:effectLst/>
                <a:latin typeface="+mn-lt"/>
                <a:ea typeface="+mn-ea"/>
                <a:cs typeface="+mn-ea"/>
                <a:sym typeface="+mn-lt"/>
              </a:rPr>
              <a:t> is a complete presentation graphic package. </a:t>
            </a:r>
          </a:p>
          <a:p>
            <a:pPr fontAlgn="auto">
              <a:spcAft>
                <a:spcPts val="0"/>
              </a:spcAft>
              <a:defRPr/>
            </a:pPr>
            <a:r>
              <a:rPr kumimoji="0" lang="en-US" altLang="ko-KR" sz="700" b="0" smtClean="0">
                <a:effectLst/>
                <a:latin typeface="+mn-lt"/>
                <a:ea typeface="+mn-ea"/>
                <a:cs typeface="+mn-ea"/>
                <a:sym typeface="+mn-lt"/>
              </a:rPr>
              <a:t>it gives you everything you need to produce a professional-looking presentation</a:t>
            </a:r>
            <a:endParaRPr kumimoji="0" lang="en-US" altLang="ko-KR" sz="700" b="0">
              <a:effectLst/>
              <a:latin typeface="+mn-lt"/>
              <a:ea typeface="+mn-ea"/>
              <a:cs typeface="+mn-ea"/>
              <a:sym typeface="+mn-lt"/>
            </a:endParaRPr>
          </a:p>
        </p:txBody>
      </p:sp>
      <p:grpSp>
        <p:nvGrpSpPr>
          <p:cNvPr id="38" name="그룹 37"/>
          <p:cNvGrpSpPr/>
          <p:nvPr/>
        </p:nvGrpSpPr>
        <p:grpSpPr>
          <a:xfrm>
            <a:off x="2818237" y="1491630"/>
            <a:ext cx="3525414" cy="1152252"/>
            <a:chOff x="2564409" y="2462563"/>
            <a:chExt cx="4033069" cy="1318176"/>
          </a:xfrm>
        </p:grpSpPr>
        <p:sp>
          <p:nvSpPr>
            <p:cNvPr id="39" name="육각형 38"/>
            <p:cNvSpPr/>
            <p:nvPr/>
          </p:nvSpPr>
          <p:spPr>
            <a:xfrm>
              <a:off x="5589785" y="2899596"/>
              <a:ext cx="1007693" cy="875844"/>
            </a:xfrm>
            <a:prstGeom prst="hexagon">
              <a:avLst>
                <a:gd name="adj" fmla="val 28525"/>
                <a:gd name="vf" fmla="val 115470"/>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0" name="육각형 39"/>
            <p:cNvSpPr/>
            <p:nvPr/>
          </p:nvSpPr>
          <p:spPr>
            <a:xfrm>
              <a:off x="4830214" y="2462563"/>
              <a:ext cx="1007693" cy="875844"/>
            </a:xfrm>
            <a:prstGeom prst="hexagon">
              <a:avLst>
                <a:gd name="adj" fmla="val 28525"/>
                <a:gd name="vf" fmla="val 11547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1" name="육각형 40"/>
            <p:cNvSpPr/>
            <p:nvPr/>
          </p:nvSpPr>
          <p:spPr>
            <a:xfrm>
              <a:off x="4072246" y="2904895"/>
              <a:ext cx="1007693" cy="875844"/>
            </a:xfrm>
            <a:prstGeom prst="hexagon">
              <a:avLst>
                <a:gd name="adj" fmla="val 28525"/>
                <a:gd name="vf" fmla="val 115470"/>
              </a:avLst>
            </a:pr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2" name="육각형 41"/>
            <p:cNvSpPr/>
            <p:nvPr/>
          </p:nvSpPr>
          <p:spPr>
            <a:xfrm>
              <a:off x="3318041" y="2462563"/>
              <a:ext cx="1007693" cy="875844"/>
            </a:xfrm>
            <a:prstGeom prst="hexagon">
              <a:avLst>
                <a:gd name="adj" fmla="val 28525"/>
                <a:gd name="vf" fmla="val 115470"/>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3" name="육각형 42"/>
            <p:cNvSpPr/>
            <p:nvPr/>
          </p:nvSpPr>
          <p:spPr>
            <a:xfrm>
              <a:off x="2564409" y="2904895"/>
              <a:ext cx="1007693" cy="875844"/>
            </a:xfrm>
            <a:prstGeom prst="hexagon">
              <a:avLst>
                <a:gd name="adj" fmla="val 28525"/>
                <a:gd name="vf" fmla="val 115470"/>
              </a:avLst>
            </a:prstGeom>
            <a:solidFill>
              <a:srgbClr val="0131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grpSp>
          <p:nvGrpSpPr>
            <p:cNvPr id="44" name="그룹 43"/>
            <p:cNvGrpSpPr/>
            <p:nvPr/>
          </p:nvGrpSpPr>
          <p:grpSpPr>
            <a:xfrm>
              <a:off x="4331175" y="3137194"/>
              <a:ext cx="481650" cy="426724"/>
              <a:chOff x="-3276600" y="2438400"/>
              <a:chExt cx="1085850" cy="962025"/>
            </a:xfrm>
            <a:solidFill>
              <a:schemeClr val="bg1"/>
            </a:solidFill>
          </p:grpSpPr>
          <p:sp>
            <p:nvSpPr>
              <p:cNvPr id="70"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1"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2"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3"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4"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45" name="그룹 44"/>
            <p:cNvGrpSpPr/>
            <p:nvPr/>
          </p:nvGrpSpPr>
          <p:grpSpPr>
            <a:xfrm>
              <a:off x="2919675" y="3091423"/>
              <a:ext cx="297160" cy="468976"/>
              <a:chOff x="-3248025" y="803275"/>
              <a:chExt cx="669925" cy="1057275"/>
            </a:xfrm>
            <a:solidFill>
              <a:schemeClr val="bg1"/>
            </a:solidFill>
          </p:grpSpPr>
          <p:sp>
            <p:nvSpPr>
              <p:cNvPr id="64"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5"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6"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7"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8"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9"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46" name="그룹 45"/>
            <p:cNvGrpSpPr/>
            <p:nvPr/>
          </p:nvGrpSpPr>
          <p:grpSpPr>
            <a:xfrm>
              <a:off x="3663328" y="2691406"/>
              <a:ext cx="449258" cy="398558"/>
              <a:chOff x="-1165225" y="2444750"/>
              <a:chExt cx="1012825" cy="898525"/>
            </a:xfrm>
            <a:solidFill>
              <a:schemeClr val="bg1"/>
            </a:solidFill>
          </p:grpSpPr>
          <p:sp>
            <p:nvSpPr>
              <p:cNvPr id="57"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8"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9"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0"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1"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2"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3"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47" name="그룹 46"/>
            <p:cNvGrpSpPr/>
            <p:nvPr/>
          </p:nvGrpSpPr>
          <p:grpSpPr>
            <a:xfrm>
              <a:off x="5112154" y="2720979"/>
              <a:ext cx="464752" cy="374618"/>
              <a:chOff x="685800" y="622300"/>
              <a:chExt cx="1047750" cy="844550"/>
            </a:xfrm>
            <a:solidFill>
              <a:schemeClr val="bg1"/>
            </a:solidFill>
          </p:grpSpPr>
          <p:sp>
            <p:nvSpPr>
              <p:cNvPr id="52"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3"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4"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5"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6"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48" name="그룹 47"/>
            <p:cNvGrpSpPr/>
            <p:nvPr/>
          </p:nvGrpSpPr>
          <p:grpSpPr>
            <a:xfrm>
              <a:off x="5951777" y="3166020"/>
              <a:ext cx="283708" cy="369072"/>
              <a:chOff x="-962025" y="561975"/>
              <a:chExt cx="717550" cy="933450"/>
            </a:xfrm>
            <a:solidFill>
              <a:schemeClr val="bg1"/>
            </a:solidFill>
          </p:grpSpPr>
          <p:sp>
            <p:nvSpPr>
              <p:cNvPr id="49" name="Freeform 5"/>
              <p:cNvSpPr>
                <a:spLocks/>
              </p:cNvSpPr>
              <p:nvPr/>
            </p:nvSpPr>
            <p:spPr bwMode="auto">
              <a:xfrm>
                <a:off x="-835025" y="844550"/>
                <a:ext cx="473075" cy="415925"/>
              </a:xfrm>
              <a:custGeom>
                <a:avLst/>
                <a:gdLst>
                  <a:gd name="T0" fmla="*/ 150 w 298"/>
                  <a:gd name="T1" fmla="*/ 262 h 262"/>
                  <a:gd name="T2" fmla="*/ 142 w 298"/>
                  <a:gd name="T3" fmla="*/ 254 h 262"/>
                  <a:gd name="T4" fmla="*/ 120 w 298"/>
                  <a:gd name="T5" fmla="*/ 68 h 262"/>
                  <a:gd name="T6" fmla="*/ 100 w 298"/>
                  <a:gd name="T7" fmla="*/ 170 h 262"/>
                  <a:gd name="T8" fmla="*/ 90 w 298"/>
                  <a:gd name="T9" fmla="*/ 178 h 262"/>
                  <a:gd name="T10" fmla="*/ 90 w 298"/>
                  <a:gd name="T11" fmla="*/ 178 h 262"/>
                  <a:gd name="T12" fmla="*/ 82 w 298"/>
                  <a:gd name="T13" fmla="*/ 172 h 262"/>
                  <a:gd name="T14" fmla="*/ 70 w 298"/>
                  <a:gd name="T15" fmla="*/ 130 h 262"/>
                  <a:gd name="T16" fmla="*/ 58 w 298"/>
                  <a:gd name="T17" fmla="*/ 150 h 262"/>
                  <a:gd name="T18" fmla="*/ 50 w 298"/>
                  <a:gd name="T19" fmla="*/ 154 h 262"/>
                  <a:gd name="T20" fmla="*/ 10 w 298"/>
                  <a:gd name="T21" fmla="*/ 154 h 262"/>
                  <a:gd name="T22" fmla="*/ 6 w 298"/>
                  <a:gd name="T23" fmla="*/ 154 h 262"/>
                  <a:gd name="T24" fmla="*/ 0 w 298"/>
                  <a:gd name="T25" fmla="*/ 150 h 262"/>
                  <a:gd name="T26" fmla="*/ 0 w 298"/>
                  <a:gd name="T27" fmla="*/ 146 h 262"/>
                  <a:gd name="T28" fmla="*/ 0 w 298"/>
                  <a:gd name="T29" fmla="*/ 142 h 262"/>
                  <a:gd name="T30" fmla="*/ 6 w 298"/>
                  <a:gd name="T31" fmla="*/ 136 h 262"/>
                  <a:gd name="T32" fmla="*/ 10 w 298"/>
                  <a:gd name="T33" fmla="*/ 136 h 262"/>
                  <a:gd name="T34" fmla="*/ 66 w 298"/>
                  <a:gd name="T35" fmla="*/ 102 h 262"/>
                  <a:gd name="T36" fmla="*/ 70 w 298"/>
                  <a:gd name="T37" fmla="*/ 98 h 262"/>
                  <a:gd name="T38" fmla="*/ 76 w 298"/>
                  <a:gd name="T39" fmla="*/ 98 h 262"/>
                  <a:gd name="T40" fmla="*/ 80 w 298"/>
                  <a:gd name="T41" fmla="*/ 100 h 262"/>
                  <a:gd name="T42" fmla="*/ 84 w 298"/>
                  <a:gd name="T43" fmla="*/ 104 h 262"/>
                  <a:gd name="T44" fmla="*/ 114 w 298"/>
                  <a:gd name="T45" fmla="*/ 8 h 262"/>
                  <a:gd name="T46" fmla="*/ 118 w 298"/>
                  <a:gd name="T47" fmla="*/ 2 h 262"/>
                  <a:gd name="T48" fmla="*/ 124 w 298"/>
                  <a:gd name="T49" fmla="*/ 0 h 262"/>
                  <a:gd name="T50" fmla="*/ 128 w 298"/>
                  <a:gd name="T51" fmla="*/ 0 h 262"/>
                  <a:gd name="T52" fmla="*/ 132 w 298"/>
                  <a:gd name="T53" fmla="*/ 8 h 262"/>
                  <a:gd name="T54" fmla="*/ 154 w 298"/>
                  <a:gd name="T55" fmla="*/ 196 h 262"/>
                  <a:gd name="T56" fmla="*/ 164 w 298"/>
                  <a:gd name="T57" fmla="*/ 146 h 262"/>
                  <a:gd name="T58" fmla="*/ 174 w 298"/>
                  <a:gd name="T59" fmla="*/ 140 h 262"/>
                  <a:gd name="T60" fmla="*/ 200 w 298"/>
                  <a:gd name="T61" fmla="*/ 140 h 262"/>
                  <a:gd name="T62" fmla="*/ 206 w 298"/>
                  <a:gd name="T63" fmla="*/ 140 h 262"/>
                  <a:gd name="T64" fmla="*/ 208 w 298"/>
                  <a:gd name="T65" fmla="*/ 144 h 262"/>
                  <a:gd name="T66" fmla="*/ 234 w 298"/>
                  <a:gd name="T67" fmla="*/ 86 h 262"/>
                  <a:gd name="T68" fmla="*/ 238 w 298"/>
                  <a:gd name="T69" fmla="*/ 82 h 262"/>
                  <a:gd name="T70" fmla="*/ 244 w 298"/>
                  <a:gd name="T71" fmla="*/ 80 h 262"/>
                  <a:gd name="T72" fmla="*/ 250 w 298"/>
                  <a:gd name="T73" fmla="*/ 82 h 262"/>
                  <a:gd name="T74" fmla="*/ 252 w 298"/>
                  <a:gd name="T75" fmla="*/ 86 h 262"/>
                  <a:gd name="T76" fmla="*/ 288 w 298"/>
                  <a:gd name="T77" fmla="*/ 130 h 262"/>
                  <a:gd name="T78" fmla="*/ 292 w 298"/>
                  <a:gd name="T79" fmla="*/ 130 h 262"/>
                  <a:gd name="T80" fmla="*/ 296 w 298"/>
                  <a:gd name="T81" fmla="*/ 136 h 262"/>
                  <a:gd name="T82" fmla="*/ 298 w 298"/>
                  <a:gd name="T83" fmla="*/ 138 h 262"/>
                  <a:gd name="T84" fmla="*/ 296 w 298"/>
                  <a:gd name="T85" fmla="*/ 142 h 262"/>
                  <a:gd name="T86" fmla="*/ 292 w 298"/>
                  <a:gd name="T87" fmla="*/ 148 h 262"/>
                  <a:gd name="T88" fmla="*/ 288 w 298"/>
                  <a:gd name="T89" fmla="*/ 148 h 262"/>
                  <a:gd name="T90" fmla="*/ 260 w 298"/>
                  <a:gd name="T91" fmla="*/ 148 h 262"/>
                  <a:gd name="T92" fmla="*/ 252 w 298"/>
                  <a:gd name="T93" fmla="*/ 142 h 262"/>
                  <a:gd name="T94" fmla="*/ 244 w 298"/>
                  <a:gd name="T95" fmla="*/ 120 h 262"/>
                  <a:gd name="T96" fmla="*/ 226 w 298"/>
                  <a:gd name="T97" fmla="*/ 176 h 262"/>
                  <a:gd name="T98" fmla="*/ 218 w 298"/>
                  <a:gd name="T99" fmla="*/ 182 h 262"/>
                  <a:gd name="T100" fmla="*/ 218 w 298"/>
                  <a:gd name="T101" fmla="*/ 182 h 262"/>
                  <a:gd name="T102" fmla="*/ 210 w 298"/>
                  <a:gd name="T103" fmla="*/ 178 h 262"/>
                  <a:gd name="T104" fmla="*/ 196 w 298"/>
                  <a:gd name="T105" fmla="*/ 158 h 262"/>
                  <a:gd name="T106" fmla="*/ 160 w 298"/>
                  <a:gd name="T107" fmla="*/ 254 h 262"/>
                  <a:gd name="T108" fmla="*/ 156 w 298"/>
                  <a:gd name="T109" fmla="*/ 260 h 262"/>
                  <a:gd name="T110" fmla="*/ 150 w 298"/>
                  <a:gd name="T111" fmla="*/ 262 h 262"/>
                  <a:gd name="T112" fmla="*/ 150 w 298"/>
                  <a:gd name="T113"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 h="262">
                    <a:moveTo>
                      <a:pt x="150" y="262"/>
                    </a:moveTo>
                    <a:lnTo>
                      <a:pt x="150" y="262"/>
                    </a:lnTo>
                    <a:lnTo>
                      <a:pt x="144" y="258"/>
                    </a:lnTo>
                    <a:lnTo>
                      <a:pt x="142" y="254"/>
                    </a:lnTo>
                    <a:lnTo>
                      <a:pt x="142" y="254"/>
                    </a:lnTo>
                    <a:lnTo>
                      <a:pt x="120" y="68"/>
                    </a:lnTo>
                    <a:lnTo>
                      <a:pt x="100" y="170"/>
                    </a:lnTo>
                    <a:lnTo>
                      <a:pt x="100" y="170"/>
                    </a:lnTo>
                    <a:lnTo>
                      <a:pt x="96" y="176"/>
                    </a:lnTo>
                    <a:lnTo>
                      <a:pt x="90" y="178"/>
                    </a:lnTo>
                    <a:lnTo>
                      <a:pt x="90" y="178"/>
                    </a:lnTo>
                    <a:lnTo>
                      <a:pt x="90" y="178"/>
                    </a:lnTo>
                    <a:lnTo>
                      <a:pt x="84" y="176"/>
                    </a:lnTo>
                    <a:lnTo>
                      <a:pt x="82" y="172"/>
                    </a:lnTo>
                    <a:lnTo>
                      <a:pt x="82" y="172"/>
                    </a:lnTo>
                    <a:lnTo>
                      <a:pt x="70" y="130"/>
                    </a:lnTo>
                    <a:lnTo>
                      <a:pt x="58" y="150"/>
                    </a:lnTo>
                    <a:lnTo>
                      <a:pt x="58" y="150"/>
                    </a:lnTo>
                    <a:lnTo>
                      <a:pt x="54" y="154"/>
                    </a:lnTo>
                    <a:lnTo>
                      <a:pt x="50" y="154"/>
                    </a:lnTo>
                    <a:lnTo>
                      <a:pt x="50" y="154"/>
                    </a:lnTo>
                    <a:lnTo>
                      <a:pt x="10" y="154"/>
                    </a:lnTo>
                    <a:lnTo>
                      <a:pt x="10" y="154"/>
                    </a:lnTo>
                    <a:lnTo>
                      <a:pt x="6" y="154"/>
                    </a:lnTo>
                    <a:lnTo>
                      <a:pt x="2" y="152"/>
                    </a:lnTo>
                    <a:lnTo>
                      <a:pt x="0" y="150"/>
                    </a:lnTo>
                    <a:lnTo>
                      <a:pt x="0" y="146"/>
                    </a:lnTo>
                    <a:lnTo>
                      <a:pt x="0" y="146"/>
                    </a:lnTo>
                    <a:lnTo>
                      <a:pt x="0" y="146"/>
                    </a:lnTo>
                    <a:lnTo>
                      <a:pt x="0" y="142"/>
                    </a:lnTo>
                    <a:lnTo>
                      <a:pt x="2" y="138"/>
                    </a:lnTo>
                    <a:lnTo>
                      <a:pt x="6" y="136"/>
                    </a:lnTo>
                    <a:lnTo>
                      <a:pt x="10" y="136"/>
                    </a:lnTo>
                    <a:lnTo>
                      <a:pt x="10" y="136"/>
                    </a:lnTo>
                    <a:lnTo>
                      <a:pt x="46" y="136"/>
                    </a:lnTo>
                    <a:lnTo>
                      <a:pt x="66" y="102"/>
                    </a:lnTo>
                    <a:lnTo>
                      <a:pt x="66" y="102"/>
                    </a:lnTo>
                    <a:lnTo>
                      <a:pt x="70" y="98"/>
                    </a:lnTo>
                    <a:lnTo>
                      <a:pt x="76" y="98"/>
                    </a:lnTo>
                    <a:lnTo>
                      <a:pt x="76" y="98"/>
                    </a:lnTo>
                    <a:lnTo>
                      <a:pt x="76" y="98"/>
                    </a:lnTo>
                    <a:lnTo>
                      <a:pt x="80" y="100"/>
                    </a:lnTo>
                    <a:lnTo>
                      <a:pt x="84" y="104"/>
                    </a:lnTo>
                    <a:lnTo>
                      <a:pt x="84" y="104"/>
                    </a:lnTo>
                    <a:lnTo>
                      <a:pt x="90" y="128"/>
                    </a:lnTo>
                    <a:lnTo>
                      <a:pt x="114" y="8"/>
                    </a:lnTo>
                    <a:lnTo>
                      <a:pt x="114" y="8"/>
                    </a:lnTo>
                    <a:lnTo>
                      <a:pt x="118" y="2"/>
                    </a:lnTo>
                    <a:lnTo>
                      <a:pt x="124" y="0"/>
                    </a:lnTo>
                    <a:lnTo>
                      <a:pt x="124" y="0"/>
                    </a:lnTo>
                    <a:lnTo>
                      <a:pt x="124" y="0"/>
                    </a:lnTo>
                    <a:lnTo>
                      <a:pt x="128" y="0"/>
                    </a:lnTo>
                    <a:lnTo>
                      <a:pt x="130" y="2"/>
                    </a:lnTo>
                    <a:lnTo>
                      <a:pt x="132" y="8"/>
                    </a:lnTo>
                    <a:lnTo>
                      <a:pt x="132" y="8"/>
                    </a:lnTo>
                    <a:lnTo>
                      <a:pt x="154" y="196"/>
                    </a:lnTo>
                    <a:lnTo>
                      <a:pt x="164" y="146"/>
                    </a:lnTo>
                    <a:lnTo>
                      <a:pt x="164" y="146"/>
                    </a:lnTo>
                    <a:lnTo>
                      <a:pt x="168" y="142"/>
                    </a:lnTo>
                    <a:lnTo>
                      <a:pt x="174" y="140"/>
                    </a:lnTo>
                    <a:lnTo>
                      <a:pt x="174" y="140"/>
                    </a:lnTo>
                    <a:lnTo>
                      <a:pt x="200" y="140"/>
                    </a:lnTo>
                    <a:lnTo>
                      <a:pt x="200" y="140"/>
                    </a:lnTo>
                    <a:lnTo>
                      <a:pt x="206" y="140"/>
                    </a:lnTo>
                    <a:lnTo>
                      <a:pt x="208" y="144"/>
                    </a:lnTo>
                    <a:lnTo>
                      <a:pt x="208" y="144"/>
                    </a:lnTo>
                    <a:lnTo>
                      <a:pt x="214" y="152"/>
                    </a:lnTo>
                    <a:lnTo>
                      <a:pt x="234" y="86"/>
                    </a:lnTo>
                    <a:lnTo>
                      <a:pt x="234" y="86"/>
                    </a:lnTo>
                    <a:lnTo>
                      <a:pt x="238" y="82"/>
                    </a:lnTo>
                    <a:lnTo>
                      <a:pt x="244" y="80"/>
                    </a:lnTo>
                    <a:lnTo>
                      <a:pt x="244" y="80"/>
                    </a:lnTo>
                    <a:lnTo>
                      <a:pt x="244" y="80"/>
                    </a:lnTo>
                    <a:lnTo>
                      <a:pt x="250" y="82"/>
                    </a:lnTo>
                    <a:lnTo>
                      <a:pt x="252" y="86"/>
                    </a:lnTo>
                    <a:lnTo>
                      <a:pt x="252" y="86"/>
                    </a:lnTo>
                    <a:lnTo>
                      <a:pt x="266" y="130"/>
                    </a:lnTo>
                    <a:lnTo>
                      <a:pt x="288" y="130"/>
                    </a:lnTo>
                    <a:lnTo>
                      <a:pt x="288" y="130"/>
                    </a:lnTo>
                    <a:lnTo>
                      <a:pt x="292" y="130"/>
                    </a:lnTo>
                    <a:lnTo>
                      <a:pt x="294" y="132"/>
                    </a:lnTo>
                    <a:lnTo>
                      <a:pt x="296" y="136"/>
                    </a:lnTo>
                    <a:lnTo>
                      <a:pt x="298" y="138"/>
                    </a:lnTo>
                    <a:lnTo>
                      <a:pt x="298" y="138"/>
                    </a:lnTo>
                    <a:lnTo>
                      <a:pt x="298" y="138"/>
                    </a:lnTo>
                    <a:lnTo>
                      <a:pt x="296" y="142"/>
                    </a:lnTo>
                    <a:lnTo>
                      <a:pt x="294" y="146"/>
                    </a:lnTo>
                    <a:lnTo>
                      <a:pt x="292" y="148"/>
                    </a:lnTo>
                    <a:lnTo>
                      <a:pt x="288" y="148"/>
                    </a:lnTo>
                    <a:lnTo>
                      <a:pt x="288" y="148"/>
                    </a:lnTo>
                    <a:lnTo>
                      <a:pt x="260" y="148"/>
                    </a:lnTo>
                    <a:lnTo>
                      <a:pt x="260" y="148"/>
                    </a:lnTo>
                    <a:lnTo>
                      <a:pt x="254" y="146"/>
                    </a:lnTo>
                    <a:lnTo>
                      <a:pt x="252" y="142"/>
                    </a:lnTo>
                    <a:lnTo>
                      <a:pt x="252" y="142"/>
                    </a:lnTo>
                    <a:lnTo>
                      <a:pt x="244" y="120"/>
                    </a:lnTo>
                    <a:lnTo>
                      <a:pt x="226" y="176"/>
                    </a:lnTo>
                    <a:lnTo>
                      <a:pt x="226" y="176"/>
                    </a:lnTo>
                    <a:lnTo>
                      <a:pt x="222" y="180"/>
                    </a:lnTo>
                    <a:lnTo>
                      <a:pt x="218" y="182"/>
                    </a:lnTo>
                    <a:lnTo>
                      <a:pt x="218" y="182"/>
                    </a:lnTo>
                    <a:lnTo>
                      <a:pt x="218" y="182"/>
                    </a:lnTo>
                    <a:lnTo>
                      <a:pt x="214" y="182"/>
                    </a:lnTo>
                    <a:lnTo>
                      <a:pt x="210" y="178"/>
                    </a:lnTo>
                    <a:lnTo>
                      <a:pt x="210" y="178"/>
                    </a:lnTo>
                    <a:lnTo>
                      <a:pt x="196" y="158"/>
                    </a:lnTo>
                    <a:lnTo>
                      <a:pt x="182" y="158"/>
                    </a:lnTo>
                    <a:lnTo>
                      <a:pt x="160" y="254"/>
                    </a:lnTo>
                    <a:lnTo>
                      <a:pt x="160" y="254"/>
                    </a:lnTo>
                    <a:lnTo>
                      <a:pt x="156" y="260"/>
                    </a:lnTo>
                    <a:lnTo>
                      <a:pt x="150" y="262"/>
                    </a:lnTo>
                    <a:lnTo>
                      <a:pt x="150" y="262"/>
                    </a:lnTo>
                    <a:lnTo>
                      <a:pt x="150" y="262"/>
                    </a:lnTo>
                    <a:lnTo>
                      <a:pt x="150" y="262"/>
                    </a:lnTo>
                    <a:lnTo>
                      <a:pt x="150" y="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0" name="Freeform 6"/>
              <p:cNvSpPr>
                <a:spLocks/>
              </p:cNvSpPr>
              <p:nvPr/>
            </p:nvSpPr>
            <p:spPr bwMode="auto">
              <a:xfrm>
                <a:off x="-962025" y="625475"/>
                <a:ext cx="717550" cy="869950"/>
              </a:xfrm>
              <a:custGeom>
                <a:avLst/>
                <a:gdLst>
                  <a:gd name="T0" fmla="*/ 452 w 452"/>
                  <a:gd name="T1" fmla="*/ 506 h 548"/>
                  <a:gd name="T2" fmla="*/ 452 w 452"/>
                  <a:gd name="T3" fmla="*/ 514 h 548"/>
                  <a:gd name="T4" fmla="*/ 446 w 452"/>
                  <a:gd name="T5" fmla="*/ 530 h 548"/>
                  <a:gd name="T6" fmla="*/ 434 w 452"/>
                  <a:gd name="T7" fmla="*/ 542 h 548"/>
                  <a:gd name="T8" fmla="*/ 418 w 452"/>
                  <a:gd name="T9" fmla="*/ 548 h 548"/>
                  <a:gd name="T10" fmla="*/ 42 w 452"/>
                  <a:gd name="T11" fmla="*/ 548 h 548"/>
                  <a:gd name="T12" fmla="*/ 34 w 452"/>
                  <a:gd name="T13" fmla="*/ 548 h 548"/>
                  <a:gd name="T14" fmla="*/ 18 w 452"/>
                  <a:gd name="T15" fmla="*/ 542 h 548"/>
                  <a:gd name="T16" fmla="*/ 8 w 452"/>
                  <a:gd name="T17" fmla="*/ 530 h 548"/>
                  <a:gd name="T18" fmla="*/ 0 w 452"/>
                  <a:gd name="T19" fmla="*/ 514 h 548"/>
                  <a:gd name="T20" fmla="*/ 0 w 452"/>
                  <a:gd name="T21" fmla="*/ 42 h 548"/>
                  <a:gd name="T22" fmla="*/ 0 w 452"/>
                  <a:gd name="T23" fmla="*/ 34 h 548"/>
                  <a:gd name="T24" fmla="*/ 8 w 452"/>
                  <a:gd name="T25" fmla="*/ 18 h 548"/>
                  <a:gd name="T26" fmla="*/ 18 w 452"/>
                  <a:gd name="T27" fmla="*/ 8 h 548"/>
                  <a:gd name="T28" fmla="*/ 34 w 452"/>
                  <a:gd name="T29" fmla="*/ 2 h 548"/>
                  <a:gd name="T30" fmla="*/ 96 w 452"/>
                  <a:gd name="T31" fmla="*/ 0 h 548"/>
                  <a:gd name="T32" fmla="*/ 96 w 452"/>
                  <a:gd name="T33" fmla="*/ 52 h 548"/>
                  <a:gd name="T34" fmla="*/ 82 w 452"/>
                  <a:gd name="T35" fmla="*/ 52 h 548"/>
                  <a:gd name="T36" fmla="*/ 70 w 452"/>
                  <a:gd name="T37" fmla="*/ 56 h 548"/>
                  <a:gd name="T38" fmla="*/ 54 w 452"/>
                  <a:gd name="T39" fmla="*/ 72 h 548"/>
                  <a:gd name="T40" fmla="*/ 52 w 452"/>
                  <a:gd name="T41" fmla="*/ 84 h 548"/>
                  <a:gd name="T42" fmla="*/ 52 w 452"/>
                  <a:gd name="T43" fmla="*/ 404 h 548"/>
                  <a:gd name="T44" fmla="*/ 58 w 452"/>
                  <a:gd name="T45" fmla="*/ 436 h 548"/>
                  <a:gd name="T46" fmla="*/ 64 w 452"/>
                  <a:gd name="T47" fmla="*/ 446 h 548"/>
                  <a:gd name="T48" fmla="*/ 76 w 452"/>
                  <a:gd name="T49" fmla="*/ 450 h 548"/>
                  <a:gd name="T50" fmla="*/ 82 w 452"/>
                  <a:gd name="T51" fmla="*/ 450 h 548"/>
                  <a:gd name="T52" fmla="*/ 96 w 452"/>
                  <a:gd name="T53" fmla="*/ 446 h 548"/>
                  <a:gd name="T54" fmla="*/ 110 w 452"/>
                  <a:gd name="T55" fmla="*/ 434 h 548"/>
                  <a:gd name="T56" fmla="*/ 126 w 452"/>
                  <a:gd name="T57" fmla="*/ 412 h 548"/>
                  <a:gd name="T58" fmla="*/ 134 w 452"/>
                  <a:gd name="T59" fmla="*/ 394 h 548"/>
                  <a:gd name="T60" fmla="*/ 372 w 452"/>
                  <a:gd name="T61" fmla="*/ 504 h 548"/>
                  <a:gd name="T62" fmla="*/ 382 w 452"/>
                  <a:gd name="T63" fmla="*/ 504 h 548"/>
                  <a:gd name="T64" fmla="*/ 392 w 452"/>
                  <a:gd name="T65" fmla="*/ 498 h 548"/>
                  <a:gd name="T66" fmla="*/ 398 w 452"/>
                  <a:gd name="T67" fmla="*/ 490 h 548"/>
                  <a:gd name="T68" fmla="*/ 402 w 452"/>
                  <a:gd name="T69" fmla="*/ 478 h 548"/>
                  <a:gd name="T70" fmla="*/ 402 w 452"/>
                  <a:gd name="T71" fmla="*/ 84 h 548"/>
                  <a:gd name="T72" fmla="*/ 398 w 452"/>
                  <a:gd name="T73" fmla="*/ 72 h 548"/>
                  <a:gd name="T74" fmla="*/ 382 w 452"/>
                  <a:gd name="T75" fmla="*/ 56 h 548"/>
                  <a:gd name="T76" fmla="*/ 370 w 452"/>
                  <a:gd name="T77" fmla="*/ 52 h 548"/>
                  <a:gd name="T78" fmla="*/ 350 w 452"/>
                  <a:gd name="T79" fmla="*/ 52 h 548"/>
                  <a:gd name="T80" fmla="*/ 410 w 452"/>
                  <a:gd name="T81" fmla="*/ 0 h 548"/>
                  <a:gd name="T82" fmla="*/ 418 w 452"/>
                  <a:gd name="T83" fmla="*/ 2 h 548"/>
                  <a:gd name="T84" fmla="*/ 434 w 452"/>
                  <a:gd name="T85" fmla="*/ 8 h 548"/>
                  <a:gd name="T86" fmla="*/ 446 w 452"/>
                  <a:gd name="T87" fmla="*/ 18 h 548"/>
                  <a:gd name="T88" fmla="*/ 452 w 452"/>
                  <a:gd name="T89" fmla="*/ 34 h 548"/>
                  <a:gd name="T90" fmla="*/ 452 w 452"/>
                  <a:gd name="T91" fmla="*/ 4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2" h="548">
                    <a:moveTo>
                      <a:pt x="452" y="42"/>
                    </a:moveTo>
                    <a:lnTo>
                      <a:pt x="452" y="506"/>
                    </a:lnTo>
                    <a:lnTo>
                      <a:pt x="452" y="506"/>
                    </a:lnTo>
                    <a:lnTo>
                      <a:pt x="452" y="514"/>
                    </a:lnTo>
                    <a:lnTo>
                      <a:pt x="450" y="522"/>
                    </a:lnTo>
                    <a:lnTo>
                      <a:pt x="446" y="530"/>
                    </a:lnTo>
                    <a:lnTo>
                      <a:pt x="440" y="536"/>
                    </a:lnTo>
                    <a:lnTo>
                      <a:pt x="434" y="542"/>
                    </a:lnTo>
                    <a:lnTo>
                      <a:pt x="426" y="546"/>
                    </a:lnTo>
                    <a:lnTo>
                      <a:pt x="418" y="548"/>
                    </a:lnTo>
                    <a:lnTo>
                      <a:pt x="410" y="548"/>
                    </a:lnTo>
                    <a:lnTo>
                      <a:pt x="42" y="548"/>
                    </a:lnTo>
                    <a:lnTo>
                      <a:pt x="42" y="548"/>
                    </a:lnTo>
                    <a:lnTo>
                      <a:pt x="34" y="548"/>
                    </a:lnTo>
                    <a:lnTo>
                      <a:pt x="26" y="546"/>
                    </a:lnTo>
                    <a:lnTo>
                      <a:pt x="18" y="542"/>
                    </a:lnTo>
                    <a:lnTo>
                      <a:pt x="12" y="536"/>
                    </a:lnTo>
                    <a:lnTo>
                      <a:pt x="8" y="530"/>
                    </a:lnTo>
                    <a:lnTo>
                      <a:pt x="4" y="522"/>
                    </a:lnTo>
                    <a:lnTo>
                      <a:pt x="0" y="514"/>
                    </a:lnTo>
                    <a:lnTo>
                      <a:pt x="0" y="506"/>
                    </a:lnTo>
                    <a:lnTo>
                      <a:pt x="0" y="42"/>
                    </a:lnTo>
                    <a:lnTo>
                      <a:pt x="0" y="42"/>
                    </a:lnTo>
                    <a:lnTo>
                      <a:pt x="0" y="34"/>
                    </a:lnTo>
                    <a:lnTo>
                      <a:pt x="4" y="26"/>
                    </a:lnTo>
                    <a:lnTo>
                      <a:pt x="8" y="18"/>
                    </a:lnTo>
                    <a:lnTo>
                      <a:pt x="12" y="12"/>
                    </a:lnTo>
                    <a:lnTo>
                      <a:pt x="18" y="8"/>
                    </a:lnTo>
                    <a:lnTo>
                      <a:pt x="26" y="4"/>
                    </a:lnTo>
                    <a:lnTo>
                      <a:pt x="34" y="2"/>
                    </a:lnTo>
                    <a:lnTo>
                      <a:pt x="42" y="0"/>
                    </a:lnTo>
                    <a:lnTo>
                      <a:pt x="96" y="0"/>
                    </a:lnTo>
                    <a:lnTo>
                      <a:pt x="96" y="0"/>
                    </a:lnTo>
                    <a:lnTo>
                      <a:pt x="96" y="52"/>
                    </a:lnTo>
                    <a:lnTo>
                      <a:pt x="82" y="52"/>
                    </a:lnTo>
                    <a:lnTo>
                      <a:pt x="82" y="52"/>
                    </a:lnTo>
                    <a:lnTo>
                      <a:pt x="76" y="54"/>
                    </a:lnTo>
                    <a:lnTo>
                      <a:pt x="70" y="56"/>
                    </a:lnTo>
                    <a:lnTo>
                      <a:pt x="60" y="62"/>
                    </a:lnTo>
                    <a:lnTo>
                      <a:pt x="54" y="72"/>
                    </a:lnTo>
                    <a:lnTo>
                      <a:pt x="52" y="78"/>
                    </a:lnTo>
                    <a:lnTo>
                      <a:pt x="52" y="84"/>
                    </a:lnTo>
                    <a:lnTo>
                      <a:pt x="52" y="404"/>
                    </a:lnTo>
                    <a:lnTo>
                      <a:pt x="52" y="404"/>
                    </a:lnTo>
                    <a:lnTo>
                      <a:pt x="52" y="422"/>
                    </a:lnTo>
                    <a:lnTo>
                      <a:pt x="58" y="436"/>
                    </a:lnTo>
                    <a:lnTo>
                      <a:pt x="60" y="442"/>
                    </a:lnTo>
                    <a:lnTo>
                      <a:pt x="64" y="446"/>
                    </a:lnTo>
                    <a:lnTo>
                      <a:pt x="70" y="448"/>
                    </a:lnTo>
                    <a:lnTo>
                      <a:pt x="76" y="450"/>
                    </a:lnTo>
                    <a:lnTo>
                      <a:pt x="76" y="450"/>
                    </a:lnTo>
                    <a:lnTo>
                      <a:pt x="82" y="450"/>
                    </a:lnTo>
                    <a:lnTo>
                      <a:pt x="90" y="448"/>
                    </a:lnTo>
                    <a:lnTo>
                      <a:pt x="96" y="446"/>
                    </a:lnTo>
                    <a:lnTo>
                      <a:pt x="104" y="442"/>
                    </a:lnTo>
                    <a:lnTo>
                      <a:pt x="110" y="434"/>
                    </a:lnTo>
                    <a:lnTo>
                      <a:pt x="118" y="424"/>
                    </a:lnTo>
                    <a:lnTo>
                      <a:pt x="126" y="412"/>
                    </a:lnTo>
                    <a:lnTo>
                      <a:pt x="134" y="394"/>
                    </a:lnTo>
                    <a:lnTo>
                      <a:pt x="134" y="394"/>
                    </a:lnTo>
                    <a:lnTo>
                      <a:pt x="372" y="504"/>
                    </a:lnTo>
                    <a:lnTo>
                      <a:pt x="372" y="504"/>
                    </a:lnTo>
                    <a:lnTo>
                      <a:pt x="378" y="504"/>
                    </a:lnTo>
                    <a:lnTo>
                      <a:pt x="382" y="504"/>
                    </a:lnTo>
                    <a:lnTo>
                      <a:pt x="388" y="502"/>
                    </a:lnTo>
                    <a:lnTo>
                      <a:pt x="392" y="498"/>
                    </a:lnTo>
                    <a:lnTo>
                      <a:pt x="396" y="494"/>
                    </a:lnTo>
                    <a:lnTo>
                      <a:pt x="398" y="490"/>
                    </a:lnTo>
                    <a:lnTo>
                      <a:pt x="400" y="484"/>
                    </a:lnTo>
                    <a:lnTo>
                      <a:pt x="402" y="478"/>
                    </a:lnTo>
                    <a:lnTo>
                      <a:pt x="402" y="84"/>
                    </a:lnTo>
                    <a:lnTo>
                      <a:pt x="402" y="84"/>
                    </a:lnTo>
                    <a:lnTo>
                      <a:pt x="400" y="78"/>
                    </a:lnTo>
                    <a:lnTo>
                      <a:pt x="398" y="72"/>
                    </a:lnTo>
                    <a:lnTo>
                      <a:pt x="392" y="62"/>
                    </a:lnTo>
                    <a:lnTo>
                      <a:pt x="382" y="56"/>
                    </a:lnTo>
                    <a:lnTo>
                      <a:pt x="376" y="54"/>
                    </a:lnTo>
                    <a:lnTo>
                      <a:pt x="370" y="52"/>
                    </a:lnTo>
                    <a:lnTo>
                      <a:pt x="350" y="52"/>
                    </a:lnTo>
                    <a:lnTo>
                      <a:pt x="350" y="52"/>
                    </a:lnTo>
                    <a:lnTo>
                      <a:pt x="350" y="0"/>
                    </a:lnTo>
                    <a:lnTo>
                      <a:pt x="410" y="0"/>
                    </a:lnTo>
                    <a:lnTo>
                      <a:pt x="410" y="0"/>
                    </a:lnTo>
                    <a:lnTo>
                      <a:pt x="418" y="2"/>
                    </a:lnTo>
                    <a:lnTo>
                      <a:pt x="426" y="4"/>
                    </a:lnTo>
                    <a:lnTo>
                      <a:pt x="434" y="8"/>
                    </a:lnTo>
                    <a:lnTo>
                      <a:pt x="440" y="12"/>
                    </a:lnTo>
                    <a:lnTo>
                      <a:pt x="446" y="18"/>
                    </a:lnTo>
                    <a:lnTo>
                      <a:pt x="450" y="26"/>
                    </a:lnTo>
                    <a:lnTo>
                      <a:pt x="452" y="34"/>
                    </a:lnTo>
                    <a:lnTo>
                      <a:pt x="452" y="42"/>
                    </a:lnTo>
                    <a:lnTo>
                      <a:pt x="45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1" name="Freeform 7"/>
              <p:cNvSpPr>
                <a:spLocks noEditPoints="1"/>
              </p:cNvSpPr>
              <p:nvPr/>
            </p:nvSpPr>
            <p:spPr bwMode="auto">
              <a:xfrm>
                <a:off x="-771525" y="561975"/>
                <a:ext cx="327025" cy="184150"/>
              </a:xfrm>
              <a:custGeom>
                <a:avLst/>
                <a:gdLst>
                  <a:gd name="T0" fmla="*/ 0 w 206"/>
                  <a:gd name="T1" fmla="*/ 116 h 116"/>
                  <a:gd name="T2" fmla="*/ 0 w 206"/>
                  <a:gd name="T3" fmla="*/ 116 h 116"/>
                  <a:gd name="T4" fmla="*/ 0 w 206"/>
                  <a:gd name="T5" fmla="*/ 38 h 116"/>
                  <a:gd name="T6" fmla="*/ 66 w 206"/>
                  <a:gd name="T7" fmla="*/ 38 h 116"/>
                  <a:gd name="T8" fmla="*/ 66 w 206"/>
                  <a:gd name="T9" fmla="*/ 38 h 116"/>
                  <a:gd name="T10" fmla="*/ 66 w 206"/>
                  <a:gd name="T11" fmla="*/ 30 h 116"/>
                  <a:gd name="T12" fmla="*/ 68 w 206"/>
                  <a:gd name="T13" fmla="*/ 24 h 116"/>
                  <a:gd name="T14" fmla="*/ 72 w 206"/>
                  <a:gd name="T15" fmla="*/ 16 h 116"/>
                  <a:gd name="T16" fmla="*/ 76 w 206"/>
                  <a:gd name="T17" fmla="*/ 12 h 116"/>
                  <a:gd name="T18" fmla="*/ 82 w 206"/>
                  <a:gd name="T19" fmla="*/ 6 h 116"/>
                  <a:gd name="T20" fmla="*/ 88 w 206"/>
                  <a:gd name="T21" fmla="*/ 4 h 116"/>
                  <a:gd name="T22" fmla="*/ 96 w 206"/>
                  <a:gd name="T23" fmla="*/ 2 h 116"/>
                  <a:gd name="T24" fmla="*/ 104 w 206"/>
                  <a:gd name="T25" fmla="*/ 0 h 116"/>
                  <a:gd name="T26" fmla="*/ 104 w 206"/>
                  <a:gd name="T27" fmla="*/ 0 h 116"/>
                  <a:gd name="T28" fmla="*/ 112 w 206"/>
                  <a:gd name="T29" fmla="*/ 2 h 116"/>
                  <a:gd name="T30" fmla="*/ 118 w 206"/>
                  <a:gd name="T31" fmla="*/ 4 h 116"/>
                  <a:gd name="T32" fmla="*/ 124 w 206"/>
                  <a:gd name="T33" fmla="*/ 6 h 116"/>
                  <a:gd name="T34" fmla="*/ 130 w 206"/>
                  <a:gd name="T35" fmla="*/ 12 h 116"/>
                  <a:gd name="T36" fmla="*/ 136 w 206"/>
                  <a:gd name="T37" fmla="*/ 16 h 116"/>
                  <a:gd name="T38" fmla="*/ 138 w 206"/>
                  <a:gd name="T39" fmla="*/ 24 h 116"/>
                  <a:gd name="T40" fmla="*/ 142 w 206"/>
                  <a:gd name="T41" fmla="*/ 30 h 116"/>
                  <a:gd name="T42" fmla="*/ 142 w 206"/>
                  <a:gd name="T43" fmla="*/ 38 h 116"/>
                  <a:gd name="T44" fmla="*/ 206 w 206"/>
                  <a:gd name="T45" fmla="*/ 38 h 116"/>
                  <a:gd name="T46" fmla="*/ 206 w 206"/>
                  <a:gd name="T47" fmla="*/ 38 h 116"/>
                  <a:gd name="T48" fmla="*/ 206 w 206"/>
                  <a:gd name="T49" fmla="*/ 116 h 116"/>
                  <a:gd name="T50" fmla="*/ 0 w 206"/>
                  <a:gd name="T51" fmla="*/ 116 h 116"/>
                  <a:gd name="T52" fmla="*/ 88 w 206"/>
                  <a:gd name="T53" fmla="*/ 36 h 116"/>
                  <a:gd name="T54" fmla="*/ 88 w 206"/>
                  <a:gd name="T55" fmla="*/ 36 h 116"/>
                  <a:gd name="T56" fmla="*/ 88 w 206"/>
                  <a:gd name="T57" fmla="*/ 42 h 116"/>
                  <a:gd name="T58" fmla="*/ 92 w 206"/>
                  <a:gd name="T59" fmla="*/ 46 h 116"/>
                  <a:gd name="T60" fmla="*/ 98 w 206"/>
                  <a:gd name="T61" fmla="*/ 50 h 116"/>
                  <a:gd name="T62" fmla="*/ 104 w 206"/>
                  <a:gd name="T63" fmla="*/ 52 h 116"/>
                  <a:gd name="T64" fmla="*/ 104 w 206"/>
                  <a:gd name="T65" fmla="*/ 52 h 116"/>
                  <a:gd name="T66" fmla="*/ 110 w 206"/>
                  <a:gd name="T67" fmla="*/ 50 h 116"/>
                  <a:gd name="T68" fmla="*/ 116 w 206"/>
                  <a:gd name="T69" fmla="*/ 46 h 116"/>
                  <a:gd name="T70" fmla="*/ 118 w 206"/>
                  <a:gd name="T71" fmla="*/ 42 h 116"/>
                  <a:gd name="T72" fmla="*/ 120 w 206"/>
                  <a:gd name="T73" fmla="*/ 36 h 116"/>
                  <a:gd name="T74" fmla="*/ 120 w 206"/>
                  <a:gd name="T75" fmla="*/ 36 h 116"/>
                  <a:gd name="T76" fmla="*/ 118 w 206"/>
                  <a:gd name="T77" fmla="*/ 30 h 116"/>
                  <a:gd name="T78" fmla="*/ 116 w 206"/>
                  <a:gd name="T79" fmla="*/ 24 h 116"/>
                  <a:gd name="T80" fmla="*/ 110 w 206"/>
                  <a:gd name="T81" fmla="*/ 20 h 116"/>
                  <a:gd name="T82" fmla="*/ 104 w 206"/>
                  <a:gd name="T83" fmla="*/ 20 h 116"/>
                  <a:gd name="T84" fmla="*/ 104 w 206"/>
                  <a:gd name="T85" fmla="*/ 20 h 116"/>
                  <a:gd name="T86" fmla="*/ 98 w 206"/>
                  <a:gd name="T87" fmla="*/ 20 h 116"/>
                  <a:gd name="T88" fmla="*/ 92 w 206"/>
                  <a:gd name="T89" fmla="*/ 24 h 116"/>
                  <a:gd name="T90" fmla="*/ 88 w 206"/>
                  <a:gd name="T91" fmla="*/ 30 h 116"/>
                  <a:gd name="T92" fmla="*/ 88 w 206"/>
                  <a:gd name="T93" fmla="*/ 36 h 116"/>
                  <a:gd name="T94" fmla="*/ 88 w 206"/>
                  <a:gd name="T95"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116">
                    <a:moveTo>
                      <a:pt x="0" y="116"/>
                    </a:moveTo>
                    <a:lnTo>
                      <a:pt x="0" y="116"/>
                    </a:lnTo>
                    <a:lnTo>
                      <a:pt x="0" y="38"/>
                    </a:lnTo>
                    <a:lnTo>
                      <a:pt x="66" y="38"/>
                    </a:lnTo>
                    <a:lnTo>
                      <a:pt x="66" y="38"/>
                    </a:lnTo>
                    <a:lnTo>
                      <a:pt x="66" y="30"/>
                    </a:lnTo>
                    <a:lnTo>
                      <a:pt x="68" y="24"/>
                    </a:lnTo>
                    <a:lnTo>
                      <a:pt x="72" y="16"/>
                    </a:lnTo>
                    <a:lnTo>
                      <a:pt x="76" y="12"/>
                    </a:lnTo>
                    <a:lnTo>
                      <a:pt x="82" y="6"/>
                    </a:lnTo>
                    <a:lnTo>
                      <a:pt x="88" y="4"/>
                    </a:lnTo>
                    <a:lnTo>
                      <a:pt x="96" y="2"/>
                    </a:lnTo>
                    <a:lnTo>
                      <a:pt x="104" y="0"/>
                    </a:lnTo>
                    <a:lnTo>
                      <a:pt x="104" y="0"/>
                    </a:lnTo>
                    <a:lnTo>
                      <a:pt x="112" y="2"/>
                    </a:lnTo>
                    <a:lnTo>
                      <a:pt x="118" y="4"/>
                    </a:lnTo>
                    <a:lnTo>
                      <a:pt x="124" y="6"/>
                    </a:lnTo>
                    <a:lnTo>
                      <a:pt x="130" y="12"/>
                    </a:lnTo>
                    <a:lnTo>
                      <a:pt x="136" y="16"/>
                    </a:lnTo>
                    <a:lnTo>
                      <a:pt x="138" y="24"/>
                    </a:lnTo>
                    <a:lnTo>
                      <a:pt x="142" y="30"/>
                    </a:lnTo>
                    <a:lnTo>
                      <a:pt x="142" y="38"/>
                    </a:lnTo>
                    <a:lnTo>
                      <a:pt x="206" y="38"/>
                    </a:lnTo>
                    <a:lnTo>
                      <a:pt x="206" y="38"/>
                    </a:lnTo>
                    <a:lnTo>
                      <a:pt x="206" y="116"/>
                    </a:lnTo>
                    <a:lnTo>
                      <a:pt x="0" y="116"/>
                    </a:lnTo>
                    <a:close/>
                    <a:moveTo>
                      <a:pt x="88" y="36"/>
                    </a:moveTo>
                    <a:lnTo>
                      <a:pt x="88" y="36"/>
                    </a:lnTo>
                    <a:lnTo>
                      <a:pt x="88" y="42"/>
                    </a:lnTo>
                    <a:lnTo>
                      <a:pt x="92" y="46"/>
                    </a:lnTo>
                    <a:lnTo>
                      <a:pt x="98" y="50"/>
                    </a:lnTo>
                    <a:lnTo>
                      <a:pt x="104" y="52"/>
                    </a:lnTo>
                    <a:lnTo>
                      <a:pt x="104" y="52"/>
                    </a:lnTo>
                    <a:lnTo>
                      <a:pt x="110" y="50"/>
                    </a:lnTo>
                    <a:lnTo>
                      <a:pt x="116" y="46"/>
                    </a:lnTo>
                    <a:lnTo>
                      <a:pt x="118" y="42"/>
                    </a:lnTo>
                    <a:lnTo>
                      <a:pt x="120" y="36"/>
                    </a:lnTo>
                    <a:lnTo>
                      <a:pt x="120" y="36"/>
                    </a:lnTo>
                    <a:lnTo>
                      <a:pt x="118" y="30"/>
                    </a:lnTo>
                    <a:lnTo>
                      <a:pt x="116" y="24"/>
                    </a:lnTo>
                    <a:lnTo>
                      <a:pt x="110" y="20"/>
                    </a:lnTo>
                    <a:lnTo>
                      <a:pt x="104" y="20"/>
                    </a:lnTo>
                    <a:lnTo>
                      <a:pt x="104" y="20"/>
                    </a:lnTo>
                    <a:lnTo>
                      <a:pt x="98" y="20"/>
                    </a:lnTo>
                    <a:lnTo>
                      <a:pt x="92" y="24"/>
                    </a:lnTo>
                    <a:lnTo>
                      <a:pt x="88" y="30"/>
                    </a:lnTo>
                    <a:lnTo>
                      <a:pt x="88" y="36"/>
                    </a:lnTo>
                    <a:lnTo>
                      <a:pt x="8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spTree>
    <p:extLst>
      <p:ext uri="{BB962C8B-B14F-4D97-AF65-F5344CB8AC3E}">
        <p14:creationId xmlns:p14="http://schemas.microsoft.com/office/powerpoint/2010/main" val="31144616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pSp>
        <p:nvGrpSpPr>
          <p:cNvPr id="11" name="그룹 10"/>
          <p:cNvGrpSpPr/>
          <p:nvPr/>
        </p:nvGrpSpPr>
        <p:grpSpPr>
          <a:xfrm>
            <a:off x="1453753" y="1532467"/>
            <a:ext cx="813598" cy="2488066"/>
            <a:chOff x="1269911" y="2120864"/>
            <a:chExt cx="1137127" cy="3600674"/>
          </a:xfrm>
        </p:grpSpPr>
        <p:sp>
          <p:nvSpPr>
            <p:cNvPr id="12" name="양쪽 모서리가 둥근 사각형 9"/>
            <p:cNvSpPr/>
            <p:nvPr/>
          </p:nvSpPr>
          <p:spPr>
            <a:xfrm flipV="1">
              <a:off x="1269911" y="2120864"/>
              <a:ext cx="1137127" cy="3600674"/>
            </a:xfrm>
            <a:custGeom>
              <a:avLst/>
              <a:gdLst/>
              <a:ahLst/>
              <a:cxnLst/>
              <a:rect l="l" t="t" r="r" b="b"/>
              <a:pathLst>
                <a:path w="1137127" h="3600674">
                  <a:moveTo>
                    <a:pt x="0" y="3443429"/>
                  </a:moveTo>
                  <a:cubicBezTo>
                    <a:pt x="0" y="3443429"/>
                    <a:pt x="0" y="3443429"/>
                    <a:pt x="0" y="3443429"/>
                  </a:cubicBezTo>
                  <a:lnTo>
                    <a:pt x="0" y="3443428"/>
                  </a:lnTo>
                  <a:close/>
                  <a:moveTo>
                    <a:pt x="157246" y="3600674"/>
                  </a:moveTo>
                  <a:lnTo>
                    <a:pt x="979881" y="3600674"/>
                  </a:lnTo>
                  <a:cubicBezTo>
                    <a:pt x="1066726" y="3600674"/>
                    <a:pt x="1137127" y="3530273"/>
                    <a:pt x="1137127" y="3443428"/>
                  </a:cubicBezTo>
                  <a:lnTo>
                    <a:pt x="1137126" y="3443428"/>
                  </a:lnTo>
                  <a:cubicBezTo>
                    <a:pt x="1137126" y="3363740"/>
                    <a:pt x="1077850" y="3297897"/>
                    <a:pt x="1000611" y="3290368"/>
                  </a:cubicBezTo>
                  <a:lnTo>
                    <a:pt x="1000611" y="432048"/>
                  </a:lnTo>
                  <a:cubicBezTo>
                    <a:pt x="1000611" y="193434"/>
                    <a:pt x="807177" y="0"/>
                    <a:pt x="568563" y="0"/>
                  </a:cubicBezTo>
                  <a:cubicBezTo>
                    <a:pt x="329949" y="0"/>
                    <a:pt x="136515" y="193434"/>
                    <a:pt x="136515" y="432048"/>
                  </a:cubicBezTo>
                  <a:lnTo>
                    <a:pt x="136515" y="3290368"/>
                  </a:lnTo>
                  <a:cubicBezTo>
                    <a:pt x="59276" y="3297897"/>
                    <a:pt x="0" y="3363740"/>
                    <a:pt x="0" y="3443429"/>
                  </a:cubicBezTo>
                  <a:cubicBezTo>
                    <a:pt x="0" y="3530273"/>
                    <a:pt x="70401" y="3600674"/>
                    <a:pt x="157246" y="3600674"/>
                  </a:cubicBezTo>
                  <a:close/>
                </a:path>
              </a:pathLst>
            </a:custGeom>
            <a:solidFill>
              <a:schemeClr val="bg1">
                <a:lumMod val="9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85000"/>
                    <a:lumOff val="15000"/>
                  </a:schemeClr>
                </a:solidFill>
                <a:cs typeface="+mn-ea"/>
                <a:sym typeface="+mn-lt"/>
              </a:endParaRPr>
            </a:p>
          </p:txBody>
        </p:sp>
        <p:sp>
          <p:nvSpPr>
            <p:cNvPr id="13" name="양쪽 모서리가 둥근 사각형 12"/>
            <p:cNvSpPr/>
            <p:nvPr/>
          </p:nvSpPr>
          <p:spPr>
            <a:xfrm flipV="1">
              <a:off x="1473375" y="3736668"/>
              <a:ext cx="730198" cy="1914527"/>
            </a:xfrm>
            <a:prstGeom prst="round2SameRect">
              <a:avLst>
                <a:gd name="adj1" fmla="val 50000"/>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85000"/>
                    <a:lumOff val="15000"/>
                  </a:schemeClr>
                </a:solidFill>
                <a:cs typeface="+mn-ea"/>
                <a:sym typeface="+mn-lt"/>
              </a:endParaRPr>
            </a:p>
          </p:txBody>
        </p:sp>
        <p:grpSp>
          <p:nvGrpSpPr>
            <p:cNvPr id="14" name="그룹 13"/>
            <p:cNvGrpSpPr/>
            <p:nvPr/>
          </p:nvGrpSpPr>
          <p:grpSpPr>
            <a:xfrm>
              <a:off x="1404969" y="2714017"/>
              <a:ext cx="274202" cy="2556626"/>
              <a:chOff x="1404969" y="2714017"/>
              <a:chExt cx="274202" cy="2464677"/>
            </a:xfrm>
          </p:grpSpPr>
          <p:cxnSp>
            <p:nvCxnSpPr>
              <p:cNvPr id="15" name="직선 연결선 14"/>
              <p:cNvCxnSpPr/>
              <p:nvPr/>
            </p:nvCxnSpPr>
            <p:spPr>
              <a:xfrm>
                <a:off x="1404969" y="2714017"/>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6" name="직선 연결선 15"/>
              <p:cNvCxnSpPr/>
              <p:nvPr/>
            </p:nvCxnSpPr>
            <p:spPr>
              <a:xfrm>
                <a:off x="1404969" y="3946357"/>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7" name="직선 연결선 16"/>
              <p:cNvCxnSpPr/>
              <p:nvPr/>
            </p:nvCxnSpPr>
            <p:spPr>
              <a:xfrm>
                <a:off x="1404969" y="2960485"/>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8" name="직선 연결선 17"/>
              <p:cNvCxnSpPr/>
              <p:nvPr/>
            </p:nvCxnSpPr>
            <p:spPr>
              <a:xfrm>
                <a:off x="1404969" y="3206953"/>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직선 연결선 18"/>
              <p:cNvCxnSpPr/>
              <p:nvPr/>
            </p:nvCxnSpPr>
            <p:spPr>
              <a:xfrm>
                <a:off x="1404969" y="3453421"/>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0" name="직선 연결선 19"/>
              <p:cNvCxnSpPr/>
              <p:nvPr/>
            </p:nvCxnSpPr>
            <p:spPr>
              <a:xfrm>
                <a:off x="1404969" y="3699889"/>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1" name="직선 연결선 20"/>
              <p:cNvCxnSpPr/>
              <p:nvPr/>
            </p:nvCxnSpPr>
            <p:spPr>
              <a:xfrm>
                <a:off x="1404969" y="5178694"/>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2" name="직선 연결선 21"/>
              <p:cNvCxnSpPr/>
              <p:nvPr/>
            </p:nvCxnSpPr>
            <p:spPr>
              <a:xfrm>
                <a:off x="1404969" y="4192825"/>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3" name="직선 연결선 22"/>
              <p:cNvCxnSpPr/>
              <p:nvPr/>
            </p:nvCxnSpPr>
            <p:spPr>
              <a:xfrm>
                <a:off x="1404969" y="4439293"/>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직선 연결선 23"/>
              <p:cNvCxnSpPr/>
              <p:nvPr/>
            </p:nvCxnSpPr>
            <p:spPr>
              <a:xfrm>
                <a:off x="1404969" y="4685761"/>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5" name="직선 연결선 24"/>
              <p:cNvCxnSpPr/>
              <p:nvPr/>
            </p:nvCxnSpPr>
            <p:spPr>
              <a:xfrm>
                <a:off x="1404969" y="4932229"/>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26" name="그룹 25"/>
          <p:cNvGrpSpPr/>
          <p:nvPr/>
        </p:nvGrpSpPr>
        <p:grpSpPr>
          <a:xfrm>
            <a:off x="1261535" y="4160202"/>
            <a:ext cx="1198032" cy="805746"/>
            <a:chOff x="227806" y="4641351"/>
            <a:chExt cx="2204064" cy="1033626"/>
          </a:xfrm>
        </p:grpSpPr>
        <p:sp>
          <p:nvSpPr>
            <p:cNvPr id="27" name="Rectangle 3"/>
            <p:cNvSpPr txBox="1">
              <a:spLocks noChangeArrowheads="1"/>
            </p:cNvSpPr>
            <p:nvPr/>
          </p:nvSpPr>
          <p:spPr bwMode="auto">
            <a:xfrm>
              <a:off x="227806" y="4641351"/>
              <a:ext cx="2204064" cy="55275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tx1">
                      <a:lumMod val="75000"/>
                      <a:lumOff val="25000"/>
                    </a:schemeClr>
                  </a:solidFill>
                  <a:cs typeface="+mn-ea"/>
                  <a:sym typeface="+mn-lt"/>
                </a:rPr>
                <a:t>Stylish design</a:t>
              </a:r>
              <a:endParaRPr lang="en-US" altLang="ko-KR" sz="1400" b="1">
                <a:solidFill>
                  <a:schemeClr val="tx1">
                    <a:lumMod val="75000"/>
                    <a:lumOff val="25000"/>
                  </a:schemeClr>
                </a:solidFill>
                <a:cs typeface="+mn-ea"/>
                <a:sym typeface="+mn-lt"/>
              </a:endParaRPr>
            </a:p>
          </p:txBody>
        </p:sp>
        <p:sp>
          <p:nvSpPr>
            <p:cNvPr id="28" name="Rectangle 3"/>
            <p:cNvSpPr txBox="1">
              <a:spLocks noChangeArrowheads="1"/>
            </p:cNvSpPr>
            <p:nvPr/>
          </p:nvSpPr>
          <p:spPr bwMode="auto">
            <a:xfrm>
              <a:off x="227806" y="4964298"/>
              <a:ext cx="2204062" cy="7106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sp>
        <p:nvSpPr>
          <p:cNvPr id="29" name="Rectangle 3"/>
          <p:cNvSpPr txBox="1">
            <a:spLocks noChangeArrowheads="1"/>
          </p:cNvSpPr>
          <p:nvPr/>
        </p:nvSpPr>
        <p:spPr bwMode="auto">
          <a:xfrm>
            <a:off x="1674678" y="2712572"/>
            <a:ext cx="371744" cy="49244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600" b="1" smtClean="0">
                <a:solidFill>
                  <a:schemeClr val="bg1"/>
                </a:solidFill>
                <a:cs typeface="+mn-ea"/>
                <a:sym typeface="+mn-lt"/>
              </a:rPr>
              <a:t>60%</a:t>
            </a:r>
            <a:endParaRPr lang="en-US" altLang="ko-KR" sz="1600" b="1">
              <a:solidFill>
                <a:schemeClr val="bg1"/>
              </a:solidFill>
              <a:cs typeface="+mn-ea"/>
              <a:sym typeface="+mn-lt"/>
            </a:endParaRPr>
          </a:p>
        </p:txBody>
      </p:sp>
      <p:grpSp>
        <p:nvGrpSpPr>
          <p:cNvPr id="30" name="그룹 29"/>
          <p:cNvGrpSpPr/>
          <p:nvPr/>
        </p:nvGrpSpPr>
        <p:grpSpPr>
          <a:xfrm>
            <a:off x="2809477" y="1532465"/>
            <a:ext cx="813598" cy="2488066"/>
            <a:chOff x="1269911" y="2120864"/>
            <a:chExt cx="1137127" cy="3600674"/>
          </a:xfrm>
        </p:grpSpPr>
        <p:sp>
          <p:nvSpPr>
            <p:cNvPr id="31" name="양쪽 모서리가 둥근 사각형 9"/>
            <p:cNvSpPr/>
            <p:nvPr/>
          </p:nvSpPr>
          <p:spPr>
            <a:xfrm flipV="1">
              <a:off x="1269911" y="2120864"/>
              <a:ext cx="1137127" cy="3600674"/>
            </a:xfrm>
            <a:custGeom>
              <a:avLst/>
              <a:gdLst/>
              <a:ahLst/>
              <a:cxnLst/>
              <a:rect l="l" t="t" r="r" b="b"/>
              <a:pathLst>
                <a:path w="1137127" h="3600674">
                  <a:moveTo>
                    <a:pt x="0" y="3443429"/>
                  </a:moveTo>
                  <a:cubicBezTo>
                    <a:pt x="0" y="3443429"/>
                    <a:pt x="0" y="3443429"/>
                    <a:pt x="0" y="3443429"/>
                  </a:cubicBezTo>
                  <a:lnTo>
                    <a:pt x="0" y="3443428"/>
                  </a:lnTo>
                  <a:close/>
                  <a:moveTo>
                    <a:pt x="157246" y="3600674"/>
                  </a:moveTo>
                  <a:lnTo>
                    <a:pt x="979881" y="3600674"/>
                  </a:lnTo>
                  <a:cubicBezTo>
                    <a:pt x="1066726" y="3600674"/>
                    <a:pt x="1137127" y="3530273"/>
                    <a:pt x="1137127" y="3443428"/>
                  </a:cubicBezTo>
                  <a:lnTo>
                    <a:pt x="1137126" y="3443428"/>
                  </a:lnTo>
                  <a:cubicBezTo>
                    <a:pt x="1137126" y="3363740"/>
                    <a:pt x="1077850" y="3297897"/>
                    <a:pt x="1000611" y="3290368"/>
                  </a:cubicBezTo>
                  <a:lnTo>
                    <a:pt x="1000611" y="432048"/>
                  </a:lnTo>
                  <a:cubicBezTo>
                    <a:pt x="1000611" y="193434"/>
                    <a:pt x="807177" y="0"/>
                    <a:pt x="568563" y="0"/>
                  </a:cubicBezTo>
                  <a:cubicBezTo>
                    <a:pt x="329949" y="0"/>
                    <a:pt x="136515" y="193434"/>
                    <a:pt x="136515" y="432048"/>
                  </a:cubicBezTo>
                  <a:lnTo>
                    <a:pt x="136515" y="3290368"/>
                  </a:lnTo>
                  <a:cubicBezTo>
                    <a:pt x="59276" y="3297897"/>
                    <a:pt x="0" y="3363740"/>
                    <a:pt x="0" y="3443429"/>
                  </a:cubicBezTo>
                  <a:cubicBezTo>
                    <a:pt x="0" y="3530273"/>
                    <a:pt x="70401" y="3600674"/>
                    <a:pt x="157246" y="3600674"/>
                  </a:cubicBezTo>
                  <a:close/>
                </a:path>
              </a:pathLst>
            </a:custGeom>
            <a:solidFill>
              <a:schemeClr val="bg1">
                <a:lumMod val="9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85000"/>
                    <a:lumOff val="15000"/>
                  </a:schemeClr>
                </a:solidFill>
                <a:cs typeface="+mn-ea"/>
                <a:sym typeface="+mn-lt"/>
              </a:endParaRPr>
            </a:p>
          </p:txBody>
        </p:sp>
        <p:sp>
          <p:nvSpPr>
            <p:cNvPr id="32" name="양쪽 모서리가 둥근 사각형 31"/>
            <p:cNvSpPr/>
            <p:nvPr/>
          </p:nvSpPr>
          <p:spPr>
            <a:xfrm flipV="1">
              <a:off x="1473375" y="3481005"/>
              <a:ext cx="730198" cy="2170191"/>
            </a:xfrm>
            <a:prstGeom prst="round2SameRect">
              <a:avLst>
                <a:gd name="adj1" fmla="val 50000"/>
                <a:gd name="adj2" fmla="val 0"/>
              </a:avLst>
            </a:pr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85000"/>
                    <a:lumOff val="15000"/>
                  </a:schemeClr>
                </a:solidFill>
                <a:cs typeface="+mn-ea"/>
                <a:sym typeface="+mn-lt"/>
              </a:endParaRPr>
            </a:p>
          </p:txBody>
        </p:sp>
        <p:grpSp>
          <p:nvGrpSpPr>
            <p:cNvPr id="33" name="그룹 32"/>
            <p:cNvGrpSpPr/>
            <p:nvPr/>
          </p:nvGrpSpPr>
          <p:grpSpPr>
            <a:xfrm>
              <a:off x="1404969" y="2714017"/>
              <a:ext cx="274202" cy="2556626"/>
              <a:chOff x="1404969" y="2714017"/>
              <a:chExt cx="274202" cy="2464677"/>
            </a:xfrm>
          </p:grpSpPr>
          <p:cxnSp>
            <p:nvCxnSpPr>
              <p:cNvPr id="34" name="직선 연결선 33"/>
              <p:cNvCxnSpPr/>
              <p:nvPr/>
            </p:nvCxnSpPr>
            <p:spPr>
              <a:xfrm>
                <a:off x="1404969" y="2714017"/>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5" name="직선 연결선 34"/>
              <p:cNvCxnSpPr/>
              <p:nvPr/>
            </p:nvCxnSpPr>
            <p:spPr>
              <a:xfrm>
                <a:off x="1404969" y="3946357"/>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6" name="직선 연결선 35"/>
              <p:cNvCxnSpPr/>
              <p:nvPr/>
            </p:nvCxnSpPr>
            <p:spPr>
              <a:xfrm>
                <a:off x="1404969" y="2960485"/>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7" name="직선 연결선 36"/>
              <p:cNvCxnSpPr/>
              <p:nvPr/>
            </p:nvCxnSpPr>
            <p:spPr>
              <a:xfrm>
                <a:off x="1404969" y="3206953"/>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8" name="직선 연결선 37"/>
              <p:cNvCxnSpPr/>
              <p:nvPr/>
            </p:nvCxnSpPr>
            <p:spPr>
              <a:xfrm>
                <a:off x="1404969" y="3453421"/>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9" name="직선 연결선 38"/>
              <p:cNvCxnSpPr/>
              <p:nvPr/>
            </p:nvCxnSpPr>
            <p:spPr>
              <a:xfrm>
                <a:off x="1404969" y="3699889"/>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0" name="직선 연결선 39"/>
              <p:cNvCxnSpPr/>
              <p:nvPr/>
            </p:nvCxnSpPr>
            <p:spPr>
              <a:xfrm>
                <a:off x="1404969" y="5178694"/>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1" name="직선 연결선 40"/>
              <p:cNvCxnSpPr/>
              <p:nvPr/>
            </p:nvCxnSpPr>
            <p:spPr>
              <a:xfrm>
                <a:off x="1404969" y="4192825"/>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2" name="직선 연결선 41"/>
              <p:cNvCxnSpPr/>
              <p:nvPr/>
            </p:nvCxnSpPr>
            <p:spPr>
              <a:xfrm>
                <a:off x="1404969" y="4439293"/>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3" name="직선 연결선 42"/>
              <p:cNvCxnSpPr/>
              <p:nvPr/>
            </p:nvCxnSpPr>
            <p:spPr>
              <a:xfrm>
                <a:off x="1404969" y="4685761"/>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4" name="직선 연결선 43"/>
              <p:cNvCxnSpPr/>
              <p:nvPr/>
            </p:nvCxnSpPr>
            <p:spPr>
              <a:xfrm>
                <a:off x="1404969" y="4932229"/>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45" name="그룹 44"/>
          <p:cNvGrpSpPr/>
          <p:nvPr/>
        </p:nvGrpSpPr>
        <p:grpSpPr>
          <a:xfrm>
            <a:off x="2617260" y="4160202"/>
            <a:ext cx="1198032" cy="805746"/>
            <a:chOff x="227806" y="4641351"/>
            <a:chExt cx="2204064" cy="1033626"/>
          </a:xfrm>
        </p:grpSpPr>
        <p:sp>
          <p:nvSpPr>
            <p:cNvPr id="46" name="Rectangle 3"/>
            <p:cNvSpPr txBox="1">
              <a:spLocks noChangeArrowheads="1"/>
            </p:cNvSpPr>
            <p:nvPr/>
          </p:nvSpPr>
          <p:spPr bwMode="auto">
            <a:xfrm>
              <a:off x="227806" y="4641351"/>
              <a:ext cx="2204064" cy="55275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tx1">
                      <a:lumMod val="75000"/>
                      <a:lumOff val="25000"/>
                    </a:schemeClr>
                  </a:solidFill>
                  <a:cs typeface="+mn-ea"/>
                  <a:sym typeface="+mn-lt"/>
                </a:rPr>
                <a:t>Stylish design</a:t>
              </a:r>
              <a:endParaRPr lang="en-US" altLang="ko-KR" sz="1400" b="1">
                <a:solidFill>
                  <a:schemeClr val="tx1">
                    <a:lumMod val="75000"/>
                    <a:lumOff val="25000"/>
                  </a:schemeClr>
                </a:solidFill>
                <a:cs typeface="+mn-ea"/>
                <a:sym typeface="+mn-lt"/>
              </a:endParaRPr>
            </a:p>
          </p:txBody>
        </p:sp>
        <p:sp>
          <p:nvSpPr>
            <p:cNvPr id="47" name="Rectangle 3"/>
            <p:cNvSpPr txBox="1">
              <a:spLocks noChangeArrowheads="1"/>
            </p:cNvSpPr>
            <p:nvPr/>
          </p:nvSpPr>
          <p:spPr bwMode="auto">
            <a:xfrm>
              <a:off x="227806" y="4964298"/>
              <a:ext cx="2204062" cy="7106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sp>
        <p:nvSpPr>
          <p:cNvPr id="48" name="Rectangle 3"/>
          <p:cNvSpPr txBox="1">
            <a:spLocks noChangeArrowheads="1"/>
          </p:cNvSpPr>
          <p:nvPr/>
        </p:nvSpPr>
        <p:spPr bwMode="auto">
          <a:xfrm>
            <a:off x="3030403" y="2524505"/>
            <a:ext cx="371744" cy="49244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600" b="1" smtClean="0">
                <a:solidFill>
                  <a:schemeClr val="bg1"/>
                </a:solidFill>
                <a:cs typeface="+mn-ea"/>
                <a:sym typeface="+mn-lt"/>
              </a:rPr>
              <a:t>70%</a:t>
            </a:r>
            <a:endParaRPr lang="en-US" altLang="ko-KR" sz="1600" b="1">
              <a:solidFill>
                <a:schemeClr val="bg1"/>
              </a:solidFill>
              <a:cs typeface="+mn-ea"/>
              <a:sym typeface="+mn-lt"/>
            </a:endParaRPr>
          </a:p>
        </p:txBody>
      </p:sp>
      <p:grpSp>
        <p:nvGrpSpPr>
          <p:cNvPr id="49" name="그룹 48"/>
          <p:cNvGrpSpPr/>
          <p:nvPr/>
        </p:nvGrpSpPr>
        <p:grpSpPr>
          <a:xfrm>
            <a:off x="4165202" y="1532465"/>
            <a:ext cx="813598" cy="2488066"/>
            <a:chOff x="1269911" y="2120864"/>
            <a:chExt cx="1137127" cy="3600674"/>
          </a:xfrm>
        </p:grpSpPr>
        <p:sp>
          <p:nvSpPr>
            <p:cNvPr id="50" name="양쪽 모서리가 둥근 사각형 9"/>
            <p:cNvSpPr/>
            <p:nvPr/>
          </p:nvSpPr>
          <p:spPr>
            <a:xfrm flipV="1">
              <a:off x="1269911" y="2120864"/>
              <a:ext cx="1137127" cy="3600674"/>
            </a:xfrm>
            <a:custGeom>
              <a:avLst/>
              <a:gdLst/>
              <a:ahLst/>
              <a:cxnLst/>
              <a:rect l="l" t="t" r="r" b="b"/>
              <a:pathLst>
                <a:path w="1137127" h="3600674">
                  <a:moveTo>
                    <a:pt x="0" y="3443429"/>
                  </a:moveTo>
                  <a:cubicBezTo>
                    <a:pt x="0" y="3443429"/>
                    <a:pt x="0" y="3443429"/>
                    <a:pt x="0" y="3443429"/>
                  </a:cubicBezTo>
                  <a:lnTo>
                    <a:pt x="0" y="3443428"/>
                  </a:lnTo>
                  <a:close/>
                  <a:moveTo>
                    <a:pt x="157246" y="3600674"/>
                  </a:moveTo>
                  <a:lnTo>
                    <a:pt x="979881" y="3600674"/>
                  </a:lnTo>
                  <a:cubicBezTo>
                    <a:pt x="1066726" y="3600674"/>
                    <a:pt x="1137127" y="3530273"/>
                    <a:pt x="1137127" y="3443428"/>
                  </a:cubicBezTo>
                  <a:lnTo>
                    <a:pt x="1137126" y="3443428"/>
                  </a:lnTo>
                  <a:cubicBezTo>
                    <a:pt x="1137126" y="3363740"/>
                    <a:pt x="1077850" y="3297897"/>
                    <a:pt x="1000611" y="3290368"/>
                  </a:cubicBezTo>
                  <a:lnTo>
                    <a:pt x="1000611" y="432048"/>
                  </a:lnTo>
                  <a:cubicBezTo>
                    <a:pt x="1000611" y="193434"/>
                    <a:pt x="807177" y="0"/>
                    <a:pt x="568563" y="0"/>
                  </a:cubicBezTo>
                  <a:cubicBezTo>
                    <a:pt x="329949" y="0"/>
                    <a:pt x="136515" y="193434"/>
                    <a:pt x="136515" y="432048"/>
                  </a:cubicBezTo>
                  <a:lnTo>
                    <a:pt x="136515" y="3290368"/>
                  </a:lnTo>
                  <a:cubicBezTo>
                    <a:pt x="59276" y="3297897"/>
                    <a:pt x="0" y="3363740"/>
                    <a:pt x="0" y="3443429"/>
                  </a:cubicBezTo>
                  <a:cubicBezTo>
                    <a:pt x="0" y="3530273"/>
                    <a:pt x="70401" y="3600674"/>
                    <a:pt x="157246" y="3600674"/>
                  </a:cubicBezTo>
                  <a:close/>
                </a:path>
              </a:pathLst>
            </a:custGeom>
            <a:solidFill>
              <a:schemeClr val="bg1">
                <a:lumMod val="9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85000"/>
                    <a:lumOff val="15000"/>
                  </a:schemeClr>
                </a:solidFill>
                <a:cs typeface="+mn-ea"/>
                <a:sym typeface="+mn-lt"/>
              </a:endParaRPr>
            </a:p>
          </p:txBody>
        </p:sp>
        <p:sp>
          <p:nvSpPr>
            <p:cNvPr id="51" name="양쪽 모서리가 둥근 사각형 50"/>
            <p:cNvSpPr/>
            <p:nvPr/>
          </p:nvSpPr>
          <p:spPr>
            <a:xfrm flipV="1">
              <a:off x="1473375" y="2969682"/>
              <a:ext cx="730198" cy="2681514"/>
            </a:xfrm>
            <a:prstGeom prst="round2SameRect">
              <a:avLst>
                <a:gd name="adj1" fmla="val 50000"/>
                <a:gd name="adj2" fmla="val 0"/>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85000"/>
                    <a:lumOff val="15000"/>
                  </a:schemeClr>
                </a:solidFill>
                <a:cs typeface="+mn-ea"/>
                <a:sym typeface="+mn-lt"/>
              </a:endParaRPr>
            </a:p>
          </p:txBody>
        </p:sp>
        <p:grpSp>
          <p:nvGrpSpPr>
            <p:cNvPr id="52" name="그룹 51"/>
            <p:cNvGrpSpPr/>
            <p:nvPr/>
          </p:nvGrpSpPr>
          <p:grpSpPr>
            <a:xfrm>
              <a:off x="1404969" y="2714017"/>
              <a:ext cx="274202" cy="2556626"/>
              <a:chOff x="1404969" y="2714017"/>
              <a:chExt cx="274202" cy="2464677"/>
            </a:xfrm>
          </p:grpSpPr>
          <p:cxnSp>
            <p:nvCxnSpPr>
              <p:cNvPr id="53" name="직선 연결선 52"/>
              <p:cNvCxnSpPr/>
              <p:nvPr/>
            </p:nvCxnSpPr>
            <p:spPr>
              <a:xfrm>
                <a:off x="1404969" y="2714017"/>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54" name="직선 연결선 53"/>
              <p:cNvCxnSpPr/>
              <p:nvPr/>
            </p:nvCxnSpPr>
            <p:spPr>
              <a:xfrm>
                <a:off x="1404969" y="3946357"/>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55" name="직선 연결선 54"/>
              <p:cNvCxnSpPr/>
              <p:nvPr/>
            </p:nvCxnSpPr>
            <p:spPr>
              <a:xfrm>
                <a:off x="1404969" y="2960485"/>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56" name="직선 연결선 55"/>
              <p:cNvCxnSpPr/>
              <p:nvPr/>
            </p:nvCxnSpPr>
            <p:spPr>
              <a:xfrm>
                <a:off x="1404969" y="3206953"/>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57" name="직선 연결선 56"/>
              <p:cNvCxnSpPr/>
              <p:nvPr/>
            </p:nvCxnSpPr>
            <p:spPr>
              <a:xfrm>
                <a:off x="1404969" y="3453421"/>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58" name="직선 연결선 57"/>
              <p:cNvCxnSpPr/>
              <p:nvPr/>
            </p:nvCxnSpPr>
            <p:spPr>
              <a:xfrm>
                <a:off x="1404969" y="3699889"/>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59" name="직선 연결선 58"/>
              <p:cNvCxnSpPr/>
              <p:nvPr/>
            </p:nvCxnSpPr>
            <p:spPr>
              <a:xfrm>
                <a:off x="1404969" y="5178694"/>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0" name="직선 연결선 59"/>
              <p:cNvCxnSpPr/>
              <p:nvPr/>
            </p:nvCxnSpPr>
            <p:spPr>
              <a:xfrm>
                <a:off x="1404969" y="4192825"/>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1" name="직선 연결선 60"/>
              <p:cNvCxnSpPr/>
              <p:nvPr/>
            </p:nvCxnSpPr>
            <p:spPr>
              <a:xfrm>
                <a:off x="1404969" y="4439293"/>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2" name="직선 연결선 61"/>
              <p:cNvCxnSpPr/>
              <p:nvPr/>
            </p:nvCxnSpPr>
            <p:spPr>
              <a:xfrm>
                <a:off x="1404969" y="4685761"/>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3" name="직선 연결선 62"/>
              <p:cNvCxnSpPr/>
              <p:nvPr/>
            </p:nvCxnSpPr>
            <p:spPr>
              <a:xfrm>
                <a:off x="1404969" y="4932229"/>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64" name="그룹 63"/>
          <p:cNvGrpSpPr/>
          <p:nvPr/>
        </p:nvGrpSpPr>
        <p:grpSpPr>
          <a:xfrm>
            <a:off x="3972984" y="4160202"/>
            <a:ext cx="1198032" cy="805746"/>
            <a:chOff x="227806" y="4641351"/>
            <a:chExt cx="2204064" cy="1033626"/>
          </a:xfrm>
        </p:grpSpPr>
        <p:sp>
          <p:nvSpPr>
            <p:cNvPr id="65" name="Rectangle 3"/>
            <p:cNvSpPr txBox="1">
              <a:spLocks noChangeArrowheads="1"/>
            </p:cNvSpPr>
            <p:nvPr/>
          </p:nvSpPr>
          <p:spPr bwMode="auto">
            <a:xfrm>
              <a:off x="227806" y="4641351"/>
              <a:ext cx="2204064" cy="55275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tx1">
                      <a:lumMod val="75000"/>
                      <a:lumOff val="25000"/>
                    </a:schemeClr>
                  </a:solidFill>
                  <a:cs typeface="+mn-ea"/>
                  <a:sym typeface="+mn-lt"/>
                </a:rPr>
                <a:t>Stylish design</a:t>
              </a:r>
              <a:endParaRPr lang="en-US" altLang="ko-KR" sz="1400" b="1">
                <a:solidFill>
                  <a:schemeClr val="tx1">
                    <a:lumMod val="75000"/>
                    <a:lumOff val="25000"/>
                  </a:schemeClr>
                </a:solidFill>
                <a:cs typeface="+mn-ea"/>
                <a:sym typeface="+mn-lt"/>
              </a:endParaRPr>
            </a:p>
          </p:txBody>
        </p:sp>
        <p:sp>
          <p:nvSpPr>
            <p:cNvPr id="66" name="Rectangle 3"/>
            <p:cNvSpPr txBox="1">
              <a:spLocks noChangeArrowheads="1"/>
            </p:cNvSpPr>
            <p:nvPr/>
          </p:nvSpPr>
          <p:spPr bwMode="auto">
            <a:xfrm>
              <a:off x="227806" y="4964298"/>
              <a:ext cx="2204062" cy="7106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grpSp>
        <p:nvGrpSpPr>
          <p:cNvPr id="67" name="그룹 66"/>
          <p:cNvGrpSpPr/>
          <p:nvPr/>
        </p:nvGrpSpPr>
        <p:grpSpPr>
          <a:xfrm>
            <a:off x="5520928" y="1532465"/>
            <a:ext cx="813598" cy="2488066"/>
            <a:chOff x="1269911" y="2120864"/>
            <a:chExt cx="1137127" cy="3600674"/>
          </a:xfrm>
        </p:grpSpPr>
        <p:sp>
          <p:nvSpPr>
            <p:cNvPr id="68" name="양쪽 모서리가 둥근 사각형 9"/>
            <p:cNvSpPr/>
            <p:nvPr/>
          </p:nvSpPr>
          <p:spPr>
            <a:xfrm flipV="1">
              <a:off x="1269911" y="2120864"/>
              <a:ext cx="1137127" cy="3600674"/>
            </a:xfrm>
            <a:custGeom>
              <a:avLst/>
              <a:gdLst/>
              <a:ahLst/>
              <a:cxnLst/>
              <a:rect l="l" t="t" r="r" b="b"/>
              <a:pathLst>
                <a:path w="1137127" h="3600674">
                  <a:moveTo>
                    <a:pt x="0" y="3443429"/>
                  </a:moveTo>
                  <a:cubicBezTo>
                    <a:pt x="0" y="3443429"/>
                    <a:pt x="0" y="3443429"/>
                    <a:pt x="0" y="3443429"/>
                  </a:cubicBezTo>
                  <a:lnTo>
                    <a:pt x="0" y="3443428"/>
                  </a:lnTo>
                  <a:close/>
                  <a:moveTo>
                    <a:pt x="157246" y="3600674"/>
                  </a:moveTo>
                  <a:lnTo>
                    <a:pt x="979881" y="3600674"/>
                  </a:lnTo>
                  <a:cubicBezTo>
                    <a:pt x="1066726" y="3600674"/>
                    <a:pt x="1137127" y="3530273"/>
                    <a:pt x="1137127" y="3443428"/>
                  </a:cubicBezTo>
                  <a:lnTo>
                    <a:pt x="1137126" y="3443428"/>
                  </a:lnTo>
                  <a:cubicBezTo>
                    <a:pt x="1137126" y="3363740"/>
                    <a:pt x="1077850" y="3297897"/>
                    <a:pt x="1000611" y="3290368"/>
                  </a:cubicBezTo>
                  <a:lnTo>
                    <a:pt x="1000611" y="432048"/>
                  </a:lnTo>
                  <a:cubicBezTo>
                    <a:pt x="1000611" y="193434"/>
                    <a:pt x="807177" y="0"/>
                    <a:pt x="568563" y="0"/>
                  </a:cubicBezTo>
                  <a:cubicBezTo>
                    <a:pt x="329949" y="0"/>
                    <a:pt x="136515" y="193434"/>
                    <a:pt x="136515" y="432048"/>
                  </a:cubicBezTo>
                  <a:lnTo>
                    <a:pt x="136515" y="3290368"/>
                  </a:lnTo>
                  <a:cubicBezTo>
                    <a:pt x="59276" y="3297897"/>
                    <a:pt x="0" y="3363740"/>
                    <a:pt x="0" y="3443429"/>
                  </a:cubicBezTo>
                  <a:cubicBezTo>
                    <a:pt x="0" y="3530273"/>
                    <a:pt x="70401" y="3600674"/>
                    <a:pt x="157246" y="3600674"/>
                  </a:cubicBezTo>
                  <a:close/>
                </a:path>
              </a:pathLst>
            </a:custGeom>
            <a:solidFill>
              <a:schemeClr val="bg1">
                <a:lumMod val="9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85000"/>
                    <a:lumOff val="15000"/>
                  </a:schemeClr>
                </a:solidFill>
                <a:cs typeface="+mn-ea"/>
                <a:sym typeface="+mn-lt"/>
              </a:endParaRPr>
            </a:p>
          </p:txBody>
        </p:sp>
        <p:sp>
          <p:nvSpPr>
            <p:cNvPr id="69" name="양쪽 모서리가 둥근 사각형 68"/>
            <p:cNvSpPr/>
            <p:nvPr/>
          </p:nvSpPr>
          <p:spPr>
            <a:xfrm flipV="1">
              <a:off x="1473375" y="4503658"/>
              <a:ext cx="730198" cy="1147537"/>
            </a:xfrm>
            <a:prstGeom prst="round2SameRect">
              <a:avLst>
                <a:gd name="adj1" fmla="val 50000"/>
                <a:gd name="adj2" fmla="val 0"/>
              </a:avLst>
            </a:pr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85000"/>
                    <a:lumOff val="15000"/>
                  </a:schemeClr>
                </a:solidFill>
                <a:cs typeface="+mn-ea"/>
                <a:sym typeface="+mn-lt"/>
              </a:endParaRPr>
            </a:p>
          </p:txBody>
        </p:sp>
        <p:grpSp>
          <p:nvGrpSpPr>
            <p:cNvPr id="70" name="그룹 69"/>
            <p:cNvGrpSpPr/>
            <p:nvPr/>
          </p:nvGrpSpPr>
          <p:grpSpPr>
            <a:xfrm>
              <a:off x="1404969" y="2714017"/>
              <a:ext cx="274202" cy="2556626"/>
              <a:chOff x="1404969" y="2714017"/>
              <a:chExt cx="274202" cy="2464677"/>
            </a:xfrm>
          </p:grpSpPr>
          <p:cxnSp>
            <p:nvCxnSpPr>
              <p:cNvPr id="71" name="직선 연결선 70"/>
              <p:cNvCxnSpPr/>
              <p:nvPr/>
            </p:nvCxnSpPr>
            <p:spPr>
              <a:xfrm>
                <a:off x="1404969" y="2714017"/>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2" name="직선 연결선 71"/>
              <p:cNvCxnSpPr/>
              <p:nvPr/>
            </p:nvCxnSpPr>
            <p:spPr>
              <a:xfrm>
                <a:off x="1404969" y="3946357"/>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3" name="직선 연결선 72"/>
              <p:cNvCxnSpPr/>
              <p:nvPr/>
            </p:nvCxnSpPr>
            <p:spPr>
              <a:xfrm>
                <a:off x="1404969" y="2960485"/>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4" name="직선 연결선 73"/>
              <p:cNvCxnSpPr/>
              <p:nvPr/>
            </p:nvCxnSpPr>
            <p:spPr>
              <a:xfrm>
                <a:off x="1404969" y="3206953"/>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5" name="직선 연결선 74"/>
              <p:cNvCxnSpPr/>
              <p:nvPr/>
            </p:nvCxnSpPr>
            <p:spPr>
              <a:xfrm>
                <a:off x="1404969" y="3453421"/>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6" name="직선 연결선 75"/>
              <p:cNvCxnSpPr/>
              <p:nvPr/>
            </p:nvCxnSpPr>
            <p:spPr>
              <a:xfrm>
                <a:off x="1404969" y="3699889"/>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7" name="직선 연결선 76"/>
              <p:cNvCxnSpPr/>
              <p:nvPr/>
            </p:nvCxnSpPr>
            <p:spPr>
              <a:xfrm>
                <a:off x="1404969" y="5178694"/>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8" name="직선 연결선 77"/>
              <p:cNvCxnSpPr/>
              <p:nvPr/>
            </p:nvCxnSpPr>
            <p:spPr>
              <a:xfrm>
                <a:off x="1404969" y="4192825"/>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9" name="직선 연결선 78"/>
              <p:cNvCxnSpPr/>
              <p:nvPr/>
            </p:nvCxnSpPr>
            <p:spPr>
              <a:xfrm>
                <a:off x="1404969" y="4439293"/>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0" name="직선 연결선 79"/>
              <p:cNvCxnSpPr/>
              <p:nvPr/>
            </p:nvCxnSpPr>
            <p:spPr>
              <a:xfrm>
                <a:off x="1404969" y="4685761"/>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1" name="직선 연결선 80"/>
              <p:cNvCxnSpPr/>
              <p:nvPr/>
            </p:nvCxnSpPr>
            <p:spPr>
              <a:xfrm>
                <a:off x="1404969" y="4932229"/>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82" name="그룹 81"/>
          <p:cNvGrpSpPr/>
          <p:nvPr/>
        </p:nvGrpSpPr>
        <p:grpSpPr>
          <a:xfrm>
            <a:off x="5328709" y="4160202"/>
            <a:ext cx="1198032" cy="805746"/>
            <a:chOff x="227806" y="4641351"/>
            <a:chExt cx="2204064" cy="1033626"/>
          </a:xfrm>
        </p:grpSpPr>
        <p:sp>
          <p:nvSpPr>
            <p:cNvPr id="83" name="Rectangle 3"/>
            <p:cNvSpPr txBox="1">
              <a:spLocks noChangeArrowheads="1"/>
            </p:cNvSpPr>
            <p:nvPr/>
          </p:nvSpPr>
          <p:spPr bwMode="auto">
            <a:xfrm>
              <a:off x="227806" y="4641351"/>
              <a:ext cx="2204064" cy="55275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tx1">
                      <a:lumMod val="75000"/>
                      <a:lumOff val="25000"/>
                    </a:schemeClr>
                  </a:solidFill>
                  <a:cs typeface="+mn-ea"/>
                  <a:sym typeface="+mn-lt"/>
                </a:rPr>
                <a:t>Stylish design</a:t>
              </a:r>
              <a:endParaRPr lang="en-US" altLang="ko-KR" sz="1400" b="1">
                <a:solidFill>
                  <a:schemeClr val="tx1">
                    <a:lumMod val="75000"/>
                    <a:lumOff val="25000"/>
                  </a:schemeClr>
                </a:solidFill>
                <a:cs typeface="+mn-ea"/>
                <a:sym typeface="+mn-lt"/>
              </a:endParaRPr>
            </a:p>
          </p:txBody>
        </p:sp>
        <p:sp>
          <p:nvSpPr>
            <p:cNvPr id="84" name="Rectangle 3"/>
            <p:cNvSpPr txBox="1">
              <a:spLocks noChangeArrowheads="1"/>
            </p:cNvSpPr>
            <p:nvPr/>
          </p:nvSpPr>
          <p:spPr bwMode="auto">
            <a:xfrm>
              <a:off x="227806" y="4964298"/>
              <a:ext cx="2204062" cy="7106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sp>
        <p:nvSpPr>
          <p:cNvPr id="85" name="Rectangle 3"/>
          <p:cNvSpPr txBox="1">
            <a:spLocks noChangeArrowheads="1"/>
          </p:cNvSpPr>
          <p:nvPr/>
        </p:nvSpPr>
        <p:spPr bwMode="auto">
          <a:xfrm>
            <a:off x="5741852" y="3250132"/>
            <a:ext cx="371744" cy="49244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600" b="1" smtClean="0">
                <a:solidFill>
                  <a:schemeClr val="bg1"/>
                </a:solidFill>
                <a:cs typeface="+mn-ea"/>
                <a:sym typeface="+mn-lt"/>
              </a:rPr>
              <a:t>30%</a:t>
            </a:r>
            <a:endParaRPr lang="en-US" altLang="ko-KR" sz="1600" b="1">
              <a:solidFill>
                <a:schemeClr val="bg1"/>
              </a:solidFill>
              <a:cs typeface="+mn-ea"/>
              <a:sym typeface="+mn-lt"/>
            </a:endParaRPr>
          </a:p>
        </p:txBody>
      </p:sp>
      <p:grpSp>
        <p:nvGrpSpPr>
          <p:cNvPr id="86" name="그룹 85"/>
          <p:cNvGrpSpPr/>
          <p:nvPr/>
        </p:nvGrpSpPr>
        <p:grpSpPr>
          <a:xfrm>
            <a:off x="6876653" y="1532465"/>
            <a:ext cx="813598" cy="2488066"/>
            <a:chOff x="1269911" y="2120864"/>
            <a:chExt cx="1137127" cy="3600674"/>
          </a:xfrm>
        </p:grpSpPr>
        <p:sp>
          <p:nvSpPr>
            <p:cNvPr id="87" name="양쪽 모서리가 둥근 사각형 9"/>
            <p:cNvSpPr/>
            <p:nvPr/>
          </p:nvSpPr>
          <p:spPr>
            <a:xfrm flipV="1">
              <a:off x="1269911" y="2120864"/>
              <a:ext cx="1137127" cy="3600674"/>
            </a:xfrm>
            <a:custGeom>
              <a:avLst/>
              <a:gdLst/>
              <a:ahLst/>
              <a:cxnLst/>
              <a:rect l="l" t="t" r="r" b="b"/>
              <a:pathLst>
                <a:path w="1137127" h="3600674">
                  <a:moveTo>
                    <a:pt x="0" y="3443429"/>
                  </a:moveTo>
                  <a:cubicBezTo>
                    <a:pt x="0" y="3443429"/>
                    <a:pt x="0" y="3443429"/>
                    <a:pt x="0" y="3443429"/>
                  </a:cubicBezTo>
                  <a:lnTo>
                    <a:pt x="0" y="3443428"/>
                  </a:lnTo>
                  <a:close/>
                  <a:moveTo>
                    <a:pt x="157246" y="3600674"/>
                  </a:moveTo>
                  <a:lnTo>
                    <a:pt x="979881" y="3600674"/>
                  </a:lnTo>
                  <a:cubicBezTo>
                    <a:pt x="1066726" y="3600674"/>
                    <a:pt x="1137127" y="3530273"/>
                    <a:pt x="1137127" y="3443428"/>
                  </a:cubicBezTo>
                  <a:lnTo>
                    <a:pt x="1137126" y="3443428"/>
                  </a:lnTo>
                  <a:cubicBezTo>
                    <a:pt x="1137126" y="3363740"/>
                    <a:pt x="1077850" y="3297897"/>
                    <a:pt x="1000611" y="3290368"/>
                  </a:cubicBezTo>
                  <a:lnTo>
                    <a:pt x="1000611" y="432048"/>
                  </a:lnTo>
                  <a:cubicBezTo>
                    <a:pt x="1000611" y="193434"/>
                    <a:pt x="807177" y="0"/>
                    <a:pt x="568563" y="0"/>
                  </a:cubicBezTo>
                  <a:cubicBezTo>
                    <a:pt x="329949" y="0"/>
                    <a:pt x="136515" y="193434"/>
                    <a:pt x="136515" y="432048"/>
                  </a:cubicBezTo>
                  <a:lnTo>
                    <a:pt x="136515" y="3290368"/>
                  </a:lnTo>
                  <a:cubicBezTo>
                    <a:pt x="59276" y="3297897"/>
                    <a:pt x="0" y="3363740"/>
                    <a:pt x="0" y="3443429"/>
                  </a:cubicBezTo>
                  <a:cubicBezTo>
                    <a:pt x="0" y="3530273"/>
                    <a:pt x="70401" y="3600674"/>
                    <a:pt x="157246" y="3600674"/>
                  </a:cubicBezTo>
                  <a:close/>
                </a:path>
              </a:pathLst>
            </a:custGeom>
            <a:solidFill>
              <a:schemeClr val="bg1">
                <a:lumMod val="9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85000"/>
                    <a:lumOff val="15000"/>
                  </a:schemeClr>
                </a:solidFill>
                <a:cs typeface="+mn-ea"/>
                <a:sym typeface="+mn-lt"/>
              </a:endParaRPr>
            </a:p>
          </p:txBody>
        </p:sp>
        <p:sp>
          <p:nvSpPr>
            <p:cNvPr id="88" name="양쪽 모서리가 둥근 사각형 87"/>
            <p:cNvSpPr/>
            <p:nvPr/>
          </p:nvSpPr>
          <p:spPr>
            <a:xfrm flipV="1">
              <a:off x="1473375" y="3992334"/>
              <a:ext cx="730198" cy="1658861"/>
            </a:xfrm>
            <a:prstGeom prst="round2SameRect">
              <a:avLst>
                <a:gd name="adj1" fmla="val 50000"/>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85000"/>
                    <a:lumOff val="15000"/>
                  </a:schemeClr>
                </a:solidFill>
                <a:cs typeface="+mn-ea"/>
                <a:sym typeface="+mn-lt"/>
              </a:endParaRPr>
            </a:p>
          </p:txBody>
        </p:sp>
        <p:grpSp>
          <p:nvGrpSpPr>
            <p:cNvPr id="89" name="그룹 88"/>
            <p:cNvGrpSpPr/>
            <p:nvPr/>
          </p:nvGrpSpPr>
          <p:grpSpPr>
            <a:xfrm>
              <a:off x="1404969" y="2714017"/>
              <a:ext cx="274202" cy="2556626"/>
              <a:chOff x="1404969" y="2714017"/>
              <a:chExt cx="274202" cy="2464677"/>
            </a:xfrm>
          </p:grpSpPr>
          <p:cxnSp>
            <p:nvCxnSpPr>
              <p:cNvPr id="90" name="직선 연결선 89"/>
              <p:cNvCxnSpPr/>
              <p:nvPr/>
            </p:nvCxnSpPr>
            <p:spPr>
              <a:xfrm>
                <a:off x="1404969" y="2714017"/>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1" name="직선 연결선 90"/>
              <p:cNvCxnSpPr/>
              <p:nvPr/>
            </p:nvCxnSpPr>
            <p:spPr>
              <a:xfrm>
                <a:off x="1404969" y="3946357"/>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2" name="직선 연결선 91"/>
              <p:cNvCxnSpPr/>
              <p:nvPr/>
            </p:nvCxnSpPr>
            <p:spPr>
              <a:xfrm>
                <a:off x="1404969" y="2960485"/>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3" name="직선 연결선 92"/>
              <p:cNvCxnSpPr/>
              <p:nvPr/>
            </p:nvCxnSpPr>
            <p:spPr>
              <a:xfrm>
                <a:off x="1404969" y="3206953"/>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4" name="직선 연결선 93"/>
              <p:cNvCxnSpPr/>
              <p:nvPr/>
            </p:nvCxnSpPr>
            <p:spPr>
              <a:xfrm>
                <a:off x="1404969" y="3453421"/>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5" name="직선 연결선 94"/>
              <p:cNvCxnSpPr/>
              <p:nvPr/>
            </p:nvCxnSpPr>
            <p:spPr>
              <a:xfrm>
                <a:off x="1404969" y="3699889"/>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6" name="직선 연결선 95"/>
              <p:cNvCxnSpPr/>
              <p:nvPr/>
            </p:nvCxnSpPr>
            <p:spPr>
              <a:xfrm>
                <a:off x="1404969" y="5178694"/>
                <a:ext cx="27420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7" name="직선 연결선 96"/>
              <p:cNvCxnSpPr/>
              <p:nvPr/>
            </p:nvCxnSpPr>
            <p:spPr>
              <a:xfrm>
                <a:off x="1404969" y="4192825"/>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8" name="직선 연결선 97"/>
              <p:cNvCxnSpPr/>
              <p:nvPr/>
            </p:nvCxnSpPr>
            <p:spPr>
              <a:xfrm>
                <a:off x="1404969" y="4439293"/>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9" name="직선 연결선 98"/>
              <p:cNvCxnSpPr/>
              <p:nvPr/>
            </p:nvCxnSpPr>
            <p:spPr>
              <a:xfrm>
                <a:off x="1404969" y="4685761"/>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0" name="직선 연결선 99"/>
              <p:cNvCxnSpPr/>
              <p:nvPr/>
            </p:nvCxnSpPr>
            <p:spPr>
              <a:xfrm>
                <a:off x="1404969" y="4932229"/>
                <a:ext cx="13011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01" name="그룹 100"/>
          <p:cNvGrpSpPr/>
          <p:nvPr/>
        </p:nvGrpSpPr>
        <p:grpSpPr>
          <a:xfrm>
            <a:off x="6684435" y="4160202"/>
            <a:ext cx="1198032" cy="805746"/>
            <a:chOff x="227806" y="4641351"/>
            <a:chExt cx="2204064" cy="1033626"/>
          </a:xfrm>
        </p:grpSpPr>
        <p:sp>
          <p:nvSpPr>
            <p:cNvPr id="102" name="Rectangle 3"/>
            <p:cNvSpPr txBox="1">
              <a:spLocks noChangeArrowheads="1"/>
            </p:cNvSpPr>
            <p:nvPr/>
          </p:nvSpPr>
          <p:spPr bwMode="auto">
            <a:xfrm>
              <a:off x="227806" y="4641351"/>
              <a:ext cx="2204064" cy="55275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tx1">
                      <a:lumMod val="75000"/>
                      <a:lumOff val="25000"/>
                    </a:schemeClr>
                  </a:solidFill>
                  <a:cs typeface="+mn-ea"/>
                  <a:sym typeface="+mn-lt"/>
                </a:rPr>
                <a:t>Stylish design</a:t>
              </a:r>
              <a:endParaRPr lang="en-US" altLang="ko-KR" sz="1400" b="1">
                <a:solidFill>
                  <a:schemeClr val="tx1">
                    <a:lumMod val="75000"/>
                    <a:lumOff val="25000"/>
                  </a:schemeClr>
                </a:solidFill>
                <a:cs typeface="+mn-ea"/>
                <a:sym typeface="+mn-lt"/>
              </a:endParaRPr>
            </a:p>
          </p:txBody>
        </p:sp>
        <p:sp>
          <p:nvSpPr>
            <p:cNvPr id="103" name="Rectangle 3"/>
            <p:cNvSpPr txBox="1">
              <a:spLocks noChangeArrowheads="1"/>
            </p:cNvSpPr>
            <p:nvPr/>
          </p:nvSpPr>
          <p:spPr bwMode="auto">
            <a:xfrm>
              <a:off x="227806" y="4964298"/>
              <a:ext cx="2204062" cy="7106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sp>
        <p:nvSpPr>
          <p:cNvPr id="104" name="Rectangle 3"/>
          <p:cNvSpPr txBox="1">
            <a:spLocks noChangeArrowheads="1"/>
          </p:cNvSpPr>
          <p:nvPr/>
        </p:nvSpPr>
        <p:spPr bwMode="auto">
          <a:xfrm>
            <a:off x="7097578" y="2883981"/>
            <a:ext cx="371744" cy="49244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600" b="1" smtClean="0">
                <a:solidFill>
                  <a:schemeClr val="bg1"/>
                </a:solidFill>
                <a:cs typeface="+mn-ea"/>
                <a:sym typeface="+mn-lt"/>
              </a:rPr>
              <a:t>50%</a:t>
            </a:r>
            <a:endParaRPr lang="en-US" altLang="ko-KR" sz="1600" b="1">
              <a:solidFill>
                <a:schemeClr val="bg1"/>
              </a:solidFill>
              <a:cs typeface="+mn-ea"/>
              <a:sym typeface="+mn-lt"/>
            </a:endParaRPr>
          </a:p>
        </p:txBody>
      </p:sp>
      <p:sp>
        <p:nvSpPr>
          <p:cNvPr id="105" name="Rectangle 3"/>
          <p:cNvSpPr txBox="1">
            <a:spLocks noChangeArrowheads="1"/>
          </p:cNvSpPr>
          <p:nvPr/>
        </p:nvSpPr>
        <p:spPr bwMode="auto">
          <a:xfrm>
            <a:off x="4386129" y="2155430"/>
            <a:ext cx="371744" cy="49244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600" b="1" smtClean="0">
                <a:solidFill>
                  <a:schemeClr val="bg1"/>
                </a:solidFill>
                <a:cs typeface="+mn-ea"/>
                <a:sym typeface="+mn-lt"/>
              </a:rPr>
              <a:t>90%</a:t>
            </a:r>
            <a:endParaRPr lang="en-US" altLang="ko-KR" sz="1600" b="1">
              <a:solidFill>
                <a:schemeClr val="bg1"/>
              </a:solidFill>
              <a:cs typeface="+mn-ea"/>
              <a:sym typeface="+mn-lt"/>
            </a:endParaRPr>
          </a:p>
        </p:txBody>
      </p:sp>
      <p:grpSp>
        <p:nvGrpSpPr>
          <p:cNvPr id="106" name="그룹 105"/>
          <p:cNvGrpSpPr/>
          <p:nvPr/>
        </p:nvGrpSpPr>
        <p:grpSpPr>
          <a:xfrm>
            <a:off x="4431254" y="3619765"/>
            <a:ext cx="281495" cy="249393"/>
            <a:chOff x="-3276600" y="2438400"/>
            <a:chExt cx="1085850" cy="962025"/>
          </a:xfrm>
          <a:solidFill>
            <a:schemeClr val="bg1"/>
          </a:solidFill>
        </p:grpSpPr>
        <p:sp>
          <p:nvSpPr>
            <p:cNvPr id="107"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08"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09"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10"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11"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112" name="그룹 111"/>
          <p:cNvGrpSpPr/>
          <p:nvPr/>
        </p:nvGrpSpPr>
        <p:grpSpPr>
          <a:xfrm>
            <a:off x="1764776" y="3593310"/>
            <a:ext cx="191550" cy="302304"/>
            <a:chOff x="-3248025" y="803275"/>
            <a:chExt cx="669925" cy="1057275"/>
          </a:xfrm>
          <a:solidFill>
            <a:schemeClr val="bg1"/>
          </a:solidFill>
        </p:grpSpPr>
        <p:sp>
          <p:nvSpPr>
            <p:cNvPr id="113"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14"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15"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16"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17"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18"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119" name="그룹 118"/>
          <p:cNvGrpSpPr/>
          <p:nvPr/>
        </p:nvGrpSpPr>
        <p:grpSpPr>
          <a:xfrm>
            <a:off x="5824002" y="3621460"/>
            <a:ext cx="277296" cy="246003"/>
            <a:chOff x="-1165225" y="2444750"/>
            <a:chExt cx="1012825" cy="898525"/>
          </a:xfrm>
          <a:solidFill>
            <a:schemeClr val="bg1"/>
          </a:solidFill>
        </p:grpSpPr>
        <p:sp>
          <p:nvSpPr>
            <p:cNvPr id="120"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21"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22"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23"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24"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25"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26"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127" name="그룹 126"/>
          <p:cNvGrpSpPr/>
          <p:nvPr/>
        </p:nvGrpSpPr>
        <p:grpSpPr>
          <a:xfrm>
            <a:off x="3066486" y="3623722"/>
            <a:ext cx="299580" cy="241480"/>
            <a:chOff x="685800" y="622300"/>
            <a:chExt cx="1047750" cy="844550"/>
          </a:xfrm>
          <a:solidFill>
            <a:schemeClr val="bg1"/>
          </a:solidFill>
        </p:grpSpPr>
        <p:sp>
          <p:nvSpPr>
            <p:cNvPr id="128"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29"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30"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31"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32"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133" name="그룹 132"/>
          <p:cNvGrpSpPr/>
          <p:nvPr/>
        </p:nvGrpSpPr>
        <p:grpSpPr>
          <a:xfrm>
            <a:off x="7182095" y="3611012"/>
            <a:ext cx="205168" cy="266899"/>
            <a:chOff x="-962025" y="561975"/>
            <a:chExt cx="717550" cy="933450"/>
          </a:xfrm>
          <a:solidFill>
            <a:schemeClr val="bg1"/>
          </a:solidFill>
        </p:grpSpPr>
        <p:sp>
          <p:nvSpPr>
            <p:cNvPr id="134" name="Freeform 5"/>
            <p:cNvSpPr>
              <a:spLocks/>
            </p:cNvSpPr>
            <p:nvPr/>
          </p:nvSpPr>
          <p:spPr bwMode="auto">
            <a:xfrm>
              <a:off x="-835025" y="844550"/>
              <a:ext cx="473075" cy="415925"/>
            </a:xfrm>
            <a:custGeom>
              <a:avLst/>
              <a:gdLst>
                <a:gd name="T0" fmla="*/ 150 w 298"/>
                <a:gd name="T1" fmla="*/ 262 h 262"/>
                <a:gd name="T2" fmla="*/ 142 w 298"/>
                <a:gd name="T3" fmla="*/ 254 h 262"/>
                <a:gd name="T4" fmla="*/ 120 w 298"/>
                <a:gd name="T5" fmla="*/ 68 h 262"/>
                <a:gd name="T6" fmla="*/ 100 w 298"/>
                <a:gd name="T7" fmla="*/ 170 h 262"/>
                <a:gd name="T8" fmla="*/ 90 w 298"/>
                <a:gd name="T9" fmla="*/ 178 h 262"/>
                <a:gd name="T10" fmla="*/ 90 w 298"/>
                <a:gd name="T11" fmla="*/ 178 h 262"/>
                <a:gd name="T12" fmla="*/ 82 w 298"/>
                <a:gd name="T13" fmla="*/ 172 h 262"/>
                <a:gd name="T14" fmla="*/ 70 w 298"/>
                <a:gd name="T15" fmla="*/ 130 h 262"/>
                <a:gd name="T16" fmla="*/ 58 w 298"/>
                <a:gd name="T17" fmla="*/ 150 h 262"/>
                <a:gd name="T18" fmla="*/ 50 w 298"/>
                <a:gd name="T19" fmla="*/ 154 h 262"/>
                <a:gd name="T20" fmla="*/ 10 w 298"/>
                <a:gd name="T21" fmla="*/ 154 h 262"/>
                <a:gd name="T22" fmla="*/ 6 w 298"/>
                <a:gd name="T23" fmla="*/ 154 h 262"/>
                <a:gd name="T24" fmla="*/ 0 w 298"/>
                <a:gd name="T25" fmla="*/ 150 h 262"/>
                <a:gd name="T26" fmla="*/ 0 w 298"/>
                <a:gd name="T27" fmla="*/ 146 h 262"/>
                <a:gd name="T28" fmla="*/ 0 w 298"/>
                <a:gd name="T29" fmla="*/ 142 h 262"/>
                <a:gd name="T30" fmla="*/ 6 w 298"/>
                <a:gd name="T31" fmla="*/ 136 h 262"/>
                <a:gd name="T32" fmla="*/ 10 w 298"/>
                <a:gd name="T33" fmla="*/ 136 h 262"/>
                <a:gd name="T34" fmla="*/ 66 w 298"/>
                <a:gd name="T35" fmla="*/ 102 h 262"/>
                <a:gd name="T36" fmla="*/ 70 w 298"/>
                <a:gd name="T37" fmla="*/ 98 h 262"/>
                <a:gd name="T38" fmla="*/ 76 w 298"/>
                <a:gd name="T39" fmla="*/ 98 h 262"/>
                <a:gd name="T40" fmla="*/ 80 w 298"/>
                <a:gd name="T41" fmla="*/ 100 h 262"/>
                <a:gd name="T42" fmla="*/ 84 w 298"/>
                <a:gd name="T43" fmla="*/ 104 h 262"/>
                <a:gd name="T44" fmla="*/ 114 w 298"/>
                <a:gd name="T45" fmla="*/ 8 h 262"/>
                <a:gd name="T46" fmla="*/ 118 w 298"/>
                <a:gd name="T47" fmla="*/ 2 h 262"/>
                <a:gd name="T48" fmla="*/ 124 w 298"/>
                <a:gd name="T49" fmla="*/ 0 h 262"/>
                <a:gd name="T50" fmla="*/ 128 w 298"/>
                <a:gd name="T51" fmla="*/ 0 h 262"/>
                <a:gd name="T52" fmla="*/ 132 w 298"/>
                <a:gd name="T53" fmla="*/ 8 h 262"/>
                <a:gd name="T54" fmla="*/ 154 w 298"/>
                <a:gd name="T55" fmla="*/ 196 h 262"/>
                <a:gd name="T56" fmla="*/ 164 w 298"/>
                <a:gd name="T57" fmla="*/ 146 h 262"/>
                <a:gd name="T58" fmla="*/ 174 w 298"/>
                <a:gd name="T59" fmla="*/ 140 h 262"/>
                <a:gd name="T60" fmla="*/ 200 w 298"/>
                <a:gd name="T61" fmla="*/ 140 h 262"/>
                <a:gd name="T62" fmla="*/ 206 w 298"/>
                <a:gd name="T63" fmla="*/ 140 h 262"/>
                <a:gd name="T64" fmla="*/ 208 w 298"/>
                <a:gd name="T65" fmla="*/ 144 h 262"/>
                <a:gd name="T66" fmla="*/ 234 w 298"/>
                <a:gd name="T67" fmla="*/ 86 h 262"/>
                <a:gd name="T68" fmla="*/ 238 w 298"/>
                <a:gd name="T69" fmla="*/ 82 h 262"/>
                <a:gd name="T70" fmla="*/ 244 w 298"/>
                <a:gd name="T71" fmla="*/ 80 h 262"/>
                <a:gd name="T72" fmla="*/ 250 w 298"/>
                <a:gd name="T73" fmla="*/ 82 h 262"/>
                <a:gd name="T74" fmla="*/ 252 w 298"/>
                <a:gd name="T75" fmla="*/ 86 h 262"/>
                <a:gd name="T76" fmla="*/ 288 w 298"/>
                <a:gd name="T77" fmla="*/ 130 h 262"/>
                <a:gd name="T78" fmla="*/ 292 w 298"/>
                <a:gd name="T79" fmla="*/ 130 h 262"/>
                <a:gd name="T80" fmla="*/ 296 w 298"/>
                <a:gd name="T81" fmla="*/ 136 h 262"/>
                <a:gd name="T82" fmla="*/ 298 w 298"/>
                <a:gd name="T83" fmla="*/ 138 h 262"/>
                <a:gd name="T84" fmla="*/ 296 w 298"/>
                <a:gd name="T85" fmla="*/ 142 h 262"/>
                <a:gd name="T86" fmla="*/ 292 w 298"/>
                <a:gd name="T87" fmla="*/ 148 h 262"/>
                <a:gd name="T88" fmla="*/ 288 w 298"/>
                <a:gd name="T89" fmla="*/ 148 h 262"/>
                <a:gd name="T90" fmla="*/ 260 w 298"/>
                <a:gd name="T91" fmla="*/ 148 h 262"/>
                <a:gd name="T92" fmla="*/ 252 w 298"/>
                <a:gd name="T93" fmla="*/ 142 h 262"/>
                <a:gd name="T94" fmla="*/ 244 w 298"/>
                <a:gd name="T95" fmla="*/ 120 h 262"/>
                <a:gd name="T96" fmla="*/ 226 w 298"/>
                <a:gd name="T97" fmla="*/ 176 h 262"/>
                <a:gd name="T98" fmla="*/ 218 w 298"/>
                <a:gd name="T99" fmla="*/ 182 h 262"/>
                <a:gd name="T100" fmla="*/ 218 w 298"/>
                <a:gd name="T101" fmla="*/ 182 h 262"/>
                <a:gd name="T102" fmla="*/ 210 w 298"/>
                <a:gd name="T103" fmla="*/ 178 h 262"/>
                <a:gd name="T104" fmla="*/ 196 w 298"/>
                <a:gd name="T105" fmla="*/ 158 h 262"/>
                <a:gd name="T106" fmla="*/ 160 w 298"/>
                <a:gd name="T107" fmla="*/ 254 h 262"/>
                <a:gd name="T108" fmla="*/ 156 w 298"/>
                <a:gd name="T109" fmla="*/ 260 h 262"/>
                <a:gd name="T110" fmla="*/ 150 w 298"/>
                <a:gd name="T111" fmla="*/ 262 h 262"/>
                <a:gd name="T112" fmla="*/ 150 w 298"/>
                <a:gd name="T113"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 h="262">
                  <a:moveTo>
                    <a:pt x="150" y="262"/>
                  </a:moveTo>
                  <a:lnTo>
                    <a:pt x="150" y="262"/>
                  </a:lnTo>
                  <a:lnTo>
                    <a:pt x="144" y="258"/>
                  </a:lnTo>
                  <a:lnTo>
                    <a:pt x="142" y="254"/>
                  </a:lnTo>
                  <a:lnTo>
                    <a:pt x="142" y="254"/>
                  </a:lnTo>
                  <a:lnTo>
                    <a:pt x="120" y="68"/>
                  </a:lnTo>
                  <a:lnTo>
                    <a:pt x="100" y="170"/>
                  </a:lnTo>
                  <a:lnTo>
                    <a:pt x="100" y="170"/>
                  </a:lnTo>
                  <a:lnTo>
                    <a:pt x="96" y="176"/>
                  </a:lnTo>
                  <a:lnTo>
                    <a:pt x="90" y="178"/>
                  </a:lnTo>
                  <a:lnTo>
                    <a:pt x="90" y="178"/>
                  </a:lnTo>
                  <a:lnTo>
                    <a:pt x="90" y="178"/>
                  </a:lnTo>
                  <a:lnTo>
                    <a:pt x="84" y="176"/>
                  </a:lnTo>
                  <a:lnTo>
                    <a:pt x="82" y="172"/>
                  </a:lnTo>
                  <a:lnTo>
                    <a:pt x="82" y="172"/>
                  </a:lnTo>
                  <a:lnTo>
                    <a:pt x="70" y="130"/>
                  </a:lnTo>
                  <a:lnTo>
                    <a:pt x="58" y="150"/>
                  </a:lnTo>
                  <a:lnTo>
                    <a:pt x="58" y="150"/>
                  </a:lnTo>
                  <a:lnTo>
                    <a:pt x="54" y="154"/>
                  </a:lnTo>
                  <a:lnTo>
                    <a:pt x="50" y="154"/>
                  </a:lnTo>
                  <a:lnTo>
                    <a:pt x="50" y="154"/>
                  </a:lnTo>
                  <a:lnTo>
                    <a:pt x="10" y="154"/>
                  </a:lnTo>
                  <a:lnTo>
                    <a:pt x="10" y="154"/>
                  </a:lnTo>
                  <a:lnTo>
                    <a:pt x="6" y="154"/>
                  </a:lnTo>
                  <a:lnTo>
                    <a:pt x="2" y="152"/>
                  </a:lnTo>
                  <a:lnTo>
                    <a:pt x="0" y="150"/>
                  </a:lnTo>
                  <a:lnTo>
                    <a:pt x="0" y="146"/>
                  </a:lnTo>
                  <a:lnTo>
                    <a:pt x="0" y="146"/>
                  </a:lnTo>
                  <a:lnTo>
                    <a:pt x="0" y="146"/>
                  </a:lnTo>
                  <a:lnTo>
                    <a:pt x="0" y="142"/>
                  </a:lnTo>
                  <a:lnTo>
                    <a:pt x="2" y="138"/>
                  </a:lnTo>
                  <a:lnTo>
                    <a:pt x="6" y="136"/>
                  </a:lnTo>
                  <a:lnTo>
                    <a:pt x="10" y="136"/>
                  </a:lnTo>
                  <a:lnTo>
                    <a:pt x="10" y="136"/>
                  </a:lnTo>
                  <a:lnTo>
                    <a:pt x="46" y="136"/>
                  </a:lnTo>
                  <a:lnTo>
                    <a:pt x="66" y="102"/>
                  </a:lnTo>
                  <a:lnTo>
                    <a:pt x="66" y="102"/>
                  </a:lnTo>
                  <a:lnTo>
                    <a:pt x="70" y="98"/>
                  </a:lnTo>
                  <a:lnTo>
                    <a:pt x="76" y="98"/>
                  </a:lnTo>
                  <a:lnTo>
                    <a:pt x="76" y="98"/>
                  </a:lnTo>
                  <a:lnTo>
                    <a:pt x="76" y="98"/>
                  </a:lnTo>
                  <a:lnTo>
                    <a:pt x="80" y="100"/>
                  </a:lnTo>
                  <a:lnTo>
                    <a:pt x="84" y="104"/>
                  </a:lnTo>
                  <a:lnTo>
                    <a:pt x="84" y="104"/>
                  </a:lnTo>
                  <a:lnTo>
                    <a:pt x="90" y="128"/>
                  </a:lnTo>
                  <a:lnTo>
                    <a:pt x="114" y="8"/>
                  </a:lnTo>
                  <a:lnTo>
                    <a:pt x="114" y="8"/>
                  </a:lnTo>
                  <a:lnTo>
                    <a:pt x="118" y="2"/>
                  </a:lnTo>
                  <a:lnTo>
                    <a:pt x="124" y="0"/>
                  </a:lnTo>
                  <a:lnTo>
                    <a:pt x="124" y="0"/>
                  </a:lnTo>
                  <a:lnTo>
                    <a:pt x="124" y="0"/>
                  </a:lnTo>
                  <a:lnTo>
                    <a:pt x="128" y="0"/>
                  </a:lnTo>
                  <a:lnTo>
                    <a:pt x="130" y="2"/>
                  </a:lnTo>
                  <a:lnTo>
                    <a:pt x="132" y="8"/>
                  </a:lnTo>
                  <a:lnTo>
                    <a:pt x="132" y="8"/>
                  </a:lnTo>
                  <a:lnTo>
                    <a:pt x="154" y="196"/>
                  </a:lnTo>
                  <a:lnTo>
                    <a:pt x="164" y="146"/>
                  </a:lnTo>
                  <a:lnTo>
                    <a:pt x="164" y="146"/>
                  </a:lnTo>
                  <a:lnTo>
                    <a:pt x="168" y="142"/>
                  </a:lnTo>
                  <a:lnTo>
                    <a:pt x="174" y="140"/>
                  </a:lnTo>
                  <a:lnTo>
                    <a:pt x="174" y="140"/>
                  </a:lnTo>
                  <a:lnTo>
                    <a:pt x="200" y="140"/>
                  </a:lnTo>
                  <a:lnTo>
                    <a:pt x="200" y="140"/>
                  </a:lnTo>
                  <a:lnTo>
                    <a:pt x="206" y="140"/>
                  </a:lnTo>
                  <a:lnTo>
                    <a:pt x="208" y="144"/>
                  </a:lnTo>
                  <a:lnTo>
                    <a:pt x="208" y="144"/>
                  </a:lnTo>
                  <a:lnTo>
                    <a:pt x="214" y="152"/>
                  </a:lnTo>
                  <a:lnTo>
                    <a:pt x="234" y="86"/>
                  </a:lnTo>
                  <a:lnTo>
                    <a:pt x="234" y="86"/>
                  </a:lnTo>
                  <a:lnTo>
                    <a:pt x="238" y="82"/>
                  </a:lnTo>
                  <a:lnTo>
                    <a:pt x="244" y="80"/>
                  </a:lnTo>
                  <a:lnTo>
                    <a:pt x="244" y="80"/>
                  </a:lnTo>
                  <a:lnTo>
                    <a:pt x="244" y="80"/>
                  </a:lnTo>
                  <a:lnTo>
                    <a:pt x="250" y="82"/>
                  </a:lnTo>
                  <a:lnTo>
                    <a:pt x="252" y="86"/>
                  </a:lnTo>
                  <a:lnTo>
                    <a:pt x="252" y="86"/>
                  </a:lnTo>
                  <a:lnTo>
                    <a:pt x="266" y="130"/>
                  </a:lnTo>
                  <a:lnTo>
                    <a:pt x="288" y="130"/>
                  </a:lnTo>
                  <a:lnTo>
                    <a:pt x="288" y="130"/>
                  </a:lnTo>
                  <a:lnTo>
                    <a:pt x="292" y="130"/>
                  </a:lnTo>
                  <a:lnTo>
                    <a:pt x="294" y="132"/>
                  </a:lnTo>
                  <a:lnTo>
                    <a:pt x="296" y="136"/>
                  </a:lnTo>
                  <a:lnTo>
                    <a:pt x="298" y="138"/>
                  </a:lnTo>
                  <a:lnTo>
                    <a:pt x="298" y="138"/>
                  </a:lnTo>
                  <a:lnTo>
                    <a:pt x="298" y="138"/>
                  </a:lnTo>
                  <a:lnTo>
                    <a:pt x="296" y="142"/>
                  </a:lnTo>
                  <a:lnTo>
                    <a:pt x="294" y="146"/>
                  </a:lnTo>
                  <a:lnTo>
                    <a:pt x="292" y="148"/>
                  </a:lnTo>
                  <a:lnTo>
                    <a:pt x="288" y="148"/>
                  </a:lnTo>
                  <a:lnTo>
                    <a:pt x="288" y="148"/>
                  </a:lnTo>
                  <a:lnTo>
                    <a:pt x="260" y="148"/>
                  </a:lnTo>
                  <a:lnTo>
                    <a:pt x="260" y="148"/>
                  </a:lnTo>
                  <a:lnTo>
                    <a:pt x="254" y="146"/>
                  </a:lnTo>
                  <a:lnTo>
                    <a:pt x="252" y="142"/>
                  </a:lnTo>
                  <a:lnTo>
                    <a:pt x="252" y="142"/>
                  </a:lnTo>
                  <a:lnTo>
                    <a:pt x="244" y="120"/>
                  </a:lnTo>
                  <a:lnTo>
                    <a:pt x="226" y="176"/>
                  </a:lnTo>
                  <a:lnTo>
                    <a:pt x="226" y="176"/>
                  </a:lnTo>
                  <a:lnTo>
                    <a:pt x="222" y="180"/>
                  </a:lnTo>
                  <a:lnTo>
                    <a:pt x="218" y="182"/>
                  </a:lnTo>
                  <a:lnTo>
                    <a:pt x="218" y="182"/>
                  </a:lnTo>
                  <a:lnTo>
                    <a:pt x="218" y="182"/>
                  </a:lnTo>
                  <a:lnTo>
                    <a:pt x="214" y="182"/>
                  </a:lnTo>
                  <a:lnTo>
                    <a:pt x="210" y="178"/>
                  </a:lnTo>
                  <a:lnTo>
                    <a:pt x="210" y="178"/>
                  </a:lnTo>
                  <a:lnTo>
                    <a:pt x="196" y="158"/>
                  </a:lnTo>
                  <a:lnTo>
                    <a:pt x="182" y="158"/>
                  </a:lnTo>
                  <a:lnTo>
                    <a:pt x="160" y="254"/>
                  </a:lnTo>
                  <a:lnTo>
                    <a:pt x="160" y="254"/>
                  </a:lnTo>
                  <a:lnTo>
                    <a:pt x="156" y="260"/>
                  </a:lnTo>
                  <a:lnTo>
                    <a:pt x="150" y="262"/>
                  </a:lnTo>
                  <a:lnTo>
                    <a:pt x="150" y="262"/>
                  </a:lnTo>
                  <a:lnTo>
                    <a:pt x="150" y="262"/>
                  </a:lnTo>
                  <a:lnTo>
                    <a:pt x="150" y="262"/>
                  </a:lnTo>
                  <a:lnTo>
                    <a:pt x="150" y="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35" name="Freeform 6"/>
            <p:cNvSpPr>
              <a:spLocks/>
            </p:cNvSpPr>
            <p:nvPr/>
          </p:nvSpPr>
          <p:spPr bwMode="auto">
            <a:xfrm>
              <a:off x="-962025" y="625475"/>
              <a:ext cx="717550" cy="869950"/>
            </a:xfrm>
            <a:custGeom>
              <a:avLst/>
              <a:gdLst>
                <a:gd name="T0" fmla="*/ 452 w 452"/>
                <a:gd name="T1" fmla="*/ 506 h 548"/>
                <a:gd name="T2" fmla="*/ 452 w 452"/>
                <a:gd name="T3" fmla="*/ 514 h 548"/>
                <a:gd name="T4" fmla="*/ 446 w 452"/>
                <a:gd name="T5" fmla="*/ 530 h 548"/>
                <a:gd name="T6" fmla="*/ 434 w 452"/>
                <a:gd name="T7" fmla="*/ 542 h 548"/>
                <a:gd name="T8" fmla="*/ 418 w 452"/>
                <a:gd name="T9" fmla="*/ 548 h 548"/>
                <a:gd name="T10" fmla="*/ 42 w 452"/>
                <a:gd name="T11" fmla="*/ 548 h 548"/>
                <a:gd name="T12" fmla="*/ 34 w 452"/>
                <a:gd name="T13" fmla="*/ 548 h 548"/>
                <a:gd name="T14" fmla="*/ 18 w 452"/>
                <a:gd name="T15" fmla="*/ 542 h 548"/>
                <a:gd name="T16" fmla="*/ 8 w 452"/>
                <a:gd name="T17" fmla="*/ 530 h 548"/>
                <a:gd name="T18" fmla="*/ 0 w 452"/>
                <a:gd name="T19" fmla="*/ 514 h 548"/>
                <a:gd name="T20" fmla="*/ 0 w 452"/>
                <a:gd name="T21" fmla="*/ 42 h 548"/>
                <a:gd name="T22" fmla="*/ 0 w 452"/>
                <a:gd name="T23" fmla="*/ 34 h 548"/>
                <a:gd name="T24" fmla="*/ 8 w 452"/>
                <a:gd name="T25" fmla="*/ 18 h 548"/>
                <a:gd name="T26" fmla="*/ 18 w 452"/>
                <a:gd name="T27" fmla="*/ 8 h 548"/>
                <a:gd name="T28" fmla="*/ 34 w 452"/>
                <a:gd name="T29" fmla="*/ 2 h 548"/>
                <a:gd name="T30" fmla="*/ 96 w 452"/>
                <a:gd name="T31" fmla="*/ 0 h 548"/>
                <a:gd name="T32" fmla="*/ 96 w 452"/>
                <a:gd name="T33" fmla="*/ 52 h 548"/>
                <a:gd name="T34" fmla="*/ 82 w 452"/>
                <a:gd name="T35" fmla="*/ 52 h 548"/>
                <a:gd name="T36" fmla="*/ 70 w 452"/>
                <a:gd name="T37" fmla="*/ 56 h 548"/>
                <a:gd name="T38" fmla="*/ 54 w 452"/>
                <a:gd name="T39" fmla="*/ 72 h 548"/>
                <a:gd name="T40" fmla="*/ 52 w 452"/>
                <a:gd name="T41" fmla="*/ 84 h 548"/>
                <a:gd name="T42" fmla="*/ 52 w 452"/>
                <a:gd name="T43" fmla="*/ 404 h 548"/>
                <a:gd name="T44" fmla="*/ 58 w 452"/>
                <a:gd name="T45" fmla="*/ 436 h 548"/>
                <a:gd name="T46" fmla="*/ 64 w 452"/>
                <a:gd name="T47" fmla="*/ 446 h 548"/>
                <a:gd name="T48" fmla="*/ 76 w 452"/>
                <a:gd name="T49" fmla="*/ 450 h 548"/>
                <a:gd name="T50" fmla="*/ 82 w 452"/>
                <a:gd name="T51" fmla="*/ 450 h 548"/>
                <a:gd name="T52" fmla="*/ 96 w 452"/>
                <a:gd name="T53" fmla="*/ 446 h 548"/>
                <a:gd name="T54" fmla="*/ 110 w 452"/>
                <a:gd name="T55" fmla="*/ 434 h 548"/>
                <a:gd name="T56" fmla="*/ 126 w 452"/>
                <a:gd name="T57" fmla="*/ 412 h 548"/>
                <a:gd name="T58" fmla="*/ 134 w 452"/>
                <a:gd name="T59" fmla="*/ 394 h 548"/>
                <a:gd name="T60" fmla="*/ 372 w 452"/>
                <a:gd name="T61" fmla="*/ 504 h 548"/>
                <a:gd name="T62" fmla="*/ 382 w 452"/>
                <a:gd name="T63" fmla="*/ 504 h 548"/>
                <a:gd name="T64" fmla="*/ 392 w 452"/>
                <a:gd name="T65" fmla="*/ 498 h 548"/>
                <a:gd name="T66" fmla="*/ 398 w 452"/>
                <a:gd name="T67" fmla="*/ 490 h 548"/>
                <a:gd name="T68" fmla="*/ 402 w 452"/>
                <a:gd name="T69" fmla="*/ 478 h 548"/>
                <a:gd name="T70" fmla="*/ 402 w 452"/>
                <a:gd name="T71" fmla="*/ 84 h 548"/>
                <a:gd name="T72" fmla="*/ 398 w 452"/>
                <a:gd name="T73" fmla="*/ 72 h 548"/>
                <a:gd name="T74" fmla="*/ 382 w 452"/>
                <a:gd name="T75" fmla="*/ 56 h 548"/>
                <a:gd name="T76" fmla="*/ 370 w 452"/>
                <a:gd name="T77" fmla="*/ 52 h 548"/>
                <a:gd name="T78" fmla="*/ 350 w 452"/>
                <a:gd name="T79" fmla="*/ 52 h 548"/>
                <a:gd name="T80" fmla="*/ 410 w 452"/>
                <a:gd name="T81" fmla="*/ 0 h 548"/>
                <a:gd name="T82" fmla="*/ 418 w 452"/>
                <a:gd name="T83" fmla="*/ 2 h 548"/>
                <a:gd name="T84" fmla="*/ 434 w 452"/>
                <a:gd name="T85" fmla="*/ 8 h 548"/>
                <a:gd name="T86" fmla="*/ 446 w 452"/>
                <a:gd name="T87" fmla="*/ 18 h 548"/>
                <a:gd name="T88" fmla="*/ 452 w 452"/>
                <a:gd name="T89" fmla="*/ 34 h 548"/>
                <a:gd name="T90" fmla="*/ 452 w 452"/>
                <a:gd name="T91" fmla="*/ 4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2" h="548">
                  <a:moveTo>
                    <a:pt x="452" y="42"/>
                  </a:moveTo>
                  <a:lnTo>
                    <a:pt x="452" y="506"/>
                  </a:lnTo>
                  <a:lnTo>
                    <a:pt x="452" y="506"/>
                  </a:lnTo>
                  <a:lnTo>
                    <a:pt x="452" y="514"/>
                  </a:lnTo>
                  <a:lnTo>
                    <a:pt x="450" y="522"/>
                  </a:lnTo>
                  <a:lnTo>
                    <a:pt x="446" y="530"/>
                  </a:lnTo>
                  <a:lnTo>
                    <a:pt x="440" y="536"/>
                  </a:lnTo>
                  <a:lnTo>
                    <a:pt x="434" y="542"/>
                  </a:lnTo>
                  <a:lnTo>
                    <a:pt x="426" y="546"/>
                  </a:lnTo>
                  <a:lnTo>
                    <a:pt x="418" y="548"/>
                  </a:lnTo>
                  <a:lnTo>
                    <a:pt x="410" y="548"/>
                  </a:lnTo>
                  <a:lnTo>
                    <a:pt x="42" y="548"/>
                  </a:lnTo>
                  <a:lnTo>
                    <a:pt x="42" y="548"/>
                  </a:lnTo>
                  <a:lnTo>
                    <a:pt x="34" y="548"/>
                  </a:lnTo>
                  <a:lnTo>
                    <a:pt x="26" y="546"/>
                  </a:lnTo>
                  <a:lnTo>
                    <a:pt x="18" y="542"/>
                  </a:lnTo>
                  <a:lnTo>
                    <a:pt x="12" y="536"/>
                  </a:lnTo>
                  <a:lnTo>
                    <a:pt x="8" y="530"/>
                  </a:lnTo>
                  <a:lnTo>
                    <a:pt x="4" y="522"/>
                  </a:lnTo>
                  <a:lnTo>
                    <a:pt x="0" y="514"/>
                  </a:lnTo>
                  <a:lnTo>
                    <a:pt x="0" y="506"/>
                  </a:lnTo>
                  <a:lnTo>
                    <a:pt x="0" y="42"/>
                  </a:lnTo>
                  <a:lnTo>
                    <a:pt x="0" y="42"/>
                  </a:lnTo>
                  <a:lnTo>
                    <a:pt x="0" y="34"/>
                  </a:lnTo>
                  <a:lnTo>
                    <a:pt x="4" y="26"/>
                  </a:lnTo>
                  <a:lnTo>
                    <a:pt x="8" y="18"/>
                  </a:lnTo>
                  <a:lnTo>
                    <a:pt x="12" y="12"/>
                  </a:lnTo>
                  <a:lnTo>
                    <a:pt x="18" y="8"/>
                  </a:lnTo>
                  <a:lnTo>
                    <a:pt x="26" y="4"/>
                  </a:lnTo>
                  <a:lnTo>
                    <a:pt x="34" y="2"/>
                  </a:lnTo>
                  <a:lnTo>
                    <a:pt x="42" y="0"/>
                  </a:lnTo>
                  <a:lnTo>
                    <a:pt x="96" y="0"/>
                  </a:lnTo>
                  <a:lnTo>
                    <a:pt x="96" y="0"/>
                  </a:lnTo>
                  <a:lnTo>
                    <a:pt x="96" y="52"/>
                  </a:lnTo>
                  <a:lnTo>
                    <a:pt x="82" y="52"/>
                  </a:lnTo>
                  <a:lnTo>
                    <a:pt x="82" y="52"/>
                  </a:lnTo>
                  <a:lnTo>
                    <a:pt x="76" y="54"/>
                  </a:lnTo>
                  <a:lnTo>
                    <a:pt x="70" y="56"/>
                  </a:lnTo>
                  <a:lnTo>
                    <a:pt x="60" y="62"/>
                  </a:lnTo>
                  <a:lnTo>
                    <a:pt x="54" y="72"/>
                  </a:lnTo>
                  <a:lnTo>
                    <a:pt x="52" y="78"/>
                  </a:lnTo>
                  <a:lnTo>
                    <a:pt x="52" y="84"/>
                  </a:lnTo>
                  <a:lnTo>
                    <a:pt x="52" y="404"/>
                  </a:lnTo>
                  <a:lnTo>
                    <a:pt x="52" y="404"/>
                  </a:lnTo>
                  <a:lnTo>
                    <a:pt x="52" y="422"/>
                  </a:lnTo>
                  <a:lnTo>
                    <a:pt x="58" y="436"/>
                  </a:lnTo>
                  <a:lnTo>
                    <a:pt x="60" y="442"/>
                  </a:lnTo>
                  <a:lnTo>
                    <a:pt x="64" y="446"/>
                  </a:lnTo>
                  <a:lnTo>
                    <a:pt x="70" y="448"/>
                  </a:lnTo>
                  <a:lnTo>
                    <a:pt x="76" y="450"/>
                  </a:lnTo>
                  <a:lnTo>
                    <a:pt x="76" y="450"/>
                  </a:lnTo>
                  <a:lnTo>
                    <a:pt x="82" y="450"/>
                  </a:lnTo>
                  <a:lnTo>
                    <a:pt x="90" y="448"/>
                  </a:lnTo>
                  <a:lnTo>
                    <a:pt x="96" y="446"/>
                  </a:lnTo>
                  <a:lnTo>
                    <a:pt x="104" y="442"/>
                  </a:lnTo>
                  <a:lnTo>
                    <a:pt x="110" y="434"/>
                  </a:lnTo>
                  <a:lnTo>
                    <a:pt x="118" y="424"/>
                  </a:lnTo>
                  <a:lnTo>
                    <a:pt x="126" y="412"/>
                  </a:lnTo>
                  <a:lnTo>
                    <a:pt x="134" y="394"/>
                  </a:lnTo>
                  <a:lnTo>
                    <a:pt x="134" y="394"/>
                  </a:lnTo>
                  <a:lnTo>
                    <a:pt x="372" y="504"/>
                  </a:lnTo>
                  <a:lnTo>
                    <a:pt x="372" y="504"/>
                  </a:lnTo>
                  <a:lnTo>
                    <a:pt x="378" y="504"/>
                  </a:lnTo>
                  <a:lnTo>
                    <a:pt x="382" y="504"/>
                  </a:lnTo>
                  <a:lnTo>
                    <a:pt x="388" y="502"/>
                  </a:lnTo>
                  <a:lnTo>
                    <a:pt x="392" y="498"/>
                  </a:lnTo>
                  <a:lnTo>
                    <a:pt x="396" y="494"/>
                  </a:lnTo>
                  <a:lnTo>
                    <a:pt x="398" y="490"/>
                  </a:lnTo>
                  <a:lnTo>
                    <a:pt x="400" y="484"/>
                  </a:lnTo>
                  <a:lnTo>
                    <a:pt x="402" y="478"/>
                  </a:lnTo>
                  <a:lnTo>
                    <a:pt x="402" y="84"/>
                  </a:lnTo>
                  <a:lnTo>
                    <a:pt x="402" y="84"/>
                  </a:lnTo>
                  <a:lnTo>
                    <a:pt x="400" y="78"/>
                  </a:lnTo>
                  <a:lnTo>
                    <a:pt x="398" y="72"/>
                  </a:lnTo>
                  <a:lnTo>
                    <a:pt x="392" y="62"/>
                  </a:lnTo>
                  <a:lnTo>
                    <a:pt x="382" y="56"/>
                  </a:lnTo>
                  <a:lnTo>
                    <a:pt x="376" y="54"/>
                  </a:lnTo>
                  <a:lnTo>
                    <a:pt x="370" y="52"/>
                  </a:lnTo>
                  <a:lnTo>
                    <a:pt x="350" y="52"/>
                  </a:lnTo>
                  <a:lnTo>
                    <a:pt x="350" y="52"/>
                  </a:lnTo>
                  <a:lnTo>
                    <a:pt x="350" y="0"/>
                  </a:lnTo>
                  <a:lnTo>
                    <a:pt x="410" y="0"/>
                  </a:lnTo>
                  <a:lnTo>
                    <a:pt x="410" y="0"/>
                  </a:lnTo>
                  <a:lnTo>
                    <a:pt x="418" y="2"/>
                  </a:lnTo>
                  <a:lnTo>
                    <a:pt x="426" y="4"/>
                  </a:lnTo>
                  <a:lnTo>
                    <a:pt x="434" y="8"/>
                  </a:lnTo>
                  <a:lnTo>
                    <a:pt x="440" y="12"/>
                  </a:lnTo>
                  <a:lnTo>
                    <a:pt x="446" y="18"/>
                  </a:lnTo>
                  <a:lnTo>
                    <a:pt x="450" y="26"/>
                  </a:lnTo>
                  <a:lnTo>
                    <a:pt x="452" y="34"/>
                  </a:lnTo>
                  <a:lnTo>
                    <a:pt x="452" y="42"/>
                  </a:lnTo>
                  <a:lnTo>
                    <a:pt x="45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36" name="Freeform 7"/>
            <p:cNvSpPr>
              <a:spLocks noEditPoints="1"/>
            </p:cNvSpPr>
            <p:nvPr/>
          </p:nvSpPr>
          <p:spPr bwMode="auto">
            <a:xfrm>
              <a:off x="-771525" y="561975"/>
              <a:ext cx="327025" cy="184150"/>
            </a:xfrm>
            <a:custGeom>
              <a:avLst/>
              <a:gdLst>
                <a:gd name="T0" fmla="*/ 0 w 206"/>
                <a:gd name="T1" fmla="*/ 116 h 116"/>
                <a:gd name="T2" fmla="*/ 0 w 206"/>
                <a:gd name="T3" fmla="*/ 116 h 116"/>
                <a:gd name="T4" fmla="*/ 0 w 206"/>
                <a:gd name="T5" fmla="*/ 38 h 116"/>
                <a:gd name="T6" fmla="*/ 66 w 206"/>
                <a:gd name="T7" fmla="*/ 38 h 116"/>
                <a:gd name="T8" fmla="*/ 66 w 206"/>
                <a:gd name="T9" fmla="*/ 38 h 116"/>
                <a:gd name="T10" fmla="*/ 66 w 206"/>
                <a:gd name="T11" fmla="*/ 30 h 116"/>
                <a:gd name="T12" fmla="*/ 68 w 206"/>
                <a:gd name="T13" fmla="*/ 24 h 116"/>
                <a:gd name="T14" fmla="*/ 72 w 206"/>
                <a:gd name="T15" fmla="*/ 16 h 116"/>
                <a:gd name="T16" fmla="*/ 76 w 206"/>
                <a:gd name="T17" fmla="*/ 12 h 116"/>
                <a:gd name="T18" fmla="*/ 82 w 206"/>
                <a:gd name="T19" fmla="*/ 6 h 116"/>
                <a:gd name="T20" fmla="*/ 88 w 206"/>
                <a:gd name="T21" fmla="*/ 4 h 116"/>
                <a:gd name="T22" fmla="*/ 96 w 206"/>
                <a:gd name="T23" fmla="*/ 2 h 116"/>
                <a:gd name="T24" fmla="*/ 104 w 206"/>
                <a:gd name="T25" fmla="*/ 0 h 116"/>
                <a:gd name="T26" fmla="*/ 104 w 206"/>
                <a:gd name="T27" fmla="*/ 0 h 116"/>
                <a:gd name="T28" fmla="*/ 112 w 206"/>
                <a:gd name="T29" fmla="*/ 2 h 116"/>
                <a:gd name="T30" fmla="*/ 118 w 206"/>
                <a:gd name="T31" fmla="*/ 4 h 116"/>
                <a:gd name="T32" fmla="*/ 124 w 206"/>
                <a:gd name="T33" fmla="*/ 6 h 116"/>
                <a:gd name="T34" fmla="*/ 130 w 206"/>
                <a:gd name="T35" fmla="*/ 12 h 116"/>
                <a:gd name="T36" fmla="*/ 136 w 206"/>
                <a:gd name="T37" fmla="*/ 16 h 116"/>
                <a:gd name="T38" fmla="*/ 138 w 206"/>
                <a:gd name="T39" fmla="*/ 24 h 116"/>
                <a:gd name="T40" fmla="*/ 142 w 206"/>
                <a:gd name="T41" fmla="*/ 30 h 116"/>
                <a:gd name="T42" fmla="*/ 142 w 206"/>
                <a:gd name="T43" fmla="*/ 38 h 116"/>
                <a:gd name="T44" fmla="*/ 206 w 206"/>
                <a:gd name="T45" fmla="*/ 38 h 116"/>
                <a:gd name="T46" fmla="*/ 206 w 206"/>
                <a:gd name="T47" fmla="*/ 38 h 116"/>
                <a:gd name="T48" fmla="*/ 206 w 206"/>
                <a:gd name="T49" fmla="*/ 116 h 116"/>
                <a:gd name="T50" fmla="*/ 0 w 206"/>
                <a:gd name="T51" fmla="*/ 116 h 116"/>
                <a:gd name="T52" fmla="*/ 88 w 206"/>
                <a:gd name="T53" fmla="*/ 36 h 116"/>
                <a:gd name="T54" fmla="*/ 88 w 206"/>
                <a:gd name="T55" fmla="*/ 36 h 116"/>
                <a:gd name="T56" fmla="*/ 88 w 206"/>
                <a:gd name="T57" fmla="*/ 42 h 116"/>
                <a:gd name="T58" fmla="*/ 92 w 206"/>
                <a:gd name="T59" fmla="*/ 46 h 116"/>
                <a:gd name="T60" fmla="*/ 98 w 206"/>
                <a:gd name="T61" fmla="*/ 50 h 116"/>
                <a:gd name="T62" fmla="*/ 104 w 206"/>
                <a:gd name="T63" fmla="*/ 52 h 116"/>
                <a:gd name="T64" fmla="*/ 104 w 206"/>
                <a:gd name="T65" fmla="*/ 52 h 116"/>
                <a:gd name="T66" fmla="*/ 110 w 206"/>
                <a:gd name="T67" fmla="*/ 50 h 116"/>
                <a:gd name="T68" fmla="*/ 116 w 206"/>
                <a:gd name="T69" fmla="*/ 46 h 116"/>
                <a:gd name="T70" fmla="*/ 118 w 206"/>
                <a:gd name="T71" fmla="*/ 42 h 116"/>
                <a:gd name="T72" fmla="*/ 120 w 206"/>
                <a:gd name="T73" fmla="*/ 36 h 116"/>
                <a:gd name="T74" fmla="*/ 120 w 206"/>
                <a:gd name="T75" fmla="*/ 36 h 116"/>
                <a:gd name="T76" fmla="*/ 118 w 206"/>
                <a:gd name="T77" fmla="*/ 30 h 116"/>
                <a:gd name="T78" fmla="*/ 116 w 206"/>
                <a:gd name="T79" fmla="*/ 24 h 116"/>
                <a:gd name="T80" fmla="*/ 110 w 206"/>
                <a:gd name="T81" fmla="*/ 20 h 116"/>
                <a:gd name="T82" fmla="*/ 104 w 206"/>
                <a:gd name="T83" fmla="*/ 20 h 116"/>
                <a:gd name="T84" fmla="*/ 104 w 206"/>
                <a:gd name="T85" fmla="*/ 20 h 116"/>
                <a:gd name="T86" fmla="*/ 98 w 206"/>
                <a:gd name="T87" fmla="*/ 20 h 116"/>
                <a:gd name="T88" fmla="*/ 92 w 206"/>
                <a:gd name="T89" fmla="*/ 24 h 116"/>
                <a:gd name="T90" fmla="*/ 88 w 206"/>
                <a:gd name="T91" fmla="*/ 30 h 116"/>
                <a:gd name="T92" fmla="*/ 88 w 206"/>
                <a:gd name="T93" fmla="*/ 36 h 116"/>
                <a:gd name="T94" fmla="*/ 88 w 206"/>
                <a:gd name="T95"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116">
                  <a:moveTo>
                    <a:pt x="0" y="116"/>
                  </a:moveTo>
                  <a:lnTo>
                    <a:pt x="0" y="116"/>
                  </a:lnTo>
                  <a:lnTo>
                    <a:pt x="0" y="38"/>
                  </a:lnTo>
                  <a:lnTo>
                    <a:pt x="66" y="38"/>
                  </a:lnTo>
                  <a:lnTo>
                    <a:pt x="66" y="38"/>
                  </a:lnTo>
                  <a:lnTo>
                    <a:pt x="66" y="30"/>
                  </a:lnTo>
                  <a:lnTo>
                    <a:pt x="68" y="24"/>
                  </a:lnTo>
                  <a:lnTo>
                    <a:pt x="72" y="16"/>
                  </a:lnTo>
                  <a:lnTo>
                    <a:pt x="76" y="12"/>
                  </a:lnTo>
                  <a:lnTo>
                    <a:pt x="82" y="6"/>
                  </a:lnTo>
                  <a:lnTo>
                    <a:pt x="88" y="4"/>
                  </a:lnTo>
                  <a:lnTo>
                    <a:pt x="96" y="2"/>
                  </a:lnTo>
                  <a:lnTo>
                    <a:pt x="104" y="0"/>
                  </a:lnTo>
                  <a:lnTo>
                    <a:pt x="104" y="0"/>
                  </a:lnTo>
                  <a:lnTo>
                    <a:pt x="112" y="2"/>
                  </a:lnTo>
                  <a:lnTo>
                    <a:pt x="118" y="4"/>
                  </a:lnTo>
                  <a:lnTo>
                    <a:pt x="124" y="6"/>
                  </a:lnTo>
                  <a:lnTo>
                    <a:pt x="130" y="12"/>
                  </a:lnTo>
                  <a:lnTo>
                    <a:pt x="136" y="16"/>
                  </a:lnTo>
                  <a:lnTo>
                    <a:pt x="138" y="24"/>
                  </a:lnTo>
                  <a:lnTo>
                    <a:pt x="142" y="30"/>
                  </a:lnTo>
                  <a:lnTo>
                    <a:pt x="142" y="38"/>
                  </a:lnTo>
                  <a:lnTo>
                    <a:pt x="206" y="38"/>
                  </a:lnTo>
                  <a:lnTo>
                    <a:pt x="206" y="38"/>
                  </a:lnTo>
                  <a:lnTo>
                    <a:pt x="206" y="116"/>
                  </a:lnTo>
                  <a:lnTo>
                    <a:pt x="0" y="116"/>
                  </a:lnTo>
                  <a:close/>
                  <a:moveTo>
                    <a:pt x="88" y="36"/>
                  </a:moveTo>
                  <a:lnTo>
                    <a:pt x="88" y="36"/>
                  </a:lnTo>
                  <a:lnTo>
                    <a:pt x="88" y="42"/>
                  </a:lnTo>
                  <a:lnTo>
                    <a:pt x="92" y="46"/>
                  </a:lnTo>
                  <a:lnTo>
                    <a:pt x="98" y="50"/>
                  </a:lnTo>
                  <a:lnTo>
                    <a:pt x="104" y="52"/>
                  </a:lnTo>
                  <a:lnTo>
                    <a:pt x="104" y="52"/>
                  </a:lnTo>
                  <a:lnTo>
                    <a:pt x="110" y="50"/>
                  </a:lnTo>
                  <a:lnTo>
                    <a:pt x="116" y="46"/>
                  </a:lnTo>
                  <a:lnTo>
                    <a:pt x="118" y="42"/>
                  </a:lnTo>
                  <a:lnTo>
                    <a:pt x="120" y="36"/>
                  </a:lnTo>
                  <a:lnTo>
                    <a:pt x="120" y="36"/>
                  </a:lnTo>
                  <a:lnTo>
                    <a:pt x="118" y="30"/>
                  </a:lnTo>
                  <a:lnTo>
                    <a:pt x="116" y="24"/>
                  </a:lnTo>
                  <a:lnTo>
                    <a:pt x="110" y="20"/>
                  </a:lnTo>
                  <a:lnTo>
                    <a:pt x="104" y="20"/>
                  </a:lnTo>
                  <a:lnTo>
                    <a:pt x="104" y="20"/>
                  </a:lnTo>
                  <a:lnTo>
                    <a:pt x="98" y="20"/>
                  </a:lnTo>
                  <a:lnTo>
                    <a:pt x="92" y="24"/>
                  </a:lnTo>
                  <a:lnTo>
                    <a:pt x="88" y="30"/>
                  </a:lnTo>
                  <a:lnTo>
                    <a:pt x="88" y="36"/>
                  </a:lnTo>
                  <a:lnTo>
                    <a:pt x="8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spTree>
    <p:extLst>
      <p:ext uri="{BB962C8B-B14F-4D97-AF65-F5344CB8AC3E}">
        <p14:creationId xmlns:p14="http://schemas.microsoft.com/office/powerpoint/2010/main" val="15769926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pSp>
        <p:nvGrpSpPr>
          <p:cNvPr id="11" name="그룹 10"/>
          <p:cNvGrpSpPr/>
          <p:nvPr/>
        </p:nvGrpSpPr>
        <p:grpSpPr>
          <a:xfrm>
            <a:off x="1295574" y="4103082"/>
            <a:ext cx="1831757" cy="683894"/>
            <a:chOff x="227806" y="4641351"/>
            <a:chExt cx="2204064" cy="822896"/>
          </a:xfrm>
        </p:grpSpPr>
        <p:sp>
          <p:nvSpPr>
            <p:cNvPr id="12" name="Rectangle 3"/>
            <p:cNvSpPr txBox="1">
              <a:spLocks noChangeArrowheads="1"/>
            </p:cNvSpPr>
            <p:nvPr/>
          </p:nvSpPr>
          <p:spPr bwMode="auto">
            <a:xfrm>
              <a:off x="227806" y="4641351"/>
              <a:ext cx="2204064" cy="25923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tx1">
                      <a:lumMod val="75000"/>
                      <a:lumOff val="25000"/>
                    </a:schemeClr>
                  </a:solidFill>
                  <a:cs typeface="+mn-ea"/>
                  <a:sym typeface="+mn-lt"/>
                </a:rPr>
                <a:t>Stylish design</a:t>
              </a:r>
              <a:endParaRPr lang="en-US" altLang="ko-KR" sz="1400" b="1">
                <a:solidFill>
                  <a:schemeClr val="tx1">
                    <a:lumMod val="75000"/>
                    <a:lumOff val="25000"/>
                  </a:schemeClr>
                </a:solidFill>
                <a:cs typeface="+mn-ea"/>
                <a:sym typeface="+mn-lt"/>
              </a:endParaRPr>
            </a:p>
          </p:txBody>
        </p:sp>
        <p:sp>
          <p:nvSpPr>
            <p:cNvPr id="13" name="Rectangle 3"/>
            <p:cNvSpPr txBox="1">
              <a:spLocks noChangeArrowheads="1"/>
            </p:cNvSpPr>
            <p:nvPr/>
          </p:nvSpPr>
          <p:spPr bwMode="auto">
            <a:xfrm>
              <a:off x="227806" y="4964298"/>
              <a:ext cx="2204063" cy="49994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grpSp>
        <p:nvGrpSpPr>
          <p:cNvPr id="14" name="그룹 13"/>
          <p:cNvGrpSpPr/>
          <p:nvPr/>
        </p:nvGrpSpPr>
        <p:grpSpPr>
          <a:xfrm>
            <a:off x="4442970" y="4103082"/>
            <a:ext cx="1831757" cy="683894"/>
            <a:chOff x="227806" y="4641351"/>
            <a:chExt cx="2204064" cy="822896"/>
          </a:xfrm>
        </p:grpSpPr>
        <p:sp>
          <p:nvSpPr>
            <p:cNvPr id="15" name="Rectangle 3"/>
            <p:cNvSpPr txBox="1">
              <a:spLocks noChangeArrowheads="1"/>
            </p:cNvSpPr>
            <p:nvPr/>
          </p:nvSpPr>
          <p:spPr bwMode="auto">
            <a:xfrm>
              <a:off x="227806" y="4641351"/>
              <a:ext cx="2204064" cy="25923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chemeClr val="tx1">
                      <a:lumMod val="75000"/>
                      <a:lumOff val="25000"/>
                    </a:schemeClr>
                  </a:solidFill>
                  <a:cs typeface="+mn-ea"/>
                  <a:sym typeface="+mn-lt"/>
                </a:rPr>
                <a:t>Top quality </a:t>
              </a:r>
              <a:r>
                <a:rPr lang="en-US" altLang="ko-KR" sz="1400" b="1" smtClean="0">
                  <a:solidFill>
                    <a:schemeClr val="tx1">
                      <a:lumMod val="75000"/>
                      <a:lumOff val="25000"/>
                    </a:schemeClr>
                  </a:solidFill>
                  <a:cs typeface="+mn-ea"/>
                  <a:sym typeface="+mn-lt"/>
                </a:rPr>
                <a:t>design</a:t>
              </a:r>
              <a:endParaRPr lang="en-US" altLang="ko-KR" sz="1400" b="1">
                <a:solidFill>
                  <a:schemeClr val="tx1">
                    <a:lumMod val="75000"/>
                    <a:lumOff val="25000"/>
                  </a:schemeClr>
                </a:solidFill>
                <a:cs typeface="+mn-ea"/>
                <a:sym typeface="+mn-lt"/>
              </a:endParaRPr>
            </a:p>
          </p:txBody>
        </p:sp>
        <p:sp>
          <p:nvSpPr>
            <p:cNvPr id="16" name="Rectangle 3"/>
            <p:cNvSpPr txBox="1">
              <a:spLocks noChangeArrowheads="1"/>
            </p:cNvSpPr>
            <p:nvPr/>
          </p:nvSpPr>
          <p:spPr bwMode="auto">
            <a:xfrm>
              <a:off x="227806" y="4964298"/>
              <a:ext cx="2204063" cy="49994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grpSp>
        <p:nvGrpSpPr>
          <p:cNvPr id="17" name="그룹 16"/>
          <p:cNvGrpSpPr/>
          <p:nvPr/>
        </p:nvGrpSpPr>
        <p:grpSpPr>
          <a:xfrm>
            <a:off x="2869272" y="1557525"/>
            <a:ext cx="1831757" cy="609564"/>
            <a:chOff x="2523190" y="2316022"/>
            <a:chExt cx="2204064" cy="733459"/>
          </a:xfrm>
        </p:grpSpPr>
        <p:sp>
          <p:nvSpPr>
            <p:cNvPr id="18" name="Rectangle 3"/>
            <p:cNvSpPr txBox="1">
              <a:spLocks noChangeArrowheads="1"/>
            </p:cNvSpPr>
            <p:nvPr/>
          </p:nvSpPr>
          <p:spPr bwMode="auto">
            <a:xfrm>
              <a:off x="2523190" y="2790248"/>
              <a:ext cx="2204064" cy="25923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chemeClr val="tx1">
                      <a:lumMod val="75000"/>
                      <a:lumOff val="25000"/>
                    </a:schemeClr>
                  </a:solidFill>
                  <a:cs typeface="+mn-ea"/>
                  <a:sym typeface="+mn-lt"/>
                </a:rPr>
                <a:t>Contemporary colors</a:t>
              </a:r>
            </a:p>
          </p:txBody>
        </p:sp>
        <p:sp>
          <p:nvSpPr>
            <p:cNvPr id="19" name="Rectangle 3"/>
            <p:cNvSpPr txBox="1">
              <a:spLocks noChangeArrowheads="1"/>
            </p:cNvSpPr>
            <p:nvPr/>
          </p:nvSpPr>
          <p:spPr bwMode="auto">
            <a:xfrm>
              <a:off x="2523190" y="2316022"/>
              <a:ext cx="2204063" cy="49994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grpSp>
        <p:nvGrpSpPr>
          <p:cNvPr id="20" name="그룹 19"/>
          <p:cNvGrpSpPr/>
          <p:nvPr/>
        </p:nvGrpSpPr>
        <p:grpSpPr>
          <a:xfrm>
            <a:off x="6016669" y="1557525"/>
            <a:ext cx="1831757" cy="609564"/>
            <a:chOff x="2523190" y="2316022"/>
            <a:chExt cx="2204064" cy="733459"/>
          </a:xfrm>
        </p:grpSpPr>
        <p:sp>
          <p:nvSpPr>
            <p:cNvPr id="21" name="Rectangle 3"/>
            <p:cNvSpPr txBox="1">
              <a:spLocks noChangeArrowheads="1"/>
            </p:cNvSpPr>
            <p:nvPr/>
          </p:nvSpPr>
          <p:spPr bwMode="auto">
            <a:xfrm>
              <a:off x="2523190" y="2790248"/>
              <a:ext cx="2204064" cy="25923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chemeClr val="tx1">
                      <a:lumMod val="75000"/>
                      <a:lumOff val="25000"/>
                    </a:schemeClr>
                  </a:solidFill>
                  <a:cs typeface="+mn-ea"/>
                  <a:sym typeface="+mn-lt"/>
                </a:rPr>
                <a:t>Eye-Catching Visual</a:t>
              </a:r>
            </a:p>
          </p:txBody>
        </p:sp>
        <p:sp>
          <p:nvSpPr>
            <p:cNvPr id="22" name="Rectangle 3"/>
            <p:cNvSpPr txBox="1">
              <a:spLocks noChangeArrowheads="1"/>
            </p:cNvSpPr>
            <p:nvPr/>
          </p:nvSpPr>
          <p:spPr bwMode="auto">
            <a:xfrm>
              <a:off x="2523190" y="2316022"/>
              <a:ext cx="2204063" cy="49994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grpSp>
        <p:nvGrpSpPr>
          <p:cNvPr id="23" name="그룹 22"/>
          <p:cNvGrpSpPr/>
          <p:nvPr/>
        </p:nvGrpSpPr>
        <p:grpSpPr>
          <a:xfrm>
            <a:off x="1286933" y="2362812"/>
            <a:ext cx="6570134" cy="1593997"/>
            <a:chOff x="619238" y="3284984"/>
            <a:chExt cx="7905524" cy="1917980"/>
          </a:xfrm>
        </p:grpSpPr>
        <p:sp>
          <p:nvSpPr>
            <p:cNvPr id="24" name="육각형 23"/>
            <p:cNvSpPr/>
            <p:nvPr/>
          </p:nvSpPr>
          <p:spPr>
            <a:xfrm>
              <a:off x="6299903" y="3284984"/>
              <a:ext cx="2224859" cy="1917980"/>
            </a:xfrm>
            <a:prstGeom prst="hexagon">
              <a:avLst>
                <a:gd name="adj" fmla="val 28930"/>
                <a:gd name="vf" fmla="val 115470"/>
              </a:avLst>
            </a:prstGeom>
            <a:solidFill>
              <a:schemeClr val="tx1">
                <a:lumMod val="75000"/>
                <a:lumOff val="25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dirty="0">
                <a:cs typeface="+mn-ea"/>
                <a:sym typeface="+mn-lt"/>
              </a:endParaRPr>
            </a:p>
          </p:txBody>
        </p:sp>
        <p:sp>
          <p:nvSpPr>
            <p:cNvPr id="25" name="육각형 24"/>
            <p:cNvSpPr/>
            <p:nvPr/>
          </p:nvSpPr>
          <p:spPr>
            <a:xfrm>
              <a:off x="619238" y="3284984"/>
              <a:ext cx="2224859" cy="1917980"/>
            </a:xfrm>
            <a:prstGeom prst="hexagon">
              <a:avLst>
                <a:gd name="adj" fmla="val 28930"/>
                <a:gd name="vf" fmla="val 115470"/>
              </a:avLst>
            </a:prstGeom>
            <a:solidFill>
              <a:schemeClr val="bg1">
                <a:lumMod val="50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dirty="0">
                <a:cs typeface="+mn-ea"/>
                <a:sym typeface="+mn-lt"/>
              </a:endParaRPr>
            </a:p>
          </p:txBody>
        </p:sp>
        <p:sp>
          <p:nvSpPr>
            <p:cNvPr id="26" name="육각형 25"/>
            <p:cNvSpPr/>
            <p:nvPr/>
          </p:nvSpPr>
          <p:spPr>
            <a:xfrm>
              <a:off x="2518765" y="3284984"/>
              <a:ext cx="2224859" cy="1917980"/>
            </a:xfrm>
            <a:prstGeom prst="hexagon">
              <a:avLst>
                <a:gd name="adj" fmla="val 28930"/>
                <a:gd name="vf" fmla="val 115470"/>
              </a:avLst>
            </a:pr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dirty="0">
                <a:cs typeface="+mn-ea"/>
                <a:sym typeface="+mn-lt"/>
              </a:endParaRPr>
            </a:p>
          </p:txBody>
        </p:sp>
        <p:sp>
          <p:nvSpPr>
            <p:cNvPr id="27" name="육각형 26"/>
            <p:cNvSpPr/>
            <p:nvPr/>
          </p:nvSpPr>
          <p:spPr>
            <a:xfrm>
              <a:off x="4406348" y="3284984"/>
              <a:ext cx="2224859" cy="1917980"/>
            </a:xfrm>
            <a:prstGeom prst="hexagon">
              <a:avLst>
                <a:gd name="adj" fmla="val 28930"/>
                <a:gd name="vf" fmla="val 115470"/>
              </a:avLst>
            </a:pr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dirty="0">
                <a:solidFill>
                  <a:schemeClr val="lt1"/>
                </a:solidFill>
                <a:cs typeface="+mn-ea"/>
                <a:sym typeface="+mn-lt"/>
              </a:endParaRPr>
            </a:p>
          </p:txBody>
        </p:sp>
        <p:grpSp>
          <p:nvGrpSpPr>
            <p:cNvPr id="28" name="그룹 27"/>
            <p:cNvGrpSpPr/>
            <p:nvPr/>
          </p:nvGrpSpPr>
          <p:grpSpPr>
            <a:xfrm>
              <a:off x="3216685" y="3666349"/>
              <a:ext cx="817074" cy="723899"/>
              <a:chOff x="-3276600" y="2438400"/>
              <a:chExt cx="1085850" cy="962025"/>
            </a:xfrm>
            <a:solidFill>
              <a:schemeClr val="bg1"/>
            </a:solidFill>
          </p:grpSpPr>
          <p:sp>
            <p:nvSpPr>
              <p:cNvPr id="58"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9"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60"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61"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62"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29" name="그룹 28"/>
            <p:cNvGrpSpPr/>
            <p:nvPr/>
          </p:nvGrpSpPr>
          <p:grpSpPr>
            <a:xfrm>
              <a:off x="1479617" y="3630512"/>
              <a:ext cx="504101" cy="795572"/>
              <a:chOff x="-3248025" y="803275"/>
              <a:chExt cx="669925" cy="1057275"/>
            </a:xfrm>
            <a:solidFill>
              <a:schemeClr val="bg1"/>
            </a:solidFill>
          </p:grpSpPr>
          <p:sp>
            <p:nvSpPr>
              <p:cNvPr id="52"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3"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4"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5"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6"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7"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30" name="그룹 29"/>
            <p:cNvGrpSpPr/>
            <p:nvPr/>
          </p:nvGrpSpPr>
          <p:grpSpPr>
            <a:xfrm>
              <a:off x="7031270" y="3690240"/>
              <a:ext cx="762124" cy="676117"/>
              <a:chOff x="-1165225" y="2444750"/>
              <a:chExt cx="1012825" cy="898525"/>
            </a:xfrm>
            <a:solidFill>
              <a:schemeClr val="bg1"/>
            </a:solidFill>
          </p:grpSpPr>
          <p:sp>
            <p:nvSpPr>
              <p:cNvPr id="45"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6"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7"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8"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9"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0"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1"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31" name="그룹 30"/>
            <p:cNvGrpSpPr/>
            <p:nvPr/>
          </p:nvGrpSpPr>
          <p:grpSpPr>
            <a:xfrm>
              <a:off x="5124575" y="3710547"/>
              <a:ext cx="788405" cy="635502"/>
              <a:chOff x="685800" y="622300"/>
              <a:chExt cx="1047750" cy="844550"/>
            </a:xfrm>
            <a:solidFill>
              <a:schemeClr val="bg1"/>
            </a:solidFill>
          </p:grpSpPr>
          <p:sp>
            <p:nvSpPr>
              <p:cNvPr id="40"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1"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2"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3"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4"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sp>
          <p:nvSpPr>
            <p:cNvPr id="32" name="Rectangle 3"/>
            <p:cNvSpPr txBox="1">
              <a:spLocks noChangeArrowheads="1"/>
            </p:cNvSpPr>
            <p:nvPr/>
          </p:nvSpPr>
          <p:spPr bwMode="auto">
            <a:xfrm>
              <a:off x="987652" y="4653136"/>
              <a:ext cx="1459362" cy="20368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chemeClr val="bg1"/>
                  </a:solidFill>
                  <a:cs typeface="+mn-ea"/>
                  <a:sym typeface="+mn-lt"/>
                </a:rPr>
                <a:t>Value 01</a:t>
              </a:r>
              <a:endParaRPr lang="en-US" altLang="ko-KR" sz="1100" b="1">
                <a:solidFill>
                  <a:schemeClr val="bg1"/>
                </a:solidFill>
                <a:cs typeface="+mn-ea"/>
                <a:sym typeface="+mn-lt"/>
              </a:endParaRPr>
            </a:p>
          </p:txBody>
        </p:sp>
        <p:sp>
          <p:nvSpPr>
            <p:cNvPr id="33" name="Rectangle 3"/>
            <p:cNvSpPr txBox="1">
              <a:spLocks noChangeArrowheads="1"/>
            </p:cNvSpPr>
            <p:nvPr/>
          </p:nvSpPr>
          <p:spPr bwMode="auto">
            <a:xfrm>
              <a:off x="2895540" y="4653136"/>
              <a:ext cx="1459362" cy="20368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chemeClr val="bg1"/>
                  </a:solidFill>
                  <a:cs typeface="+mn-ea"/>
                  <a:sym typeface="+mn-lt"/>
                </a:rPr>
                <a:t>Value 02</a:t>
              </a:r>
              <a:endParaRPr lang="en-US" altLang="ko-KR" sz="1100" b="1">
                <a:solidFill>
                  <a:schemeClr val="bg1"/>
                </a:solidFill>
                <a:cs typeface="+mn-ea"/>
                <a:sym typeface="+mn-lt"/>
              </a:endParaRPr>
            </a:p>
          </p:txBody>
        </p:sp>
        <p:sp>
          <p:nvSpPr>
            <p:cNvPr id="34" name="Rectangle 3"/>
            <p:cNvSpPr txBox="1">
              <a:spLocks noChangeArrowheads="1"/>
            </p:cNvSpPr>
            <p:nvPr/>
          </p:nvSpPr>
          <p:spPr bwMode="auto">
            <a:xfrm>
              <a:off x="4789095" y="4653136"/>
              <a:ext cx="1459362" cy="20368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chemeClr val="bg1"/>
                  </a:solidFill>
                  <a:cs typeface="+mn-ea"/>
                  <a:sym typeface="+mn-lt"/>
                </a:rPr>
                <a:t>Value 03</a:t>
              </a:r>
              <a:endParaRPr lang="en-US" altLang="ko-KR" sz="1100" b="1">
                <a:solidFill>
                  <a:schemeClr val="bg1"/>
                </a:solidFill>
                <a:cs typeface="+mn-ea"/>
                <a:sym typeface="+mn-lt"/>
              </a:endParaRPr>
            </a:p>
          </p:txBody>
        </p:sp>
        <p:sp>
          <p:nvSpPr>
            <p:cNvPr id="35" name="Rectangle 3"/>
            <p:cNvSpPr txBox="1">
              <a:spLocks noChangeArrowheads="1"/>
            </p:cNvSpPr>
            <p:nvPr/>
          </p:nvSpPr>
          <p:spPr bwMode="auto">
            <a:xfrm>
              <a:off x="6682651" y="4653136"/>
              <a:ext cx="1459362" cy="20368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chemeClr val="bg1"/>
                  </a:solidFill>
                  <a:cs typeface="+mn-ea"/>
                  <a:sym typeface="+mn-lt"/>
                </a:rPr>
                <a:t>Value 04</a:t>
              </a:r>
              <a:endParaRPr lang="en-US" altLang="ko-KR" sz="1100" b="1">
                <a:solidFill>
                  <a:schemeClr val="bg1"/>
                </a:solidFill>
                <a:cs typeface="+mn-ea"/>
                <a:sym typeface="+mn-lt"/>
              </a:endParaRPr>
            </a:p>
          </p:txBody>
        </p:sp>
        <p:sp>
          <p:nvSpPr>
            <p:cNvPr id="36" name="Freeform 5"/>
            <p:cNvSpPr>
              <a:spLocks/>
            </p:cNvSpPr>
            <p:nvPr/>
          </p:nvSpPr>
          <p:spPr bwMode="auto">
            <a:xfrm>
              <a:off x="4484351" y="3349140"/>
              <a:ext cx="2068850" cy="179074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37" name="Freeform 5"/>
            <p:cNvSpPr>
              <a:spLocks/>
            </p:cNvSpPr>
            <p:nvPr/>
          </p:nvSpPr>
          <p:spPr bwMode="auto">
            <a:xfrm>
              <a:off x="2590796" y="3349140"/>
              <a:ext cx="2068850" cy="179074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38" name="Freeform 5"/>
            <p:cNvSpPr>
              <a:spLocks/>
            </p:cNvSpPr>
            <p:nvPr/>
          </p:nvSpPr>
          <p:spPr bwMode="auto">
            <a:xfrm>
              <a:off x="686491" y="3349140"/>
              <a:ext cx="2068850" cy="179074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39" name="Freeform 5"/>
            <p:cNvSpPr>
              <a:spLocks/>
            </p:cNvSpPr>
            <p:nvPr/>
          </p:nvSpPr>
          <p:spPr bwMode="auto">
            <a:xfrm>
              <a:off x="6377907" y="3349140"/>
              <a:ext cx="2068850" cy="179074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grpSp>
    </p:spTree>
    <p:extLst>
      <p:ext uri="{BB962C8B-B14F-4D97-AF65-F5344CB8AC3E}">
        <p14:creationId xmlns:p14="http://schemas.microsoft.com/office/powerpoint/2010/main" val="15769926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pSp>
        <p:nvGrpSpPr>
          <p:cNvPr id="11" name="그룹 10"/>
          <p:cNvGrpSpPr/>
          <p:nvPr/>
        </p:nvGrpSpPr>
        <p:grpSpPr>
          <a:xfrm>
            <a:off x="3595273" y="1737564"/>
            <a:ext cx="2015114" cy="2446093"/>
            <a:chOff x="4173002" y="2447825"/>
            <a:chExt cx="764123" cy="2087664"/>
          </a:xfrm>
        </p:grpSpPr>
        <p:sp>
          <p:nvSpPr>
            <p:cNvPr id="12" name="Line 5"/>
            <p:cNvSpPr>
              <a:spLocks noChangeShapeType="1"/>
            </p:cNvSpPr>
            <p:nvPr/>
          </p:nvSpPr>
          <p:spPr bwMode="auto">
            <a:xfrm>
              <a:off x="4204190" y="2494842"/>
              <a:ext cx="681028" cy="976966"/>
            </a:xfrm>
            <a:prstGeom prst="line">
              <a:avLst/>
            </a:prstGeom>
            <a:noFill/>
            <a:ln w="1270" cap="rnd">
              <a:solidFill>
                <a:srgbClr val="707171"/>
              </a:solidFill>
              <a:prstDash val="sysDash"/>
              <a:round/>
              <a:headEnd type="none" w="sm" len="sm"/>
              <a:tailEnd type="none" w="sm" len="sm"/>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3" name="Line 6"/>
            <p:cNvSpPr>
              <a:spLocks noChangeShapeType="1"/>
            </p:cNvSpPr>
            <p:nvPr/>
          </p:nvSpPr>
          <p:spPr bwMode="auto">
            <a:xfrm>
              <a:off x="4935538" y="4533901"/>
              <a:ext cx="1587" cy="1588"/>
            </a:xfrm>
            <a:prstGeom prst="line">
              <a:avLst/>
            </a:prstGeom>
            <a:noFill/>
            <a:ln w="1270" cap="rnd">
              <a:solidFill>
                <a:srgbClr val="707171"/>
              </a:solidFill>
              <a:prstDash val="sysDash"/>
              <a:round/>
              <a:headEnd type="none" w="sm" len="sm"/>
              <a:tailEnd type="none" w="sm" len="sm"/>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4" name="Line 7"/>
            <p:cNvSpPr>
              <a:spLocks noChangeShapeType="1"/>
            </p:cNvSpPr>
            <p:nvPr/>
          </p:nvSpPr>
          <p:spPr bwMode="auto">
            <a:xfrm flipH="1">
              <a:off x="4195454" y="2489498"/>
              <a:ext cx="700074" cy="973555"/>
            </a:xfrm>
            <a:prstGeom prst="line">
              <a:avLst/>
            </a:prstGeom>
            <a:noFill/>
            <a:ln w="1270" cap="rnd">
              <a:solidFill>
                <a:srgbClr val="707171"/>
              </a:solidFill>
              <a:prstDash val="sysDash"/>
              <a:round/>
              <a:headEnd type="none" w="sm" len="sm"/>
              <a:tailEnd type="none" w="sm" len="sm"/>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5" name="Line 8"/>
            <p:cNvSpPr>
              <a:spLocks noChangeShapeType="1"/>
            </p:cNvSpPr>
            <p:nvPr/>
          </p:nvSpPr>
          <p:spPr bwMode="auto">
            <a:xfrm>
              <a:off x="4195453" y="3477645"/>
              <a:ext cx="692358" cy="983431"/>
            </a:xfrm>
            <a:prstGeom prst="line">
              <a:avLst/>
            </a:prstGeom>
            <a:noFill/>
            <a:ln w="1270" cap="rnd">
              <a:solidFill>
                <a:srgbClr val="707171"/>
              </a:solidFill>
              <a:prstDash val="sysDash"/>
              <a:round/>
              <a:headEnd type="none" w="sm" len="sm"/>
              <a:tailEnd type="none" w="sm" len="sm"/>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6" name="Line 13"/>
            <p:cNvSpPr>
              <a:spLocks noChangeShapeType="1"/>
            </p:cNvSpPr>
            <p:nvPr/>
          </p:nvSpPr>
          <p:spPr bwMode="auto">
            <a:xfrm>
              <a:off x="4207123" y="3471809"/>
              <a:ext cx="676800" cy="11673"/>
            </a:xfrm>
            <a:prstGeom prst="line">
              <a:avLst/>
            </a:prstGeom>
            <a:noFill/>
            <a:ln w="1270" cap="rnd">
              <a:solidFill>
                <a:srgbClr val="707171"/>
              </a:solidFill>
              <a:prstDash val="sysDash"/>
              <a:round/>
              <a:headEnd type="none" w="sm" len="sm"/>
              <a:tailEnd type="none" w="sm" len="sm"/>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7" name="Line 14"/>
            <p:cNvSpPr>
              <a:spLocks noChangeShapeType="1"/>
            </p:cNvSpPr>
            <p:nvPr/>
          </p:nvSpPr>
          <p:spPr bwMode="auto">
            <a:xfrm flipH="1" flipV="1">
              <a:off x="4185016" y="2464787"/>
              <a:ext cx="707981" cy="1984616"/>
            </a:xfrm>
            <a:prstGeom prst="line">
              <a:avLst/>
            </a:prstGeom>
            <a:noFill/>
            <a:ln w="1270" cap="rnd">
              <a:solidFill>
                <a:srgbClr val="707171"/>
              </a:solidFill>
              <a:prstDash val="sysDash"/>
              <a:round/>
              <a:headEnd type="none" w="sm" len="sm"/>
              <a:tailEnd type="none" w="sm" len="sm"/>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8" name="Line 17"/>
            <p:cNvSpPr>
              <a:spLocks noChangeShapeType="1"/>
            </p:cNvSpPr>
            <p:nvPr/>
          </p:nvSpPr>
          <p:spPr bwMode="auto">
            <a:xfrm>
              <a:off x="4935538" y="4533901"/>
              <a:ext cx="1587" cy="1588"/>
            </a:xfrm>
            <a:prstGeom prst="line">
              <a:avLst/>
            </a:prstGeom>
            <a:noFill/>
            <a:ln w="1270" cap="rnd">
              <a:solidFill>
                <a:srgbClr val="707171"/>
              </a:solidFill>
              <a:prstDash val="sysDash"/>
              <a:round/>
              <a:headEnd type="none" w="sm" len="sm"/>
              <a:tailEnd type="none" w="sm" len="sm"/>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9" name="Line 20"/>
            <p:cNvSpPr>
              <a:spLocks noChangeShapeType="1"/>
            </p:cNvSpPr>
            <p:nvPr/>
          </p:nvSpPr>
          <p:spPr bwMode="auto">
            <a:xfrm flipH="1">
              <a:off x="4173002" y="3492236"/>
              <a:ext cx="712217" cy="1004003"/>
            </a:xfrm>
            <a:prstGeom prst="line">
              <a:avLst/>
            </a:prstGeom>
            <a:noFill/>
            <a:ln w="1270" cap="rnd">
              <a:solidFill>
                <a:srgbClr val="707171"/>
              </a:solidFill>
              <a:prstDash val="sysDash"/>
              <a:round/>
              <a:headEnd type="none" w="sm" len="sm"/>
              <a:tailEnd type="none" w="sm" len="sm"/>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20" name="Line 26"/>
            <p:cNvSpPr>
              <a:spLocks noChangeShapeType="1"/>
            </p:cNvSpPr>
            <p:nvPr/>
          </p:nvSpPr>
          <p:spPr bwMode="auto">
            <a:xfrm flipH="1">
              <a:off x="4185081" y="2502025"/>
              <a:ext cx="706737" cy="1976560"/>
            </a:xfrm>
            <a:prstGeom prst="line">
              <a:avLst/>
            </a:prstGeom>
            <a:noFill/>
            <a:ln w="1270" cap="rnd">
              <a:solidFill>
                <a:srgbClr val="707171"/>
              </a:solidFill>
              <a:prstDash val="sysDash"/>
              <a:round/>
              <a:headEnd type="none" w="sm" len="sm"/>
              <a:tailEnd type="none" w="sm" len="sm"/>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21" name="Line 13"/>
            <p:cNvSpPr>
              <a:spLocks noChangeShapeType="1"/>
            </p:cNvSpPr>
            <p:nvPr/>
          </p:nvSpPr>
          <p:spPr bwMode="auto">
            <a:xfrm>
              <a:off x="4207123" y="2447825"/>
              <a:ext cx="676800" cy="11673"/>
            </a:xfrm>
            <a:prstGeom prst="line">
              <a:avLst/>
            </a:prstGeom>
            <a:noFill/>
            <a:ln w="1270" cap="rnd">
              <a:solidFill>
                <a:srgbClr val="707171"/>
              </a:solidFill>
              <a:prstDash val="sysDash"/>
              <a:round/>
              <a:headEnd type="none" w="sm" len="sm"/>
              <a:tailEnd type="none" w="sm" len="sm"/>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22" name="Line 13"/>
            <p:cNvSpPr>
              <a:spLocks noChangeShapeType="1"/>
            </p:cNvSpPr>
            <p:nvPr/>
          </p:nvSpPr>
          <p:spPr bwMode="auto">
            <a:xfrm>
              <a:off x="4207123" y="4469704"/>
              <a:ext cx="676800" cy="11673"/>
            </a:xfrm>
            <a:prstGeom prst="line">
              <a:avLst/>
            </a:prstGeom>
            <a:noFill/>
            <a:ln w="1270" cap="rnd">
              <a:solidFill>
                <a:srgbClr val="707171"/>
              </a:solidFill>
              <a:prstDash val="sysDash"/>
              <a:round/>
              <a:headEnd type="none" w="sm" len="sm"/>
              <a:tailEnd type="none" w="sm" len="sm"/>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23" name="그룹 22"/>
          <p:cNvGrpSpPr/>
          <p:nvPr/>
        </p:nvGrpSpPr>
        <p:grpSpPr>
          <a:xfrm>
            <a:off x="1363135" y="2747657"/>
            <a:ext cx="2303824" cy="845711"/>
            <a:chOff x="572454" y="3729869"/>
            <a:chExt cx="2871498" cy="1054098"/>
          </a:xfrm>
        </p:grpSpPr>
        <p:grpSp>
          <p:nvGrpSpPr>
            <p:cNvPr id="24" name="그룹 23"/>
            <p:cNvGrpSpPr/>
            <p:nvPr/>
          </p:nvGrpSpPr>
          <p:grpSpPr>
            <a:xfrm>
              <a:off x="572454" y="3729869"/>
              <a:ext cx="2815311" cy="459130"/>
              <a:chOff x="572454" y="3729869"/>
              <a:chExt cx="2815311" cy="459130"/>
            </a:xfrm>
          </p:grpSpPr>
          <p:sp>
            <p:nvSpPr>
              <p:cNvPr id="33" name="모서리가 둥근 직사각형 32"/>
              <p:cNvSpPr/>
              <p:nvPr/>
            </p:nvSpPr>
            <p:spPr>
              <a:xfrm>
                <a:off x="572454" y="3729869"/>
                <a:ext cx="2815311" cy="459130"/>
              </a:xfrm>
              <a:prstGeom prst="roundRect">
                <a:avLst>
                  <a:gd name="adj" fmla="val 50000"/>
                </a:avLst>
              </a:prstGeom>
              <a:noFill/>
              <a:ln w="19050">
                <a:solidFill>
                  <a:srgbClr val="106F9D"/>
                </a:solid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34" name="모서리가 둥근 직사각형 72"/>
              <p:cNvSpPr/>
              <p:nvPr/>
            </p:nvSpPr>
            <p:spPr>
              <a:xfrm>
                <a:off x="2727731" y="3729869"/>
                <a:ext cx="660034" cy="459130"/>
              </a:xfrm>
              <a:custGeom>
                <a:avLst/>
                <a:gdLst/>
                <a:ahLst/>
                <a:cxnLst/>
                <a:rect l="l" t="t" r="r" b="b"/>
                <a:pathLst>
                  <a:path w="617763" h="429726">
                    <a:moveTo>
                      <a:pt x="0" y="0"/>
                    </a:moveTo>
                    <a:lnTo>
                      <a:pt x="402900" y="0"/>
                    </a:lnTo>
                    <a:cubicBezTo>
                      <a:pt x="521566" y="0"/>
                      <a:pt x="617763" y="96197"/>
                      <a:pt x="617763" y="214863"/>
                    </a:cubicBezTo>
                    <a:cubicBezTo>
                      <a:pt x="617763" y="333529"/>
                      <a:pt x="521566" y="429726"/>
                      <a:pt x="402900" y="429726"/>
                    </a:cubicBezTo>
                    <a:lnTo>
                      <a:pt x="0" y="429726"/>
                    </a:lnTo>
                    <a:close/>
                  </a:path>
                </a:pathLst>
              </a:custGeom>
              <a:solidFill>
                <a:srgbClr val="106F9D"/>
              </a:solidFill>
              <a:ln w="19050">
                <a:no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35" name="Rectangle 3"/>
              <p:cNvSpPr txBox="1">
                <a:spLocks noChangeArrowheads="1"/>
              </p:cNvSpPr>
              <p:nvPr/>
            </p:nvSpPr>
            <p:spPr bwMode="auto">
              <a:xfrm>
                <a:off x="667251" y="3812506"/>
                <a:ext cx="1970204" cy="26853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r"/>
                <a:r>
                  <a:rPr lang="en-US" altLang="ko-KR" sz="1400" b="1" smtClean="0">
                    <a:solidFill>
                      <a:srgbClr val="106F9D"/>
                    </a:solidFill>
                    <a:cs typeface="+mn-ea"/>
                    <a:sym typeface="+mn-lt"/>
                  </a:rPr>
                  <a:t>Stylish design</a:t>
                </a:r>
                <a:endParaRPr lang="en-US" altLang="ko-KR" sz="1400" b="1">
                  <a:solidFill>
                    <a:srgbClr val="106F9D"/>
                  </a:solidFill>
                  <a:cs typeface="+mn-ea"/>
                  <a:sym typeface="+mn-lt"/>
                </a:endParaRPr>
              </a:p>
            </p:txBody>
          </p:sp>
        </p:grpSp>
        <p:sp>
          <p:nvSpPr>
            <p:cNvPr id="25" name="Rectangle 3"/>
            <p:cNvSpPr txBox="1">
              <a:spLocks noChangeArrowheads="1"/>
            </p:cNvSpPr>
            <p:nvPr/>
          </p:nvSpPr>
          <p:spPr bwMode="auto">
            <a:xfrm>
              <a:off x="667251" y="4266088"/>
              <a:ext cx="1970203" cy="5178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sp>
          <p:nvSpPr>
            <p:cNvPr id="26" name="타원 25"/>
            <p:cNvSpPr/>
            <p:nvPr/>
          </p:nvSpPr>
          <p:spPr>
            <a:xfrm>
              <a:off x="3361622" y="3918270"/>
              <a:ext cx="82330" cy="82330"/>
            </a:xfrm>
            <a:prstGeom prst="ellipse">
              <a:avLst/>
            </a:prstGeom>
            <a:solidFill>
              <a:schemeClr val="bg1"/>
            </a:solidFill>
            <a:ln w="15240">
              <a:solidFill>
                <a:srgbClr val="7787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cs typeface="+mn-ea"/>
                <a:sym typeface="+mn-lt"/>
              </a:endParaRPr>
            </a:p>
          </p:txBody>
        </p:sp>
        <p:grpSp>
          <p:nvGrpSpPr>
            <p:cNvPr id="27" name="그룹 26"/>
            <p:cNvGrpSpPr/>
            <p:nvPr/>
          </p:nvGrpSpPr>
          <p:grpSpPr>
            <a:xfrm>
              <a:off x="2899091" y="3845713"/>
              <a:ext cx="291471" cy="258234"/>
              <a:chOff x="-3276600" y="2438400"/>
              <a:chExt cx="1085850" cy="962025"/>
            </a:xfrm>
            <a:solidFill>
              <a:schemeClr val="bg1"/>
            </a:solidFill>
          </p:grpSpPr>
          <p:sp>
            <p:nvSpPr>
              <p:cNvPr id="28"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29"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0"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1"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2"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grpSp>
        <p:nvGrpSpPr>
          <p:cNvPr id="36" name="그룹 35"/>
          <p:cNvGrpSpPr/>
          <p:nvPr/>
        </p:nvGrpSpPr>
        <p:grpSpPr>
          <a:xfrm>
            <a:off x="1363135" y="1563638"/>
            <a:ext cx="2303824" cy="844871"/>
            <a:chOff x="572454" y="2254102"/>
            <a:chExt cx="2871498" cy="1053051"/>
          </a:xfrm>
        </p:grpSpPr>
        <p:grpSp>
          <p:nvGrpSpPr>
            <p:cNvPr id="37" name="그룹 36"/>
            <p:cNvGrpSpPr/>
            <p:nvPr/>
          </p:nvGrpSpPr>
          <p:grpSpPr>
            <a:xfrm>
              <a:off x="572454" y="2254102"/>
              <a:ext cx="2815311" cy="459130"/>
              <a:chOff x="572454" y="2254102"/>
              <a:chExt cx="2815311" cy="459130"/>
            </a:xfrm>
          </p:grpSpPr>
          <p:sp>
            <p:nvSpPr>
              <p:cNvPr id="47" name="모서리가 둥근 직사각형 46"/>
              <p:cNvSpPr/>
              <p:nvPr/>
            </p:nvSpPr>
            <p:spPr>
              <a:xfrm>
                <a:off x="572454" y="2254102"/>
                <a:ext cx="2815311" cy="459130"/>
              </a:xfrm>
              <a:prstGeom prst="roundRect">
                <a:avLst>
                  <a:gd name="adj" fmla="val 50000"/>
                </a:avLst>
              </a:prstGeom>
              <a:noFill/>
              <a:ln w="19050">
                <a:solidFill>
                  <a:srgbClr val="62B4C0"/>
                </a:solid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48" name="모서리가 둥근 직사각형 72"/>
              <p:cNvSpPr/>
              <p:nvPr/>
            </p:nvSpPr>
            <p:spPr>
              <a:xfrm>
                <a:off x="2727731" y="2254102"/>
                <a:ext cx="660034" cy="459130"/>
              </a:xfrm>
              <a:custGeom>
                <a:avLst/>
                <a:gdLst/>
                <a:ahLst/>
                <a:cxnLst/>
                <a:rect l="l" t="t" r="r" b="b"/>
                <a:pathLst>
                  <a:path w="617763" h="429726">
                    <a:moveTo>
                      <a:pt x="0" y="0"/>
                    </a:moveTo>
                    <a:lnTo>
                      <a:pt x="402900" y="0"/>
                    </a:lnTo>
                    <a:cubicBezTo>
                      <a:pt x="521566" y="0"/>
                      <a:pt x="617763" y="96197"/>
                      <a:pt x="617763" y="214863"/>
                    </a:cubicBezTo>
                    <a:cubicBezTo>
                      <a:pt x="617763" y="333529"/>
                      <a:pt x="521566" y="429726"/>
                      <a:pt x="402900" y="429726"/>
                    </a:cubicBezTo>
                    <a:lnTo>
                      <a:pt x="0" y="429726"/>
                    </a:lnTo>
                    <a:close/>
                  </a:path>
                </a:pathLst>
              </a:custGeom>
              <a:solidFill>
                <a:srgbClr val="62B4C0"/>
              </a:solidFill>
              <a:ln w="19050">
                <a:no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49" name="Rectangle 3"/>
              <p:cNvSpPr txBox="1">
                <a:spLocks noChangeArrowheads="1"/>
              </p:cNvSpPr>
              <p:nvPr/>
            </p:nvSpPr>
            <p:spPr bwMode="auto">
              <a:xfrm>
                <a:off x="667251" y="2335692"/>
                <a:ext cx="1970204" cy="26853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r"/>
                <a:r>
                  <a:rPr lang="en-US" altLang="ko-KR" sz="1400" b="1" smtClean="0">
                    <a:solidFill>
                      <a:srgbClr val="62B4C0"/>
                    </a:solidFill>
                    <a:cs typeface="+mn-ea"/>
                    <a:sym typeface="+mn-lt"/>
                  </a:rPr>
                  <a:t>Stylish design</a:t>
                </a:r>
                <a:endParaRPr lang="en-US" altLang="ko-KR" sz="1400" b="1">
                  <a:solidFill>
                    <a:srgbClr val="62B4C0"/>
                  </a:solidFill>
                  <a:cs typeface="+mn-ea"/>
                  <a:sym typeface="+mn-lt"/>
                </a:endParaRPr>
              </a:p>
            </p:txBody>
          </p:sp>
        </p:grpSp>
        <p:sp>
          <p:nvSpPr>
            <p:cNvPr id="38" name="Rectangle 3"/>
            <p:cNvSpPr txBox="1">
              <a:spLocks noChangeArrowheads="1"/>
            </p:cNvSpPr>
            <p:nvPr/>
          </p:nvSpPr>
          <p:spPr bwMode="auto">
            <a:xfrm>
              <a:off x="667251" y="2789274"/>
              <a:ext cx="1970203" cy="5178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sp>
          <p:nvSpPr>
            <p:cNvPr id="39" name="타원 38"/>
            <p:cNvSpPr/>
            <p:nvPr/>
          </p:nvSpPr>
          <p:spPr>
            <a:xfrm>
              <a:off x="3361622" y="2442503"/>
              <a:ext cx="82330" cy="82330"/>
            </a:xfrm>
            <a:prstGeom prst="ellipse">
              <a:avLst/>
            </a:prstGeom>
            <a:solidFill>
              <a:schemeClr val="bg1"/>
            </a:solidFill>
            <a:ln w="15240">
              <a:solidFill>
                <a:srgbClr val="7787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cs typeface="+mn-ea"/>
                <a:sym typeface="+mn-lt"/>
              </a:endParaRPr>
            </a:p>
          </p:txBody>
        </p:sp>
        <p:grpSp>
          <p:nvGrpSpPr>
            <p:cNvPr id="40" name="그룹 39"/>
            <p:cNvGrpSpPr/>
            <p:nvPr/>
          </p:nvGrpSpPr>
          <p:grpSpPr>
            <a:xfrm>
              <a:off x="2954913" y="2328889"/>
              <a:ext cx="179826" cy="283801"/>
              <a:chOff x="-3248025" y="803275"/>
              <a:chExt cx="669925" cy="1057275"/>
            </a:xfrm>
            <a:solidFill>
              <a:schemeClr val="bg1"/>
            </a:solidFill>
          </p:grpSpPr>
          <p:sp>
            <p:nvSpPr>
              <p:cNvPr id="41"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2"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3"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4"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5"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6"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grpSp>
        <p:nvGrpSpPr>
          <p:cNvPr id="50" name="그룹 49"/>
          <p:cNvGrpSpPr/>
          <p:nvPr/>
        </p:nvGrpSpPr>
        <p:grpSpPr>
          <a:xfrm>
            <a:off x="5480398" y="1563638"/>
            <a:ext cx="2300469" cy="844871"/>
            <a:chOff x="5704232" y="2254102"/>
            <a:chExt cx="2867316" cy="1053051"/>
          </a:xfrm>
        </p:grpSpPr>
        <p:grpSp>
          <p:nvGrpSpPr>
            <p:cNvPr id="51" name="그룹 50"/>
            <p:cNvGrpSpPr/>
            <p:nvPr/>
          </p:nvGrpSpPr>
          <p:grpSpPr>
            <a:xfrm>
              <a:off x="5756237" y="2254102"/>
              <a:ext cx="2815311" cy="459130"/>
              <a:chOff x="5756237" y="2254102"/>
              <a:chExt cx="2815311" cy="459130"/>
            </a:xfrm>
          </p:grpSpPr>
          <p:sp>
            <p:nvSpPr>
              <p:cNvPr id="62" name="모서리가 둥근 직사각형 61"/>
              <p:cNvSpPr/>
              <p:nvPr/>
            </p:nvSpPr>
            <p:spPr>
              <a:xfrm flipH="1">
                <a:off x="5756237" y="2254102"/>
                <a:ext cx="2815311" cy="459130"/>
              </a:xfrm>
              <a:prstGeom prst="roundRect">
                <a:avLst>
                  <a:gd name="adj" fmla="val 50000"/>
                </a:avLst>
              </a:prstGeom>
              <a:noFill/>
              <a:ln w="19050">
                <a:solidFill>
                  <a:srgbClr val="106F9D"/>
                </a:solid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63" name="모서리가 둥근 직사각형 72"/>
              <p:cNvSpPr/>
              <p:nvPr/>
            </p:nvSpPr>
            <p:spPr>
              <a:xfrm flipH="1">
                <a:off x="5756237" y="2254102"/>
                <a:ext cx="660034" cy="459130"/>
              </a:xfrm>
              <a:custGeom>
                <a:avLst/>
                <a:gdLst/>
                <a:ahLst/>
                <a:cxnLst/>
                <a:rect l="l" t="t" r="r" b="b"/>
                <a:pathLst>
                  <a:path w="617763" h="429726">
                    <a:moveTo>
                      <a:pt x="0" y="0"/>
                    </a:moveTo>
                    <a:lnTo>
                      <a:pt x="402900" y="0"/>
                    </a:lnTo>
                    <a:cubicBezTo>
                      <a:pt x="521566" y="0"/>
                      <a:pt x="617763" y="96197"/>
                      <a:pt x="617763" y="214863"/>
                    </a:cubicBezTo>
                    <a:cubicBezTo>
                      <a:pt x="617763" y="333529"/>
                      <a:pt x="521566" y="429726"/>
                      <a:pt x="402900" y="429726"/>
                    </a:cubicBezTo>
                    <a:lnTo>
                      <a:pt x="0" y="429726"/>
                    </a:lnTo>
                    <a:close/>
                  </a:path>
                </a:pathLst>
              </a:custGeom>
              <a:solidFill>
                <a:srgbClr val="106F9D"/>
              </a:solidFill>
              <a:ln w="19050">
                <a:no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64" name="Rectangle 3"/>
              <p:cNvSpPr txBox="1">
                <a:spLocks noChangeArrowheads="1"/>
              </p:cNvSpPr>
              <p:nvPr/>
            </p:nvSpPr>
            <p:spPr bwMode="auto">
              <a:xfrm>
                <a:off x="6506343" y="2335692"/>
                <a:ext cx="1970204" cy="26853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400" b="1" smtClean="0">
                    <a:solidFill>
                      <a:srgbClr val="106F9D"/>
                    </a:solidFill>
                    <a:cs typeface="+mn-ea"/>
                    <a:sym typeface="+mn-lt"/>
                  </a:rPr>
                  <a:t>Stylish design</a:t>
                </a:r>
                <a:endParaRPr lang="en-US" altLang="ko-KR" sz="1400" b="1">
                  <a:solidFill>
                    <a:srgbClr val="106F9D"/>
                  </a:solidFill>
                  <a:cs typeface="+mn-ea"/>
                  <a:sym typeface="+mn-lt"/>
                </a:endParaRPr>
              </a:p>
            </p:txBody>
          </p:sp>
        </p:grpSp>
        <p:sp>
          <p:nvSpPr>
            <p:cNvPr id="52" name="Rectangle 3"/>
            <p:cNvSpPr txBox="1">
              <a:spLocks noChangeArrowheads="1"/>
            </p:cNvSpPr>
            <p:nvPr/>
          </p:nvSpPr>
          <p:spPr bwMode="auto">
            <a:xfrm>
              <a:off x="6506343" y="2789274"/>
              <a:ext cx="1970202" cy="5178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l">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sp>
          <p:nvSpPr>
            <p:cNvPr id="53" name="타원 52"/>
            <p:cNvSpPr/>
            <p:nvPr/>
          </p:nvSpPr>
          <p:spPr>
            <a:xfrm>
              <a:off x="5704232" y="2442503"/>
              <a:ext cx="82330" cy="82330"/>
            </a:xfrm>
            <a:prstGeom prst="ellipse">
              <a:avLst/>
            </a:prstGeom>
            <a:solidFill>
              <a:schemeClr val="bg1"/>
            </a:solidFill>
            <a:ln w="15240">
              <a:solidFill>
                <a:srgbClr val="7787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cs typeface="+mn-ea"/>
                <a:sym typeface="+mn-lt"/>
              </a:endParaRPr>
            </a:p>
          </p:txBody>
        </p:sp>
        <p:grpSp>
          <p:nvGrpSpPr>
            <p:cNvPr id="54" name="그룹 53"/>
            <p:cNvGrpSpPr/>
            <p:nvPr/>
          </p:nvGrpSpPr>
          <p:grpSpPr>
            <a:xfrm>
              <a:off x="6005380" y="2353595"/>
              <a:ext cx="271871" cy="241190"/>
              <a:chOff x="-1165225" y="2444750"/>
              <a:chExt cx="1012825" cy="898525"/>
            </a:xfrm>
            <a:solidFill>
              <a:schemeClr val="bg1"/>
            </a:solidFill>
          </p:grpSpPr>
          <p:sp>
            <p:nvSpPr>
              <p:cNvPr id="55"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6"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7"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8"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9"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60"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61"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grpSp>
        <p:nvGrpSpPr>
          <p:cNvPr id="65" name="그룹 64"/>
          <p:cNvGrpSpPr/>
          <p:nvPr/>
        </p:nvGrpSpPr>
        <p:grpSpPr>
          <a:xfrm>
            <a:off x="1363135" y="3932456"/>
            <a:ext cx="2303824" cy="845771"/>
            <a:chOff x="572454" y="5206608"/>
            <a:chExt cx="2871498" cy="1054173"/>
          </a:xfrm>
        </p:grpSpPr>
        <p:grpSp>
          <p:nvGrpSpPr>
            <p:cNvPr id="66" name="그룹 65"/>
            <p:cNvGrpSpPr/>
            <p:nvPr/>
          </p:nvGrpSpPr>
          <p:grpSpPr>
            <a:xfrm>
              <a:off x="572454" y="5206608"/>
              <a:ext cx="2815311" cy="459130"/>
              <a:chOff x="572454" y="5206608"/>
              <a:chExt cx="2815311" cy="459130"/>
            </a:xfrm>
          </p:grpSpPr>
          <p:sp>
            <p:nvSpPr>
              <p:cNvPr id="75" name="모서리가 둥근 직사각형 74"/>
              <p:cNvSpPr/>
              <p:nvPr/>
            </p:nvSpPr>
            <p:spPr>
              <a:xfrm>
                <a:off x="572454" y="5206608"/>
                <a:ext cx="2815311" cy="459130"/>
              </a:xfrm>
              <a:prstGeom prst="roundRect">
                <a:avLst>
                  <a:gd name="adj" fmla="val 50000"/>
                </a:avLst>
              </a:prstGeom>
              <a:noFill/>
              <a:ln w="19050">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76" name="모서리가 둥근 직사각형 72"/>
              <p:cNvSpPr/>
              <p:nvPr/>
            </p:nvSpPr>
            <p:spPr>
              <a:xfrm>
                <a:off x="2727731" y="5206608"/>
                <a:ext cx="660034" cy="459130"/>
              </a:xfrm>
              <a:custGeom>
                <a:avLst/>
                <a:gdLst/>
                <a:ahLst/>
                <a:cxnLst/>
                <a:rect l="l" t="t" r="r" b="b"/>
                <a:pathLst>
                  <a:path w="617763" h="429726">
                    <a:moveTo>
                      <a:pt x="0" y="0"/>
                    </a:moveTo>
                    <a:lnTo>
                      <a:pt x="402900" y="0"/>
                    </a:lnTo>
                    <a:cubicBezTo>
                      <a:pt x="521566" y="0"/>
                      <a:pt x="617763" y="96197"/>
                      <a:pt x="617763" y="214863"/>
                    </a:cubicBezTo>
                    <a:cubicBezTo>
                      <a:pt x="617763" y="333529"/>
                      <a:pt x="521566" y="429726"/>
                      <a:pt x="402900" y="429726"/>
                    </a:cubicBezTo>
                    <a:lnTo>
                      <a:pt x="0" y="429726"/>
                    </a:lnTo>
                    <a:close/>
                  </a:path>
                </a:pathLst>
              </a:custGeom>
              <a:solidFill>
                <a:schemeClr val="bg1">
                  <a:lumMod val="50000"/>
                </a:schemeClr>
              </a:solidFill>
              <a:ln w="19050">
                <a:no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77" name="Rectangle 3"/>
              <p:cNvSpPr txBox="1">
                <a:spLocks noChangeArrowheads="1"/>
              </p:cNvSpPr>
              <p:nvPr/>
            </p:nvSpPr>
            <p:spPr bwMode="auto">
              <a:xfrm>
                <a:off x="667251" y="5289319"/>
                <a:ext cx="1970204" cy="26853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r"/>
                <a:r>
                  <a:rPr lang="en-US" altLang="ko-KR" sz="1400" b="1" smtClean="0">
                    <a:solidFill>
                      <a:schemeClr val="bg1">
                        <a:lumMod val="50000"/>
                      </a:schemeClr>
                    </a:solidFill>
                    <a:cs typeface="+mn-ea"/>
                    <a:sym typeface="+mn-lt"/>
                  </a:rPr>
                  <a:t>Stylish design</a:t>
                </a:r>
                <a:endParaRPr lang="en-US" altLang="ko-KR" sz="1400" b="1">
                  <a:solidFill>
                    <a:schemeClr val="bg1">
                      <a:lumMod val="50000"/>
                    </a:schemeClr>
                  </a:solidFill>
                  <a:cs typeface="+mn-ea"/>
                  <a:sym typeface="+mn-lt"/>
                </a:endParaRPr>
              </a:p>
            </p:txBody>
          </p:sp>
        </p:grpSp>
        <p:sp>
          <p:nvSpPr>
            <p:cNvPr id="67" name="Rectangle 3"/>
            <p:cNvSpPr txBox="1">
              <a:spLocks noChangeArrowheads="1"/>
            </p:cNvSpPr>
            <p:nvPr/>
          </p:nvSpPr>
          <p:spPr bwMode="auto">
            <a:xfrm>
              <a:off x="667251" y="5742902"/>
              <a:ext cx="1970203" cy="5178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sp>
          <p:nvSpPr>
            <p:cNvPr id="68" name="타원 67"/>
            <p:cNvSpPr/>
            <p:nvPr/>
          </p:nvSpPr>
          <p:spPr>
            <a:xfrm>
              <a:off x="3361622" y="5395009"/>
              <a:ext cx="82330" cy="82330"/>
            </a:xfrm>
            <a:prstGeom prst="ellipse">
              <a:avLst/>
            </a:prstGeom>
            <a:solidFill>
              <a:schemeClr val="bg1"/>
            </a:solidFill>
            <a:ln w="15240">
              <a:solidFill>
                <a:srgbClr val="7787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cs typeface="+mn-ea"/>
                <a:sym typeface="+mn-lt"/>
              </a:endParaRPr>
            </a:p>
          </p:txBody>
        </p:sp>
        <p:grpSp>
          <p:nvGrpSpPr>
            <p:cNvPr id="69" name="그룹 68"/>
            <p:cNvGrpSpPr/>
            <p:nvPr/>
          </p:nvGrpSpPr>
          <p:grpSpPr>
            <a:xfrm>
              <a:off x="2904204" y="5342214"/>
              <a:ext cx="281245" cy="226700"/>
              <a:chOff x="685800" y="622300"/>
              <a:chExt cx="1047750" cy="844550"/>
            </a:xfrm>
            <a:solidFill>
              <a:schemeClr val="bg1"/>
            </a:solidFill>
          </p:grpSpPr>
          <p:sp>
            <p:nvSpPr>
              <p:cNvPr id="70"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71"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72"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73"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74"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grpSp>
        <p:nvGrpSpPr>
          <p:cNvPr id="78" name="그룹 77"/>
          <p:cNvGrpSpPr/>
          <p:nvPr/>
        </p:nvGrpSpPr>
        <p:grpSpPr>
          <a:xfrm>
            <a:off x="5480398" y="2747657"/>
            <a:ext cx="2300469" cy="845711"/>
            <a:chOff x="5704232" y="3729869"/>
            <a:chExt cx="2867316" cy="1054098"/>
          </a:xfrm>
        </p:grpSpPr>
        <p:grpSp>
          <p:nvGrpSpPr>
            <p:cNvPr id="79" name="그룹 78"/>
            <p:cNvGrpSpPr/>
            <p:nvPr/>
          </p:nvGrpSpPr>
          <p:grpSpPr>
            <a:xfrm>
              <a:off x="5756237" y="3729869"/>
              <a:ext cx="2815311" cy="459130"/>
              <a:chOff x="5756237" y="3729869"/>
              <a:chExt cx="2815311" cy="459130"/>
            </a:xfrm>
          </p:grpSpPr>
          <p:sp>
            <p:nvSpPr>
              <p:cNvPr id="86" name="모서리가 둥근 직사각형 85"/>
              <p:cNvSpPr/>
              <p:nvPr/>
            </p:nvSpPr>
            <p:spPr>
              <a:xfrm flipH="1">
                <a:off x="5756237" y="3729869"/>
                <a:ext cx="2815311" cy="459130"/>
              </a:xfrm>
              <a:prstGeom prst="roundRect">
                <a:avLst>
                  <a:gd name="adj" fmla="val 50000"/>
                </a:avLst>
              </a:prstGeom>
              <a:noFill/>
              <a:ln w="19050">
                <a:solidFill>
                  <a:srgbClr val="62B4C0"/>
                </a:solid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87" name="모서리가 둥근 직사각형 72"/>
              <p:cNvSpPr/>
              <p:nvPr/>
            </p:nvSpPr>
            <p:spPr>
              <a:xfrm flipH="1">
                <a:off x="5756237" y="3729869"/>
                <a:ext cx="660034" cy="459130"/>
              </a:xfrm>
              <a:custGeom>
                <a:avLst/>
                <a:gdLst/>
                <a:ahLst/>
                <a:cxnLst/>
                <a:rect l="l" t="t" r="r" b="b"/>
                <a:pathLst>
                  <a:path w="617763" h="429726">
                    <a:moveTo>
                      <a:pt x="0" y="0"/>
                    </a:moveTo>
                    <a:lnTo>
                      <a:pt x="402900" y="0"/>
                    </a:lnTo>
                    <a:cubicBezTo>
                      <a:pt x="521566" y="0"/>
                      <a:pt x="617763" y="96197"/>
                      <a:pt x="617763" y="214863"/>
                    </a:cubicBezTo>
                    <a:cubicBezTo>
                      <a:pt x="617763" y="333529"/>
                      <a:pt x="521566" y="429726"/>
                      <a:pt x="402900" y="429726"/>
                    </a:cubicBezTo>
                    <a:lnTo>
                      <a:pt x="0" y="429726"/>
                    </a:lnTo>
                    <a:close/>
                  </a:path>
                </a:pathLst>
              </a:custGeom>
              <a:solidFill>
                <a:srgbClr val="62B4C0"/>
              </a:solidFill>
              <a:ln w="19050">
                <a:no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88" name="Rectangle 3"/>
              <p:cNvSpPr txBox="1">
                <a:spLocks noChangeArrowheads="1"/>
              </p:cNvSpPr>
              <p:nvPr/>
            </p:nvSpPr>
            <p:spPr bwMode="auto">
              <a:xfrm>
                <a:off x="6506343" y="3812506"/>
                <a:ext cx="1970204" cy="26853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400" b="1" smtClean="0">
                    <a:solidFill>
                      <a:srgbClr val="62B4C0"/>
                    </a:solidFill>
                    <a:cs typeface="+mn-ea"/>
                    <a:sym typeface="+mn-lt"/>
                  </a:rPr>
                  <a:t>Stylish design</a:t>
                </a:r>
                <a:endParaRPr lang="en-US" altLang="ko-KR" sz="1400" b="1">
                  <a:solidFill>
                    <a:srgbClr val="62B4C0"/>
                  </a:solidFill>
                  <a:cs typeface="+mn-ea"/>
                  <a:sym typeface="+mn-lt"/>
                </a:endParaRPr>
              </a:p>
            </p:txBody>
          </p:sp>
        </p:grpSp>
        <p:sp>
          <p:nvSpPr>
            <p:cNvPr id="80" name="Rectangle 3"/>
            <p:cNvSpPr txBox="1">
              <a:spLocks noChangeArrowheads="1"/>
            </p:cNvSpPr>
            <p:nvPr/>
          </p:nvSpPr>
          <p:spPr bwMode="auto">
            <a:xfrm>
              <a:off x="6506343" y="4266088"/>
              <a:ext cx="1970202" cy="5178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l">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sp>
          <p:nvSpPr>
            <p:cNvPr id="81" name="타원 80"/>
            <p:cNvSpPr/>
            <p:nvPr/>
          </p:nvSpPr>
          <p:spPr>
            <a:xfrm>
              <a:off x="5704232" y="3918270"/>
              <a:ext cx="82330" cy="82330"/>
            </a:xfrm>
            <a:prstGeom prst="ellipse">
              <a:avLst/>
            </a:prstGeom>
            <a:solidFill>
              <a:schemeClr val="bg1"/>
            </a:solidFill>
            <a:ln w="15240">
              <a:solidFill>
                <a:srgbClr val="7787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cs typeface="+mn-ea"/>
                <a:sym typeface="+mn-lt"/>
              </a:endParaRPr>
            </a:p>
          </p:txBody>
        </p:sp>
        <p:grpSp>
          <p:nvGrpSpPr>
            <p:cNvPr id="82" name="그룹 81"/>
            <p:cNvGrpSpPr/>
            <p:nvPr/>
          </p:nvGrpSpPr>
          <p:grpSpPr>
            <a:xfrm>
              <a:off x="6045010" y="3834152"/>
              <a:ext cx="192610" cy="250564"/>
              <a:chOff x="-962025" y="561975"/>
              <a:chExt cx="717550" cy="933450"/>
            </a:xfrm>
            <a:solidFill>
              <a:schemeClr val="bg1"/>
            </a:solidFill>
          </p:grpSpPr>
          <p:sp>
            <p:nvSpPr>
              <p:cNvPr id="83" name="Freeform 5"/>
              <p:cNvSpPr>
                <a:spLocks/>
              </p:cNvSpPr>
              <p:nvPr/>
            </p:nvSpPr>
            <p:spPr bwMode="auto">
              <a:xfrm>
                <a:off x="-835025" y="844550"/>
                <a:ext cx="473075" cy="415925"/>
              </a:xfrm>
              <a:custGeom>
                <a:avLst/>
                <a:gdLst>
                  <a:gd name="T0" fmla="*/ 150 w 298"/>
                  <a:gd name="T1" fmla="*/ 262 h 262"/>
                  <a:gd name="T2" fmla="*/ 142 w 298"/>
                  <a:gd name="T3" fmla="*/ 254 h 262"/>
                  <a:gd name="T4" fmla="*/ 120 w 298"/>
                  <a:gd name="T5" fmla="*/ 68 h 262"/>
                  <a:gd name="T6" fmla="*/ 100 w 298"/>
                  <a:gd name="T7" fmla="*/ 170 h 262"/>
                  <a:gd name="T8" fmla="*/ 90 w 298"/>
                  <a:gd name="T9" fmla="*/ 178 h 262"/>
                  <a:gd name="T10" fmla="*/ 90 w 298"/>
                  <a:gd name="T11" fmla="*/ 178 h 262"/>
                  <a:gd name="T12" fmla="*/ 82 w 298"/>
                  <a:gd name="T13" fmla="*/ 172 h 262"/>
                  <a:gd name="T14" fmla="*/ 70 w 298"/>
                  <a:gd name="T15" fmla="*/ 130 h 262"/>
                  <a:gd name="T16" fmla="*/ 58 w 298"/>
                  <a:gd name="T17" fmla="*/ 150 h 262"/>
                  <a:gd name="T18" fmla="*/ 50 w 298"/>
                  <a:gd name="T19" fmla="*/ 154 h 262"/>
                  <a:gd name="T20" fmla="*/ 10 w 298"/>
                  <a:gd name="T21" fmla="*/ 154 h 262"/>
                  <a:gd name="T22" fmla="*/ 6 w 298"/>
                  <a:gd name="T23" fmla="*/ 154 h 262"/>
                  <a:gd name="T24" fmla="*/ 0 w 298"/>
                  <a:gd name="T25" fmla="*/ 150 h 262"/>
                  <a:gd name="T26" fmla="*/ 0 w 298"/>
                  <a:gd name="T27" fmla="*/ 146 h 262"/>
                  <a:gd name="T28" fmla="*/ 0 w 298"/>
                  <a:gd name="T29" fmla="*/ 142 h 262"/>
                  <a:gd name="T30" fmla="*/ 6 w 298"/>
                  <a:gd name="T31" fmla="*/ 136 h 262"/>
                  <a:gd name="T32" fmla="*/ 10 w 298"/>
                  <a:gd name="T33" fmla="*/ 136 h 262"/>
                  <a:gd name="T34" fmla="*/ 66 w 298"/>
                  <a:gd name="T35" fmla="*/ 102 h 262"/>
                  <a:gd name="T36" fmla="*/ 70 w 298"/>
                  <a:gd name="T37" fmla="*/ 98 h 262"/>
                  <a:gd name="T38" fmla="*/ 76 w 298"/>
                  <a:gd name="T39" fmla="*/ 98 h 262"/>
                  <a:gd name="T40" fmla="*/ 80 w 298"/>
                  <a:gd name="T41" fmla="*/ 100 h 262"/>
                  <a:gd name="T42" fmla="*/ 84 w 298"/>
                  <a:gd name="T43" fmla="*/ 104 h 262"/>
                  <a:gd name="T44" fmla="*/ 114 w 298"/>
                  <a:gd name="T45" fmla="*/ 8 h 262"/>
                  <a:gd name="T46" fmla="*/ 118 w 298"/>
                  <a:gd name="T47" fmla="*/ 2 h 262"/>
                  <a:gd name="T48" fmla="*/ 124 w 298"/>
                  <a:gd name="T49" fmla="*/ 0 h 262"/>
                  <a:gd name="T50" fmla="*/ 128 w 298"/>
                  <a:gd name="T51" fmla="*/ 0 h 262"/>
                  <a:gd name="T52" fmla="*/ 132 w 298"/>
                  <a:gd name="T53" fmla="*/ 8 h 262"/>
                  <a:gd name="T54" fmla="*/ 154 w 298"/>
                  <a:gd name="T55" fmla="*/ 196 h 262"/>
                  <a:gd name="T56" fmla="*/ 164 w 298"/>
                  <a:gd name="T57" fmla="*/ 146 h 262"/>
                  <a:gd name="T58" fmla="*/ 174 w 298"/>
                  <a:gd name="T59" fmla="*/ 140 h 262"/>
                  <a:gd name="T60" fmla="*/ 200 w 298"/>
                  <a:gd name="T61" fmla="*/ 140 h 262"/>
                  <a:gd name="T62" fmla="*/ 206 w 298"/>
                  <a:gd name="T63" fmla="*/ 140 h 262"/>
                  <a:gd name="T64" fmla="*/ 208 w 298"/>
                  <a:gd name="T65" fmla="*/ 144 h 262"/>
                  <a:gd name="T66" fmla="*/ 234 w 298"/>
                  <a:gd name="T67" fmla="*/ 86 h 262"/>
                  <a:gd name="T68" fmla="*/ 238 w 298"/>
                  <a:gd name="T69" fmla="*/ 82 h 262"/>
                  <a:gd name="T70" fmla="*/ 244 w 298"/>
                  <a:gd name="T71" fmla="*/ 80 h 262"/>
                  <a:gd name="T72" fmla="*/ 250 w 298"/>
                  <a:gd name="T73" fmla="*/ 82 h 262"/>
                  <a:gd name="T74" fmla="*/ 252 w 298"/>
                  <a:gd name="T75" fmla="*/ 86 h 262"/>
                  <a:gd name="T76" fmla="*/ 288 w 298"/>
                  <a:gd name="T77" fmla="*/ 130 h 262"/>
                  <a:gd name="T78" fmla="*/ 292 w 298"/>
                  <a:gd name="T79" fmla="*/ 130 h 262"/>
                  <a:gd name="T80" fmla="*/ 296 w 298"/>
                  <a:gd name="T81" fmla="*/ 136 h 262"/>
                  <a:gd name="T82" fmla="*/ 298 w 298"/>
                  <a:gd name="T83" fmla="*/ 138 h 262"/>
                  <a:gd name="T84" fmla="*/ 296 w 298"/>
                  <a:gd name="T85" fmla="*/ 142 h 262"/>
                  <a:gd name="T86" fmla="*/ 292 w 298"/>
                  <a:gd name="T87" fmla="*/ 148 h 262"/>
                  <a:gd name="T88" fmla="*/ 288 w 298"/>
                  <a:gd name="T89" fmla="*/ 148 h 262"/>
                  <a:gd name="T90" fmla="*/ 260 w 298"/>
                  <a:gd name="T91" fmla="*/ 148 h 262"/>
                  <a:gd name="T92" fmla="*/ 252 w 298"/>
                  <a:gd name="T93" fmla="*/ 142 h 262"/>
                  <a:gd name="T94" fmla="*/ 244 w 298"/>
                  <a:gd name="T95" fmla="*/ 120 h 262"/>
                  <a:gd name="T96" fmla="*/ 226 w 298"/>
                  <a:gd name="T97" fmla="*/ 176 h 262"/>
                  <a:gd name="T98" fmla="*/ 218 w 298"/>
                  <a:gd name="T99" fmla="*/ 182 h 262"/>
                  <a:gd name="T100" fmla="*/ 218 w 298"/>
                  <a:gd name="T101" fmla="*/ 182 h 262"/>
                  <a:gd name="T102" fmla="*/ 210 w 298"/>
                  <a:gd name="T103" fmla="*/ 178 h 262"/>
                  <a:gd name="T104" fmla="*/ 196 w 298"/>
                  <a:gd name="T105" fmla="*/ 158 h 262"/>
                  <a:gd name="T106" fmla="*/ 160 w 298"/>
                  <a:gd name="T107" fmla="*/ 254 h 262"/>
                  <a:gd name="T108" fmla="*/ 156 w 298"/>
                  <a:gd name="T109" fmla="*/ 260 h 262"/>
                  <a:gd name="T110" fmla="*/ 150 w 298"/>
                  <a:gd name="T111" fmla="*/ 262 h 262"/>
                  <a:gd name="T112" fmla="*/ 150 w 298"/>
                  <a:gd name="T113"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 h="262">
                    <a:moveTo>
                      <a:pt x="150" y="262"/>
                    </a:moveTo>
                    <a:lnTo>
                      <a:pt x="150" y="262"/>
                    </a:lnTo>
                    <a:lnTo>
                      <a:pt x="144" y="258"/>
                    </a:lnTo>
                    <a:lnTo>
                      <a:pt x="142" y="254"/>
                    </a:lnTo>
                    <a:lnTo>
                      <a:pt x="142" y="254"/>
                    </a:lnTo>
                    <a:lnTo>
                      <a:pt x="120" y="68"/>
                    </a:lnTo>
                    <a:lnTo>
                      <a:pt x="100" y="170"/>
                    </a:lnTo>
                    <a:lnTo>
                      <a:pt x="100" y="170"/>
                    </a:lnTo>
                    <a:lnTo>
                      <a:pt x="96" y="176"/>
                    </a:lnTo>
                    <a:lnTo>
                      <a:pt x="90" y="178"/>
                    </a:lnTo>
                    <a:lnTo>
                      <a:pt x="90" y="178"/>
                    </a:lnTo>
                    <a:lnTo>
                      <a:pt x="90" y="178"/>
                    </a:lnTo>
                    <a:lnTo>
                      <a:pt x="84" y="176"/>
                    </a:lnTo>
                    <a:lnTo>
                      <a:pt x="82" y="172"/>
                    </a:lnTo>
                    <a:lnTo>
                      <a:pt x="82" y="172"/>
                    </a:lnTo>
                    <a:lnTo>
                      <a:pt x="70" y="130"/>
                    </a:lnTo>
                    <a:lnTo>
                      <a:pt x="58" y="150"/>
                    </a:lnTo>
                    <a:lnTo>
                      <a:pt x="58" y="150"/>
                    </a:lnTo>
                    <a:lnTo>
                      <a:pt x="54" y="154"/>
                    </a:lnTo>
                    <a:lnTo>
                      <a:pt x="50" y="154"/>
                    </a:lnTo>
                    <a:lnTo>
                      <a:pt x="50" y="154"/>
                    </a:lnTo>
                    <a:lnTo>
                      <a:pt x="10" y="154"/>
                    </a:lnTo>
                    <a:lnTo>
                      <a:pt x="10" y="154"/>
                    </a:lnTo>
                    <a:lnTo>
                      <a:pt x="6" y="154"/>
                    </a:lnTo>
                    <a:lnTo>
                      <a:pt x="2" y="152"/>
                    </a:lnTo>
                    <a:lnTo>
                      <a:pt x="0" y="150"/>
                    </a:lnTo>
                    <a:lnTo>
                      <a:pt x="0" y="146"/>
                    </a:lnTo>
                    <a:lnTo>
                      <a:pt x="0" y="146"/>
                    </a:lnTo>
                    <a:lnTo>
                      <a:pt x="0" y="146"/>
                    </a:lnTo>
                    <a:lnTo>
                      <a:pt x="0" y="142"/>
                    </a:lnTo>
                    <a:lnTo>
                      <a:pt x="2" y="138"/>
                    </a:lnTo>
                    <a:lnTo>
                      <a:pt x="6" y="136"/>
                    </a:lnTo>
                    <a:lnTo>
                      <a:pt x="10" y="136"/>
                    </a:lnTo>
                    <a:lnTo>
                      <a:pt x="10" y="136"/>
                    </a:lnTo>
                    <a:lnTo>
                      <a:pt x="46" y="136"/>
                    </a:lnTo>
                    <a:lnTo>
                      <a:pt x="66" y="102"/>
                    </a:lnTo>
                    <a:lnTo>
                      <a:pt x="66" y="102"/>
                    </a:lnTo>
                    <a:lnTo>
                      <a:pt x="70" y="98"/>
                    </a:lnTo>
                    <a:lnTo>
                      <a:pt x="76" y="98"/>
                    </a:lnTo>
                    <a:lnTo>
                      <a:pt x="76" y="98"/>
                    </a:lnTo>
                    <a:lnTo>
                      <a:pt x="76" y="98"/>
                    </a:lnTo>
                    <a:lnTo>
                      <a:pt x="80" y="100"/>
                    </a:lnTo>
                    <a:lnTo>
                      <a:pt x="84" y="104"/>
                    </a:lnTo>
                    <a:lnTo>
                      <a:pt x="84" y="104"/>
                    </a:lnTo>
                    <a:lnTo>
                      <a:pt x="90" y="128"/>
                    </a:lnTo>
                    <a:lnTo>
                      <a:pt x="114" y="8"/>
                    </a:lnTo>
                    <a:lnTo>
                      <a:pt x="114" y="8"/>
                    </a:lnTo>
                    <a:lnTo>
                      <a:pt x="118" y="2"/>
                    </a:lnTo>
                    <a:lnTo>
                      <a:pt x="124" y="0"/>
                    </a:lnTo>
                    <a:lnTo>
                      <a:pt x="124" y="0"/>
                    </a:lnTo>
                    <a:lnTo>
                      <a:pt x="124" y="0"/>
                    </a:lnTo>
                    <a:lnTo>
                      <a:pt x="128" y="0"/>
                    </a:lnTo>
                    <a:lnTo>
                      <a:pt x="130" y="2"/>
                    </a:lnTo>
                    <a:lnTo>
                      <a:pt x="132" y="8"/>
                    </a:lnTo>
                    <a:lnTo>
                      <a:pt x="132" y="8"/>
                    </a:lnTo>
                    <a:lnTo>
                      <a:pt x="154" y="196"/>
                    </a:lnTo>
                    <a:lnTo>
                      <a:pt x="164" y="146"/>
                    </a:lnTo>
                    <a:lnTo>
                      <a:pt x="164" y="146"/>
                    </a:lnTo>
                    <a:lnTo>
                      <a:pt x="168" y="142"/>
                    </a:lnTo>
                    <a:lnTo>
                      <a:pt x="174" y="140"/>
                    </a:lnTo>
                    <a:lnTo>
                      <a:pt x="174" y="140"/>
                    </a:lnTo>
                    <a:lnTo>
                      <a:pt x="200" y="140"/>
                    </a:lnTo>
                    <a:lnTo>
                      <a:pt x="200" y="140"/>
                    </a:lnTo>
                    <a:lnTo>
                      <a:pt x="206" y="140"/>
                    </a:lnTo>
                    <a:lnTo>
                      <a:pt x="208" y="144"/>
                    </a:lnTo>
                    <a:lnTo>
                      <a:pt x="208" y="144"/>
                    </a:lnTo>
                    <a:lnTo>
                      <a:pt x="214" y="152"/>
                    </a:lnTo>
                    <a:lnTo>
                      <a:pt x="234" y="86"/>
                    </a:lnTo>
                    <a:lnTo>
                      <a:pt x="234" y="86"/>
                    </a:lnTo>
                    <a:lnTo>
                      <a:pt x="238" y="82"/>
                    </a:lnTo>
                    <a:lnTo>
                      <a:pt x="244" y="80"/>
                    </a:lnTo>
                    <a:lnTo>
                      <a:pt x="244" y="80"/>
                    </a:lnTo>
                    <a:lnTo>
                      <a:pt x="244" y="80"/>
                    </a:lnTo>
                    <a:lnTo>
                      <a:pt x="250" y="82"/>
                    </a:lnTo>
                    <a:lnTo>
                      <a:pt x="252" y="86"/>
                    </a:lnTo>
                    <a:lnTo>
                      <a:pt x="252" y="86"/>
                    </a:lnTo>
                    <a:lnTo>
                      <a:pt x="266" y="130"/>
                    </a:lnTo>
                    <a:lnTo>
                      <a:pt x="288" y="130"/>
                    </a:lnTo>
                    <a:lnTo>
                      <a:pt x="288" y="130"/>
                    </a:lnTo>
                    <a:lnTo>
                      <a:pt x="292" y="130"/>
                    </a:lnTo>
                    <a:lnTo>
                      <a:pt x="294" y="132"/>
                    </a:lnTo>
                    <a:lnTo>
                      <a:pt x="296" y="136"/>
                    </a:lnTo>
                    <a:lnTo>
                      <a:pt x="298" y="138"/>
                    </a:lnTo>
                    <a:lnTo>
                      <a:pt x="298" y="138"/>
                    </a:lnTo>
                    <a:lnTo>
                      <a:pt x="298" y="138"/>
                    </a:lnTo>
                    <a:lnTo>
                      <a:pt x="296" y="142"/>
                    </a:lnTo>
                    <a:lnTo>
                      <a:pt x="294" y="146"/>
                    </a:lnTo>
                    <a:lnTo>
                      <a:pt x="292" y="148"/>
                    </a:lnTo>
                    <a:lnTo>
                      <a:pt x="288" y="148"/>
                    </a:lnTo>
                    <a:lnTo>
                      <a:pt x="288" y="148"/>
                    </a:lnTo>
                    <a:lnTo>
                      <a:pt x="260" y="148"/>
                    </a:lnTo>
                    <a:lnTo>
                      <a:pt x="260" y="148"/>
                    </a:lnTo>
                    <a:lnTo>
                      <a:pt x="254" y="146"/>
                    </a:lnTo>
                    <a:lnTo>
                      <a:pt x="252" y="142"/>
                    </a:lnTo>
                    <a:lnTo>
                      <a:pt x="252" y="142"/>
                    </a:lnTo>
                    <a:lnTo>
                      <a:pt x="244" y="120"/>
                    </a:lnTo>
                    <a:lnTo>
                      <a:pt x="226" y="176"/>
                    </a:lnTo>
                    <a:lnTo>
                      <a:pt x="226" y="176"/>
                    </a:lnTo>
                    <a:lnTo>
                      <a:pt x="222" y="180"/>
                    </a:lnTo>
                    <a:lnTo>
                      <a:pt x="218" y="182"/>
                    </a:lnTo>
                    <a:lnTo>
                      <a:pt x="218" y="182"/>
                    </a:lnTo>
                    <a:lnTo>
                      <a:pt x="218" y="182"/>
                    </a:lnTo>
                    <a:lnTo>
                      <a:pt x="214" y="182"/>
                    </a:lnTo>
                    <a:lnTo>
                      <a:pt x="210" y="178"/>
                    </a:lnTo>
                    <a:lnTo>
                      <a:pt x="210" y="178"/>
                    </a:lnTo>
                    <a:lnTo>
                      <a:pt x="196" y="158"/>
                    </a:lnTo>
                    <a:lnTo>
                      <a:pt x="182" y="158"/>
                    </a:lnTo>
                    <a:lnTo>
                      <a:pt x="160" y="254"/>
                    </a:lnTo>
                    <a:lnTo>
                      <a:pt x="160" y="254"/>
                    </a:lnTo>
                    <a:lnTo>
                      <a:pt x="156" y="260"/>
                    </a:lnTo>
                    <a:lnTo>
                      <a:pt x="150" y="262"/>
                    </a:lnTo>
                    <a:lnTo>
                      <a:pt x="150" y="262"/>
                    </a:lnTo>
                    <a:lnTo>
                      <a:pt x="150" y="262"/>
                    </a:lnTo>
                    <a:lnTo>
                      <a:pt x="150" y="262"/>
                    </a:lnTo>
                    <a:lnTo>
                      <a:pt x="150" y="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84" name="Freeform 6"/>
              <p:cNvSpPr>
                <a:spLocks/>
              </p:cNvSpPr>
              <p:nvPr/>
            </p:nvSpPr>
            <p:spPr bwMode="auto">
              <a:xfrm>
                <a:off x="-962025" y="625475"/>
                <a:ext cx="717550" cy="869950"/>
              </a:xfrm>
              <a:custGeom>
                <a:avLst/>
                <a:gdLst>
                  <a:gd name="T0" fmla="*/ 452 w 452"/>
                  <a:gd name="T1" fmla="*/ 506 h 548"/>
                  <a:gd name="T2" fmla="*/ 452 w 452"/>
                  <a:gd name="T3" fmla="*/ 514 h 548"/>
                  <a:gd name="T4" fmla="*/ 446 w 452"/>
                  <a:gd name="T5" fmla="*/ 530 h 548"/>
                  <a:gd name="T6" fmla="*/ 434 w 452"/>
                  <a:gd name="T7" fmla="*/ 542 h 548"/>
                  <a:gd name="T8" fmla="*/ 418 w 452"/>
                  <a:gd name="T9" fmla="*/ 548 h 548"/>
                  <a:gd name="T10" fmla="*/ 42 w 452"/>
                  <a:gd name="T11" fmla="*/ 548 h 548"/>
                  <a:gd name="T12" fmla="*/ 34 w 452"/>
                  <a:gd name="T13" fmla="*/ 548 h 548"/>
                  <a:gd name="T14" fmla="*/ 18 w 452"/>
                  <a:gd name="T15" fmla="*/ 542 h 548"/>
                  <a:gd name="T16" fmla="*/ 8 w 452"/>
                  <a:gd name="T17" fmla="*/ 530 h 548"/>
                  <a:gd name="T18" fmla="*/ 0 w 452"/>
                  <a:gd name="T19" fmla="*/ 514 h 548"/>
                  <a:gd name="T20" fmla="*/ 0 w 452"/>
                  <a:gd name="T21" fmla="*/ 42 h 548"/>
                  <a:gd name="T22" fmla="*/ 0 w 452"/>
                  <a:gd name="T23" fmla="*/ 34 h 548"/>
                  <a:gd name="T24" fmla="*/ 8 w 452"/>
                  <a:gd name="T25" fmla="*/ 18 h 548"/>
                  <a:gd name="T26" fmla="*/ 18 w 452"/>
                  <a:gd name="T27" fmla="*/ 8 h 548"/>
                  <a:gd name="T28" fmla="*/ 34 w 452"/>
                  <a:gd name="T29" fmla="*/ 2 h 548"/>
                  <a:gd name="T30" fmla="*/ 96 w 452"/>
                  <a:gd name="T31" fmla="*/ 0 h 548"/>
                  <a:gd name="T32" fmla="*/ 96 w 452"/>
                  <a:gd name="T33" fmla="*/ 52 h 548"/>
                  <a:gd name="T34" fmla="*/ 82 w 452"/>
                  <a:gd name="T35" fmla="*/ 52 h 548"/>
                  <a:gd name="T36" fmla="*/ 70 w 452"/>
                  <a:gd name="T37" fmla="*/ 56 h 548"/>
                  <a:gd name="T38" fmla="*/ 54 w 452"/>
                  <a:gd name="T39" fmla="*/ 72 h 548"/>
                  <a:gd name="T40" fmla="*/ 52 w 452"/>
                  <a:gd name="T41" fmla="*/ 84 h 548"/>
                  <a:gd name="T42" fmla="*/ 52 w 452"/>
                  <a:gd name="T43" fmla="*/ 404 h 548"/>
                  <a:gd name="T44" fmla="*/ 58 w 452"/>
                  <a:gd name="T45" fmla="*/ 436 h 548"/>
                  <a:gd name="T46" fmla="*/ 64 w 452"/>
                  <a:gd name="T47" fmla="*/ 446 h 548"/>
                  <a:gd name="T48" fmla="*/ 76 w 452"/>
                  <a:gd name="T49" fmla="*/ 450 h 548"/>
                  <a:gd name="T50" fmla="*/ 82 w 452"/>
                  <a:gd name="T51" fmla="*/ 450 h 548"/>
                  <a:gd name="T52" fmla="*/ 96 w 452"/>
                  <a:gd name="T53" fmla="*/ 446 h 548"/>
                  <a:gd name="T54" fmla="*/ 110 w 452"/>
                  <a:gd name="T55" fmla="*/ 434 h 548"/>
                  <a:gd name="T56" fmla="*/ 126 w 452"/>
                  <a:gd name="T57" fmla="*/ 412 h 548"/>
                  <a:gd name="T58" fmla="*/ 134 w 452"/>
                  <a:gd name="T59" fmla="*/ 394 h 548"/>
                  <a:gd name="T60" fmla="*/ 372 w 452"/>
                  <a:gd name="T61" fmla="*/ 504 h 548"/>
                  <a:gd name="T62" fmla="*/ 382 w 452"/>
                  <a:gd name="T63" fmla="*/ 504 h 548"/>
                  <a:gd name="T64" fmla="*/ 392 w 452"/>
                  <a:gd name="T65" fmla="*/ 498 h 548"/>
                  <a:gd name="T66" fmla="*/ 398 w 452"/>
                  <a:gd name="T67" fmla="*/ 490 h 548"/>
                  <a:gd name="T68" fmla="*/ 402 w 452"/>
                  <a:gd name="T69" fmla="*/ 478 h 548"/>
                  <a:gd name="T70" fmla="*/ 402 w 452"/>
                  <a:gd name="T71" fmla="*/ 84 h 548"/>
                  <a:gd name="T72" fmla="*/ 398 w 452"/>
                  <a:gd name="T73" fmla="*/ 72 h 548"/>
                  <a:gd name="T74" fmla="*/ 382 w 452"/>
                  <a:gd name="T75" fmla="*/ 56 h 548"/>
                  <a:gd name="T76" fmla="*/ 370 w 452"/>
                  <a:gd name="T77" fmla="*/ 52 h 548"/>
                  <a:gd name="T78" fmla="*/ 350 w 452"/>
                  <a:gd name="T79" fmla="*/ 52 h 548"/>
                  <a:gd name="T80" fmla="*/ 410 w 452"/>
                  <a:gd name="T81" fmla="*/ 0 h 548"/>
                  <a:gd name="T82" fmla="*/ 418 w 452"/>
                  <a:gd name="T83" fmla="*/ 2 h 548"/>
                  <a:gd name="T84" fmla="*/ 434 w 452"/>
                  <a:gd name="T85" fmla="*/ 8 h 548"/>
                  <a:gd name="T86" fmla="*/ 446 w 452"/>
                  <a:gd name="T87" fmla="*/ 18 h 548"/>
                  <a:gd name="T88" fmla="*/ 452 w 452"/>
                  <a:gd name="T89" fmla="*/ 34 h 548"/>
                  <a:gd name="T90" fmla="*/ 452 w 452"/>
                  <a:gd name="T91" fmla="*/ 4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2" h="548">
                    <a:moveTo>
                      <a:pt x="452" y="42"/>
                    </a:moveTo>
                    <a:lnTo>
                      <a:pt x="452" y="506"/>
                    </a:lnTo>
                    <a:lnTo>
                      <a:pt x="452" y="506"/>
                    </a:lnTo>
                    <a:lnTo>
                      <a:pt x="452" y="514"/>
                    </a:lnTo>
                    <a:lnTo>
                      <a:pt x="450" y="522"/>
                    </a:lnTo>
                    <a:lnTo>
                      <a:pt x="446" y="530"/>
                    </a:lnTo>
                    <a:lnTo>
                      <a:pt x="440" y="536"/>
                    </a:lnTo>
                    <a:lnTo>
                      <a:pt x="434" y="542"/>
                    </a:lnTo>
                    <a:lnTo>
                      <a:pt x="426" y="546"/>
                    </a:lnTo>
                    <a:lnTo>
                      <a:pt x="418" y="548"/>
                    </a:lnTo>
                    <a:lnTo>
                      <a:pt x="410" y="548"/>
                    </a:lnTo>
                    <a:lnTo>
                      <a:pt x="42" y="548"/>
                    </a:lnTo>
                    <a:lnTo>
                      <a:pt x="42" y="548"/>
                    </a:lnTo>
                    <a:lnTo>
                      <a:pt x="34" y="548"/>
                    </a:lnTo>
                    <a:lnTo>
                      <a:pt x="26" y="546"/>
                    </a:lnTo>
                    <a:lnTo>
                      <a:pt x="18" y="542"/>
                    </a:lnTo>
                    <a:lnTo>
                      <a:pt x="12" y="536"/>
                    </a:lnTo>
                    <a:lnTo>
                      <a:pt x="8" y="530"/>
                    </a:lnTo>
                    <a:lnTo>
                      <a:pt x="4" y="522"/>
                    </a:lnTo>
                    <a:lnTo>
                      <a:pt x="0" y="514"/>
                    </a:lnTo>
                    <a:lnTo>
                      <a:pt x="0" y="506"/>
                    </a:lnTo>
                    <a:lnTo>
                      <a:pt x="0" y="42"/>
                    </a:lnTo>
                    <a:lnTo>
                      <a:pt x="0" y="42"/>
                    </a:lnTo>
                    <a:lnTo>
                      <a:pt x="0" y="34"/>
                    </a:lnTo>
                    <a:lnTo>
                      <a:pt x="4" y="26"/>
                    </a:lnTo>
                    <a:lnTo>
                      <a:pt x="8" y="18"/>
                    </a:lnTo>
                    <a:lnTo>
                      <a:pt x="12" y="12"/>
                    </a:lnTo>
                    <a:lnTo>
                      <a:pt x="18" y="8"/>
                    </a:lnTo>
                    <a:lnTo>
                      <a:pt x="26" y="4"/>
                    </a:lnTo>
                    <a:lnTo>
                      <a:pt x="34" y="2"/>
                    </a:lnTo>
                    <a:lnTo>
                      <a:pt x="42" y="0"/>
                    </a:lnTo>
                    <a:lnTo>
                      <a:pt x="96" y="0"/>
                    </a:lnTo>
                    <a:lnTo>
                      <a:pt x="96" y="0"/>
                    </a:lnTo>
                    <a:lnTo>
                      <a:pt x="96" y="52"/>
                    </a:lnTo>
                    <a:lnTo>
                      <a:pt x="82" y="52"/>
                    </a:lnTo>
                    <a:lnTo>
                      <a:pt x="82" y="52"/>
                    </a:lnTo>
                    <a:lnTo>
                      <a:pt x="76" y="54"/>
                    </a:lnTo>
                    <a:lnTo>
                      <a:pt x="70" y="56"/>
                    </a:lnTo>
                    <a:lnTo>
                      <a:pt x="60" y="62"/>
                    </a:lnTo>
                    <a:lnTo>
                      <a:pt x="54" y="72"/>
                    </a:lnTo>
                    <a:lnTo>
                      <a:pt x="52" y="78"/>
                    </a:lnTo>
                    <a:lnTo>
                      <a:pt x="52" y="84"/>
                    </a:lnTo>
                    <a:lnTo>
                      <a:pt x="52" y="404"/>
                    </a:lnTo>
                    <a:lnTo>
                      <a:pt x="52" y="404"/>
                    </a:lnTo>
                    <a:lnTo>
                      <a:pt x="52" y="422"/>
                    </a:lnTo>
                    <a:lnTo>
                      <a:pt x="58" y="436"/>
                    </a:lnTo>
                    <a:lnTo>
                      <a:pt x="60" y="442"/>
                    </a:lnTo>
                    <a:lnTo>
                      <a:pt x="64" y="446"/>
                    </a:lnTo>
                    <a:lnTo>
                      <a:pt x="70" y="448"/>
                    </a:lnTo>
                    <a:lnTo>
                      <a:pt x="76" y="450"/>
                    </a:lnTo>
                    <a:lnTo>
                      <a:pt x="76" y="450"/>
                    </a:lnTo>
                    <a:lnTo>
                      <a:pt x="82" y="450"/>
                    </a:lnTo>
                    <a:lnTo>
                      <a:pt x="90" y="448"/>
                    </a:lnTo>
                    <a:lnTo>
                      <a:pt x="96" y="446"/>
                    </a:lnTo>
                    <a:lnTo>
                      <a:pt x="104" y="442"/>
                    </a:lnTo>
                    <a:lnTo>
                      <a:pt x="110" y="434"/>
                    </a:lnTo>
                    <a:lnTo>
                      <a:pt x="118" y="424"/>
                    </a:lnTo>
                    <a:lnTo>
                      <a:pt x="126" y="412"/>
                    </a:lnTo>
                    <a:lnTo>
                      <a:pt x="134" y="394"/>
                    </a:lnTo>
                    <a:lnTo>
                      <a:pt x="134" y="394"/>
                    </a:lnTo>
                    <a:lnTo>
                      <a:pt x="372" y="504"/>
                    </a:lnTo>
                    <a:lnTo>
                      <a:pt x="372" y="504"/>
                    </a:lnTo>
                    <a:lnTo>
                      <a:pt x="378" y="504"/>
                    </a:lnTo>
                    <a:lnTo>
                      <a:pt x="382" y="504"/>
                    </a:lnTo>
                    <a:lnTo>
                      <a:pt x="388" y="502"/>
                    </a:lnTo>
                    <a:lnTo>
                      <a:pt x="392" y="498"/>
                    </a:lnTo>
                    <a:lnTo>
                      <a:pt x="396" y="494"/>
                    </a:lnTo>
                    <a:lnTo>
                      <a:pt x="398" y="490"/>
                    </a:lnTo>
                    <a:lnTo>
                      <a:pt x="400" y="484"/>
                    </a:lnTo>
                    <a:lnTo>
                      <a:pt x="402" y="478"/>
                    </a:lnTo>
                    <a:lnTo>
                      <a:pt x="402" y="84"/>
                    </a:lnTo>
                    <a:lnTo>
                      <a:pt x="402" y="84"/>
                    </a:lnTo>
                    <a:lnTo>
                      <a:pt x="400" y="78"/>
                    </a:lnTo>
                    <a:lnTo>
                      <a:pt x="398" y="72"/>
                    </a:lnTo>
                    <a:lnTo>
                      <a:pt x="392" y="62"/>
                    </a:lnTo>
                    <a:lnTo>
                      <a:pt x="382" y="56"/>
                    </a:lnTo>
                    <a:lnTo>
                      <a:pt x="376" y="54"/>
                    </a:lnTo>
                    <a:lnTo>
                      <a:pt x="370" y="52"/>
                    </a:lnTo>
                    <a:lnTo>
                      <a:pt x="350" y="52"/>
                    </a:lnTo>
                    <a:lnTo>
                      <a:pt x="350" y="52"/>
                    </a:lnTo>
                    <a:lnTo>
                      <a:pt x="350" y="0"/>
                    </a:lnTo>
                    <a:lnTo>
                      <a:pt x="410" y="0"/>
                    </a:lnTo>
                    <a:lnTo>
                      <a:pt x="410" y="0"/>
                    </a:lnTo>
                    <a:lnTo>
                      <a:pt x="418" y="2"/>
                    </a:lnTo>
                    <a:lnTo>
                      <a:pt x="426" y="4"/>
                    </a:lnTo>
                    <a:lnTo>
                      <a:pt x="434" y="8"/>
                    </a:lnTo>
                    <a:lnTo>
                      <a:pt x="440" y="12"/>
                    </a:lnTo>
                    <a:lnTo>
                      <a:pt x="446" y="18"/>
                    </a:lnTo>
                    <a:lnTo>
                      <a:pt x="450" y="26"/>
                    </a:lnTo>
                    <a:lnTo>
                      <a:pt x="452" y="34"/>
                    </a:lnTo>
                    <a:lnTo>
                      <a:pt x="452" y="42"/>
                    </a:lnTo>
                    <a:lnTo>
                      <a:pt x="45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85" name="Freeform 7"/>
              <p:cNvSpPr>
                <a:spLocks noEditPoints="1"/>
              </p:cNvSpPr>
              <p:nvPr/>
            </p:nvSpPr>
            <p:spPr bwMode="auto">
              <a:xfrm>
                <a:off x="-771525" y="561975"/>
                <a:ext cx="327025" cy="184150"/>
              </a:xfrm>
              <a:custGeom>
                <a:avLst/>
                <a:gdLst>
                  <a:gd name="T0" fmla="*/ 0 w 206"/>
                  <a:gd name="T1" fmla="*/ 116 h 116"/>
                  <a:gd name="T2" fmla="*/ 0 w 206"/>
                  <a:gd name="T3" fmla="*/ 116 h 116"/>
                  <a:gd name="T4" fmla="*/ 0 w 206"/>
                  <a:gd name="T5" fmla="*/ 38 h 116"/>
                  <a:gd name="T6" fmla="*/ 66 w 206"/>
                  <a:gd name="T7" fmla="*/ 38 h 116"/>
                  <a:gd name="T8" fmla="*/ 66 w 206"/>
                  <a:gd name="T9" fmla="*/ 38 h 116"/>
                  <a:gd name="T10" fmla="*/ 66 w 206"/>
                  <a:gd name="T11" fmla="*/ 30 h 116"/>
                  <a:gd name="T12" fmla="*/ 68 w 206"/>
                  <a:gd name="T13" fmla="*/ 24 h 116"/>
                  <a:gd name="T14" fmla="*/ 72 w 206"/>
                  <a:gd name="T15" fmla="*/ 16 h 116"/>
                  <a:gd name="T16" fmla="*/ 76 w 206"/>
                  <a:gd name="T17" fmla="*/ 12 h 116"/>
                  <a:gd name="T18" fmla="*/ 82 w 206"/>
                  <a:gd name="T19" fmla="*/ 6 h 116"/>
                  <a:gd name="T20" fmla="*/ 88 w 206"/>
                  <a:gd name="T21" fmla="*/ 4 h 116"/>
                  <a:gd name="T22" fmla="*/ 96 w 206"/>
                  <a:gd name="T23" fmla="*/ 2 h 116"/>
                  <a:gd name="T24" fmla="*/ 104 w 206"/>
                  <a:gd name="T25" fmla="*/ 0 h 116"/>
                  <a:gd name="T26" fmla="*/ 104 w 206"/>
                  <a:gd name="T27" fmla="*/ 0 h 116"/>
                  <a:gd name="T28" fmla="*/ 112 w 206"/>
                  <a:gd name="T29" fmla="*/ 2 h 116"/>
                  <a:gd name="T30" fmla="*/ 118 w 206"/>
                  <a:gd name="T31" fmla="*/ 4 h 116"/>
                  <a:gd name="T32" fmla="*/ 124 w 206"/>
                  <a:gd name="T33" fmla="*/ 6 h 116"/>
                  <a:gd name="T34" fmla="*/ 130 w 206"/>
                  <a:gd name="T35" fmla="*/ 12 h 116"/>
                  <a:gd name="T36" fmla="*/ 136 w 206"/>
                  <a:gd name="T37" fmla="*/ 16 h 116"/>
                  <a:gd name="T38" fmla="*/ 138 w 206"/>
                  <a:gd name="T39" fmla="*/ 24 h 116"/>
                  <a:gd name="T40" fmla="*/ 142 w 206"/>
                  <a:gd name="T41" fmla="*/ 30 h 116"/>
                  <a:gd name="T42" fmla="*/ 142 w 206"/>
                  <a:gd name="T43" fmla="*/ 38 h 116"/>
                  <a:gd name="T44" fmla="*/ 206 w 206"/>
                  <a:gd name="T45" fmla="*/ 38 h 116"/>
                  <a:gd name="T46" fmla="*/ 206 w 206"/>
                  <a:gd name="T47" fmla="*/ 38 h 116"/>
                  <a:gd name="T48" fmla="*/ 206 w 206"/>
                  <a:gd name="T49" fmla="*/ 116 h 116"/>
                  <a:gd name="T50" fmla="*/ 0 w 206"/>
                  <a:gd name="T51" fmla="*/ 116 h 116"/>
                  <a:gd name="T52" fmla="*/ 88 w 206"/>
                  <a:gd name="T53" fmla="*/ 36 h 116"/>
                  <a:gd name="T54" fmla="*/ 88 w 206"/>
                  <a:gd name="T55" fmla="*/ 36 h 116"/>
                  <a:gd name="T56" fmla="*/ 88 w 206"/>
                  <a:gd name="T57" fmla="*/ 42 h 116"/>
                  <a:gd name="T58" fmla="*/ 92 w 206"/>
                  <a:gd name="T59" fmla="*/ 46 h 116"/>
                  <a:gd name="T60" fmla="*/ 98 w 206"/>
                  <a:gd name="T61" fmla="*/ 50 h 116"/>
                  <a:gd name="T62" fmla="*/ 104 w 206"/>
                  <a:gd name="T63" fmla="*/ 52 h 116"/>
                  <a:gd name="T64" fmla="*/ 104 w 206"/>
                  <a:gd name="T65" fmla="*/ 52 h 116"/>
                  <a:gd name="T66" fmla="*/ 110 w 206"/>
                  <a:gd name="T67" fmla="*/ 50 h 116"/>
                  <a:gd name="T68" fmla="*/ 116 w 206"/>
                  <a:gd name="T69" fmla="*/ 46 h 116"/>
                  <a:gd name="T70" fmla="*/ 118 w 206"/>
                  <a:gd name="T71" fmla="*/ 42 h 116"/>
                  <a:gd name="T72" fmla="*/ 120 w 206"/>
                  <a:gd name="T73" fmla="*/ 36 h 116"/>
                  <a:gd name="T74" fmla="*/ 120 w 206"/>
                  <a:gd name="T75" fmla="*/ 36 h 116"/>
                  <a:gd name="T76" fmla="*/ 118 w 206"/>
                  <a:gd name="T77" fmla="*/ 30 h 116"/>
                  <a:gd name="T78" fmla="*/ 116 w 206"/>
                  <a:gd name="T79" fmla="*/ 24 h 116"/>
                  <a:gd name="T80" fmla="*/ 110 w 206"/>
                  <a:gd name="T81" fmla="*/ 20 h 116"/>
                  <a:gd name="T82" fmla="*/ 104 w 206"/>
                  <a:gd name="T83" fmla="*/ 20 h 116"/>
                  <a:gd name="T84" fmla="*/ 104 w 206"/>
                  <a:gd name="T85" fmla="*/ 20 h 116"/>
                  <a:gd name="T86" fmla="*/ 98 w 206"/>
                  <a:gd name="T87" fmla="*/ 20 h 116"/>
                  <a:gd name="T88" fmla="*/ 92 w 206"/>
                  <a:gd name="T89" fmla="*/ 24 h 116"/>
                  <a:gd name="T90" fmla="*/ 88 w 206"/>
                  <a:gd name="T91" fmla="*/ 30 h 116"/>
                  <a:gd name="T92" fmla="*/ 88 w 206"/>
                  <a:gd name="T93" fmla="*/ 36 h 116"/>
                  <a:gd name="T94" fmla="*/ 88 w 206"/>
                  <a:gd name="T95"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116">
                    <a:moveTo>
                      <a:pt x="0" y="116"/>
                    </a:moveTo>
                    <a:lnTo>
                      <a:pt x="0" y="116"/>
                    </a:lnTo>
                    <a:lnTo>
                      <a:pt x="0" y="38"/>
                    </a:lnTo>
                    <a:lnTo>
                      <a:pt x="66" y="38"/>
                    </a:lnTo>
                    <a:lnTo>
                      <a:pt x="66" y="38"/>
                    </a:lnTo>
                    <a:lnTo>
                      <a:pt x="66" y="30"/>
                    </a:lnTo>
                    <a:lnTo>
                      <a:pt x="68" y="24"/>
                    </a:lnTo>
                    <a:lnTo>
                      <a:pt x="72" y="16"/>
                    </a:lnTo>
                    <a:lnTo>
                      <a:pt x="76" y="12"/>
                    </a:lnTo>
                    <a:lnTo>
                      <a:pt x="82" y="6"/>
                    </a:lnTo>
                    <a:lnTo>
                      <a:pt x="88" y="4"/>
                    </a:lnTo>
                    <a:lnTo>
                      <a:pt x="96" y="2"/>
                    </a:lnTo>
                    <a:lnTo>
                      <a:pt x="104" y="0"/>
                    </a:lnTo>
                    <a:lnTo>
                      <a:pt x="104" y="0"/>
                    </a:lnTo>
                    <a:lnTo>
                      <a:pt x="112" y="2"/>
                    </a:lnTo>
                    <a:lnTo>
                      <a:pt x="118" y="4"/>
                    </a:lnTo>
                    <a:lnTo>
                      <a:pt x="124" y="6"/>
                    </a:lnTo>
                    <a:lnTo>
                      <a:pt x="130" y="12"/>
                    </a:lnTo>
                    <a:lnTo>
                      <a:pt x="136" y="16"/>
                    </a:lnTo>
                    <a:lnTo>
                      <a:pt x="138" y="24"/>
                    </a:lnTo>
                    <a:lnTo>
                      <a:pt x="142" y="30"/>
                    </a:lnTo>
                    <a:lnTo>
                      <a:pt x="142" y="38"/>
                    </a:lnTo>
                    <a:lnTo>
                      <a:pt x="206" y="38"/>
                    </a:lnTo>
                    <a:lnTo>
                      <a:pt x="206" y="38"/>
                    </a:lnTo>
                    <a:lnTo>
                      <a:pt x="206" y="116"/>
                    </a:lnTo>
                    <a:lnTo>
                      <a:pt x="0" y="116"/>
                    </a:lnTo>
                    <a:close/>
                    <a:moveTo>
                      <a:pt x="88" y="36"/>
                    </a:moveTo>
                    <a:lnTo>
                      <a:pt x="88" y="36"/>
                    </a:lnTo>
                    <a:lnTo>
                      <a:pt x="88" y="42"/>
                    </a:lnTo>
                    <a:lnTo>
                      <a:pt x="92" y="46"/>
                    </a:lnTo>
                    <a:lnTo>
                      <a:pt x="98" y="50"/>
                    </a:lnTo>
                    <a:lnTo>
                      <a:pt x="104" y="52"/>
                    </a:lnTo>
                    <a:lnTo>
                      <a:pt x="104" y="52"/>
                    </a:lnTo>
                    <a:lnTo>
                      <a:pt x="110" y="50"/>
                    </a:lnTo>
                    <a:lnTo>
                      <a:pt x="116" y="46"/>
                    </a:lnTo>
                    <a:lnTo>
                      <a:pt x="118" y="42"/>
                    </a:lnTo>
                    <a:lnTo>
                      <a:pt x="120" y="36"/>
                    </a:lnTo>
                    <a:lnTo>
                      <a:pt x="120" y="36"/>
                    </a:lnTo>
                    <a:lnTo>
                      <a:pt x="118" y="30"/>
                    </a:lnTo>
                    <a:lnTo>
                      <a:pt x="116" y="24"/>
                    </a:lnTo>
                    <a:lnTo>
                      <a:pt x="110" y="20"/>
                    </a:lnTo>
                    <a:lnTo>
                      <a:pt x="104" y="20"/>
                    </a:lnTo>
                    <a:lnTo>
                      <a:pt x="104" y="20"/>
                    </a:lnTo>
                    <a:lnTo>
                      <a:pt x="98" y="20"/>
                    </a:lnTo>
                    <a:lnTo>
                      <a:pt x="92" y="24"/>
                    </a:lnTo>
                    <a:lnTo>
                      <a:pt x="88" y="30"/>
                    </a:lnTo>
                    <a:lnTo>
                      <a:pt x="88" y="36"/>
                    </a:lnTo>
                    <a:lnTo>
                      <a:pt x="8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grpSp>
        <p:nvGrpSpPr>
          <p:cNvPr id="89" name="그룹 88"/>
          <p:cNvGrpSpPr/>
          <p:nvPr/>
        </p:nvGrpSpPr>
        <p:grpSpPr>
          <a:xfrm>
            <a:off x="5480398" y="3932456"/>
            <a:ext cx="2300469" cy="845771"/>
            <a:chOff x="5704232" y="5206608"/>
            <a:chExt cx="2867316" cy="1054173"/>
          </a:xfrm>
        </p:grpSpPr>
        <p:grpSp>
          <p:nvGrpSpPr>
            <p:cNvPr id="90" name="그룹 89"/>
            <p:cNvGrpSpPr/>
            <p:nvPr/>
          </p:nvGrpSpPr>
          <p:grpSpPr>
            <a:xfrm>
              <a:off x="5756237" y="5206608"/>
              <a:ext cx="2815311" cy="459130"/>
              <a:chOff x="5756237" y="5206608"/>
              <a:chExt cx="2815311" cy="459130"/>
            </a:xfrm>
          </p:grpSpPr>
          <p:sp>
            <p:nvSpPr>
              <p:cNvPr id="103" name="모서리가 둥근 직사각형 102"/>
              <p:cNvSpPr/>
              <p:nvPr/>
            </p:nvSpPr>
            <p:spPr>
              <a:xfrm flipH="1">
                <a:off x="5756237" y="5206608"/>
                <a:ext cx="2815311" cy="459130"/>
              </a:xfrm>
              <a:prstGeom prst="roundRect">
                <a:avLst>
                  <a:gd name="adj" fmla="val 50000"/>
                </a:avLst>
              </a:prstGeom>
              <a:noFill/>
              <a:ln w="19050">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104" name="모서리가 둥근 직사각형 72"/>
              <p:cNvSpPr/>
              <p:nvPr/>
            </p:nvSpPr>
            <p:spPr>
              <a:xfrm flipH="1">
                <a:off x="5756237" y="5206608"/>
                <a:ext cx="660034" cy="459130"/>
              </a:xfrm>
              <a:custGeom>
                <a:avLst/>
                <a:gdLst/>
                <a:ahLst/>
                <a:cxnLst/>
                <a:rect l="l" t="t" r="r" b="b"/>
                <a:pathLst>
                  <a:path w="617763" h="429726">
                    <a:moveTo>
                      <a:pt x="0" y="0"/>
                    </a:moveTo>
                    <a:lnTo>
                      <a:pt x="402900" y="0"/>
                    </a:lnTo>
                    <a:cubicBezTo>
                      <a:pt x="521566" y="0"/>
                      <a:pt x="617763" y="96197"/>
                      <a:pt x="617763" y="214863"/>
                    </a:cubicBezTo>
                    <a:cubicBezTo>
                      <a:pt x="617763" y="333529"/>
                      <a:pt x="521566" y="429726"/>
                      <a:pt x="402900" y="429726"/>
                    </a:cubicBezTo>
                    <a:lnTo>
                      <a:pt x="0" y="429726"/>
                    </a:lnTo>
                    <a:close/>
                  </a:path>
                </a:pathLst>
              </a:custGeom>
              <a:solidFill>
                <a:schemeClr val="bg1">
                  <a:lumMod val="50000"/>
                </a:schemeClr>
              </a:solidFill>
              <a:ln w="19050">
                <a:noFill/>
                <a:round/>
                <a:headEnd/>
                <a:tailEnd/>
              </a:ln>
            </p:spPr>
            <p:txBody>
              <a:bodyPr vert="horz" wrap="square" lIns="91440" tIns="45720" rIns="91440" bIns="45720" numCol="1" anchor="t" anchorCtr="0" compatLnSpc="1">
                <a:prstTxWarp prst="textNoShape">
                  <a:avLst/>
                </a:prstTxWarp>
              </a:bodyPr>
              <a:lstStyle/>
              <a:p>
                <a:endParaRPr lang="ko-KR" altLang="en-US" sz="1400" dirty="0">
                  <a:solidFill>
                    <a:schemeClr val="tx1"/>
                  </a:solidFill>
                  <a:cs typeface="+mn-ea"/>
                  <a:sym typeface="+mn-lt"/>
                </a:endParaRPr>
              </a:p>
            </p:txBody>
          </p:sp>
          <p:sp>
            <p:nvSpPr>
              <p:cNvPr id="105" name="Rectangle 3"/>
              <p:cNvSpPr txBox="1">
                <a:spLocks noChangeArrowheads="1"/>
              </p:cNvSpPr>
              <p:nvPr/>
            </p:nvSpPr>
            <p:spPr bwMode="auto">
              <a:xfrm>
                <a:off x="6506343" y="5289319"/>
                <a:ext cx="1970204" cy="26853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400" b="1" smtClean="0">
                    <a:solidFill>
                      <a:schemeClr val="bg1">
                        <a:lumMod val="50000"/>
                      </a:schemeClr>
                    </a:solidFill>
                    <a:cs typeface="+mn-ea"/>
                    <a:sym typeface="+mn-lt"/>
                  </a:rPr>
                  <a:t>Stylish design</a:t>
                </a:r>
                <a:endParaRPr lang="en-US" altLang="ko-KR" sz="1400" b="1">
                  <a:solidFill>
                    <a:schemeClr val="bg1">
                      <a:lumMod val="50000"/>
                    </a:schemeClr>
                  </a:solidFill>
                  <a:cs typeface="+mn-ea"/>
                  <a:sym typeface="+mn-lt"/>
                </a:endParaRPr>
              </a:p>
            </p:txBody>
          </p:sp>
        </p:grpSp>
        <p:sp>
          <p:nvSpPr>
            <p:cNvPr id="91" name="Rectangle 3"/>
            <p:cNvSpPr txBox="1">
              <a:spLocks noChangeArrowheads="1"/>
            </p:cNvSpPr>
            <p:nvPr/>
          </p:nvSpPr>
          <p:spPr bwMode="auto">
            <a:xfrm>
              <a:off x="6506343" y="5742902"/>
              <a:ext cx="1970202" cy="5178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l">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sp>
          <p:nvSpPr>
            <p:cNvPr id="92" name="타원 91"/>
            <p:cNvSpPr/>
            <p:nvPr/>
          </p:nvSpPr>
          <p:spPr>
            <a:xfrm>
              <a:off x="5704232" y="5395009"/>
              <a:ext cx="82330" cy="82330"/>
            </a:xfrm>
            <a:prstGeom prst="ellipse">
              <a:avLst/>
            </a:prstGeom>
            <a:solidFill>
              <a:schemeClr val="bg1"/>
            </a:solidFill>
            <a:ln w="15240">
              <a:solidFill>
                <a:srgbClr val="7787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cs typeface="+mn-ea"/>
                <a:sym typeface="+mn-lt"/>
              </a:endParaRPr>
            </a:p>
          </p:txBody>
        </p:sp>
        <p:grpSp>
          <p:nvGrpSpPr>
            <p:cNvPr id="93" name="그룹 92"/>
            <p:cNvGrpSpPr/>
            <p:nvPr/>
          </p:nvGrpSpPr>
          <p:grpSpPr>
            <a:xfrm>
              <a:off x="6064612" y="5325169"/>
              <a:ext cx="153406" cy="274427"/>
              <a:chOff x="996950" y="2406650"/>
              <a:chExt cx="571500" cy="1022350"/>
            </a:xfrm>
            <a:solidFill>
              <a:schemeClr val="bg1"/>
            </a:solidFill>
          </p:grpSpPr>
          <p:sp>
            <p:nvSpPr>
              <p:cNvPr id="94"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95"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96"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97"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98"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99"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00"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01"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02"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spTree>
    <p:extLst>
      <p:ext uri="{BB962C8B-B14F-4D97-AF65-F5344CB8AC3E}">
        <p14:creationId xmlns:p14="http://schemas.microsoft.com/office/powerpoint/2010/main" val="15769926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sp>
        <p:nvSpPr>
          <p:cNvPr id="11" name="육각형 10"/>
          <p:cNvSpPr/>
          <p:nvPr/>
        </p:nvSpPr>
        <p:spPr>
          <a:xfrm>
            <a:off x="2133133" y="3760230"/>
            <a:ext cx="2365388" cy="341222"/>
          </a:xfrm>
          <a:prstGeom prst="hexagon">
            <a:avLst>
              <a:gd name="adj" fmla="val 29820"/>
              <a:gd name="vf" fmla="val 115470"/>
            </a:avLst>
          </a:prstGeom>
          <a:solidFill>
            <a:schemeClr val="bg1">
              <a:lumMod val="50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cs typeface="+mn-ea"/>
              <a:sym typeface="+mn-lt"/>
            </a:endParaRPr>
          </a:p>
        </p:txBody>
      </p:sp>
      <p:sp>
        <p:nvSpPr>
          <p:cNvPr id="12" name="육각형 11"/>
          <p:cNvSpPr/>
          <p:nvPr/>
        </p:nvSpPr>
        <p:spPr>
          <a:xfrm>
            <a:off x="5080372" y="3083473"/>
            <a:ext cx="2365388" cy="341222"/>
          </a:xfrm>
          <a:prstGeom prst="hexagon">
            <a:avLst>
              <a:gd name="adj" fmla="val 29820"/>
              <a:gd name="vf" fmla="val 115470"/>
            </a:avLst>
          </a:pr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cs typeface="+mn-ea"/>
              <a:sym typeface="+mn-lt"/>
            </a:endParaRPr>
          </a:p>
        </p:txBody>
      </p:sp>
      <p:sp>
        <p:nvSpPr>
          <p:cNvPr id="13" name="육각형 12"/>
          <p:cNvSpPr/>
          <p:nvPr/>
        </p:nvSpPr>
        <p:spPr>
          <a:xfrm>
            <a:off x="1853531" y="2345418"/>
            <a:ext cx="2365388" cy="341222"/>
          </a:xfrm>
          <a:prstGeom prst="hexagon">
            <a:avLst>
              <a:gd name="adj" fmla="val 29820"/>
              <a:gd name="vf" fmla="val 115470"/>
            </a:avLst>
          </a:pr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cs typeface="+mn-ea"/>
              <a:sym typeface="+mn-lt"/>
            </a:endParaRPr>
          </a:p>
        </p:txBody>
      </p:sp>
      <p:sp>
        <p:nvSpPr>
          <p:cNvPr id="14" name="육각형 13"/>
          <p:cNvSpPr/>
          <p:nvPr/>
        </p:nvSpPr>
        <p:spPr>
          <a:xfrm>
            <a:off x="4580827" y="1544429"/>
            <a:ext cx="2605686" cy="341222"/>
          </a:xfrm>
          <a:prstGeom prst="hexagon">
            <a:avLst>
              <a:gd name="adj" fmla="val 29820"/>
              <a:gd name="vf" fmla="val 115470"/>
            </a:avLst>
          </a:pr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cs typeface="+mn-ea"/>
              <a:sym typeface="+mn-lt"/>
            </a:endParaRPr>
          </a:p>
        </p:txBody>
      </p:sp>
      <p:sp>
        <p:nvSpPr>
          <p:cNvPr id="15" name="Freeform 11"/>
          <p:cNvSpPr>
            <a:spLocks noEditPoints="1"/>
          </p:cNvSpPr>
          <p:nvPr/>
        </p:nvSpPr>
        <p:spPr bwMode="auto">
          <a:xfrm>
            <a:off x="3976338" y="1514181"/>
            <a:ext cx="1208977" cy="3418046"/>
          </a:xfrm>
          <a:custGeom>
            <a:avLst/>
            <a:gdLst>
              <a:gd name="T0" fmla="*/ 1526 w 1528"/>
              <a:gd name="T1" fmla="*/ 1807 h 4320"/>
              <a:gd name="T2" fmla="*/ 1423 w 1528"/>
              <a:gd name="T3" fmla="*/ 1202 h 4320"/>
              <a:gd name="T4" fmla="*/ 1313 w 1528"/>
              <a:gd name="T5" fmla="*/ 804 h 4320"/>
              <a:gd name="T6" fmla="*/ 1081 w 1528"/>
              <a:gd name="T7" fmla="*/ 716 h 4320"/>
              <a:gd name="T8" fmla="*/ 921 w 1528"/>
              <a:gd name="T9" fmla="*/ 475 h 4320"/>
              <a:gd name="T10" fmla="*/ 982 w 1528"/>
              <a:gd name="T11" fmla="*/ 246 h 4320"/>
              <a:gd name="T12" fmla="*/ 882 w 1528"/>
              <a:gd name="T13" fmla="*/ 26 h 4320"/>
              <a:gd name="T14" fmla="*/ 597 w 1528"/>
              <a:gd name="T15" fmla="*/ 72 h 4320"/>
              <a:gd name="T16" fmla="*/ 544 w 1528"/>
              <a:gd name="T17" fmla="*/ 359 h 4320"/>
              <a:gd name="T18" fmla="*/ 616 w 1528"/>
              <a:gd name="T19" fmla="*/ 559 h 4320"/>
              <a:gd name="T20" fmla="*/ 378 w 1528"/>
              <a:gd name="T21" fmla="*/ 726 h 4320"/>
              <a:gd name="T22" fmla="*/ 182 w 1528"/>
              <a:gd name="T23" fmla="*/ 862 h 4320"/>
              <a:gd name="T24" fmla="*/ 92 w 1528"/>
              <a:gd name="T25" fmla="*/ 1348 h 4320"/>
              <a:gd name="T26" fmla="*/ 9 w 1528"/>
              <a:gd name="T27" fmla="*/ 1942 h 4320"/>
              <a:gd name="T28" fmla="*/ 0 w 1528"/>
              <a:gd name="T29" fmla="*/ 2440 h 4320"/>
              <a:gd name="T30" fmla="*/ 60 w 1528"/>
              <a:gd name="T31" fmla="*/ 2607 h 4320"/>
              <a:gd name="T32" fmla="*/ 188 w 1528"/>
              <a:gd name="T33" fmla="*/ 2691 h 4320"/>
              <a:gd name="T34" fmla="*/ 214 w 1528"/>
              <a:gd name="T35" fmla="*/ 2625 h 4320"/>
              <a:gd name="T36" fmla="*/ 169 w 1528"/>
              <a:gd name="T37" fmla="*/ 2560 h 4320"/>
              <a:gd name="T38" fmla="*/ 119 w 1528"/>
              <a:gd name="T39" fmla="*/ 2478 h 4320"/>
              <a:gd name="T40" fmla="*/ 165 w 1528"/>
              <a:gd name="T41" fmla="*/ 2457 h 4320"/>
              <a:gd name="T42" fmla="*/ 234 w 1528"/>
              <a:gd name="T43" fmla="*/ 2573 h 4320"/>
              <a:gd name="T44" fmla="*/ 189 w 1528"/>
              <a:gd name="T45" fmla="*/ 2270 h 4320"/>
              <a:gd name="T46" fmla="*/ 260 w 1528"/>
              <a:gd name="T47" fmla="*/ 1869 h 4320"/>
              <a:gd name="T48" fmla="*/ 356 w 1528"/>
              <a:gd name="T49" fmla="*/ 1245 h 4320"/>
              <a:gd name="T50" fmla="*/ 440 w 1528"/>
              <a:gd name="T51" fmla="*/ 1574 h 4320"/>
              <a:gd name="T52" fmla="*/ 387 w 1528"/>
              <a:gd name="T53" fmla="*/ 1860 h 4320"/>
              <a:gd name="T54" fmla="*/ 360 w 1528"/>
              <a:gd name="T55" fmla="*/ 2254 h 4320"/>
              <a:gd name="T56" fmla="*/ 467 w 1528"/>
              <a:gd name="T57" fmla="*/ 2973 h 4320"/>
              <a:gd name="T58" fmla="*/ 494 w 1528"/>
              <a:gd name="T59" fmla="*/ 3412 h 4320"/>
              <a:gd name="T60" fmla="*/ 612 w 1528"/>
              <a:gd name="T61" fmla="*/ 4120 h 4320"/>
              <a:gd name="T62" fmla="*/ 546 w 1528"/>
              <a:gd name="T63" fmla="*/ 4265 h 4320"/>
              <a:gd name="T64" fmla="*/ 528 w 1528"/>
              <a:gd name="T65" fmla="*/ 4311 h 4320"/>
              <a:gd name="T66" fmla="*/ 629 w 1528"/>
              <a:gd name="T67" fmla="*/ 4316 h 4320"/>
              <a:gd name="T68" fmla="*/ 709 w 1528"/>
              <a:gd name="T69" fmla="*/ 4316 h 4320"/>
              <a:gd name="T70" fmla="*/ 777 w 1528"/>
              <a:gd name="T71" fmla="*/ 4317 h 4320"/>
              <a:gd name="T72" fmla="*/ 875 w 1528"/>
              <a:gd name="T73" fmla="*/ 4319 h 4320"/>
              <a:gd name="T74" fmla="*/ 976 w 1528"/>
              <a:gd name="T75" fmla="*/ 4316 h 4320"/>
              <a:gd name="T76" fmla="*/ 1033 w 1528"/>
              <a:gd name="T77" fmla="*/ 4294 h 4320"/>
              <a:gd name="T78" fmla="*/ 910 w 1528"/>
              <a:gd name="T79" fmla="*/ 4185 h 4320"/>
              <a:gd name="T80" fmla="*/ 1021 w 1528"/>
              <a:gd name="T81" fmla="*/ 3667 h 4320"/>
              <a:gd name="T82" fmla="*/ 1030 w 1528"/>
              <a:gd name="T83" fmla="*/ 3165 h 4320"/>
              <a:gd name="T84" fmla="*/ 1149 w 1528"/>
              <a:gd name="T85" fmla="*/ 2591 h 4320"/>
              <a:gd name="T86" fmla="*/ 1164 w 1528"/>
              <a:gd name="T87" fmla="*/ 2006 h 4320"/>
              <a:gd name="T88" fmla="*/ 1114 w 1528"/>
              <a:gd name="T89" fmla="*/ 1774 h 4320"/>
              <a:gd name="T90" fmla="*/ 1125 w 1528"/>
              <a:gd name="T91" fmla="*/ 1408 h 4320"/>
              <a:gd name="T92" fmla="*/ 1235 w 1528"/>
              <a:gd name="T93" fmla="*/ 1446 h 4320"/>
              <a:gd name="T94" fmla="*/ 1365 w 1528"/>
              <a:gd name="T95" fmla="*/ 2154 h 4320"/>
              <a:gd name="T96" fmla="*/ 1299 w 1528"/>
              <a:gd name="T97" fmla="*/ 2411 h 4320"/>
              <a:gd name="T98" fmla="*/ 1333 w 1528"/>
              <a:gd name="T99" fmla="*/ 2563 h 4320"/>
              <a:gd name="T100" fmla="*/ 1383 w 1528"/>
              <a:gd name="T101" fmla="*/ 2427 h 4320"/>
              <a:gd name="T102" fmla="*/ 1382 w 1528"/>
              <a:gd name="T103" fmla="*/ 2505 h 4320"/>
              <a:gd name="T104" fmla="*/ 1329 w 1528"/>
              <a:gd name="T105" fmla="*/ 2574 h 4320"/>
              <a:gd name="T106" fmla="*/ 1321 w 1528"/>
              <a:gd name="T107" fmla="*/ 2644 h 4320"/>
              <a:gd name="T108" fmla="*/ 1375 w 1528"/>
              <a:gd name="T109" fmla="*/ 2667 h 4320"/>
              <a:gd name="T110" fmla="*/ 1502 w 1528"/>
              <a:gd name="T111" fmla="*/ 2498 h 4320"/>
              <a:gd name="T112" fmla="*/ 774 w 1528"/>
              <a:gd name="T113" fmla="*/ 2696 h 4320"/>
              <a:gd name="T114" fmla="*/ 768 w 1528"/>
              <a:gd name="T115" fmla="*/ 2666 h 4320"/>
              <a:gd name="T116" fmla="*/ 755 w 1528"/>
              <a:gd name="T117" fmla="*/ 3322 h 4320"/>
              <a:gd name="T118" fmla="*/ 768 w 1528"/>
              <a:gd name="T119" fmla="*/ 4122 h 4320"/>
              <a:gd name="T120" fmla="*/ 736 w 1528"/>
              <a:gd name="T121" fmla="*/ 3769 h 4320"/>
              <a:gd name="T122" fmla="*/ 787 w 1528"/>
              <a:gd name="T123" fmla="*/ 393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8" h="4320">
                <a:moveTo>
                  <a:pt x="1512" y="2306"/>
                </a:moveTo>
                <a:lnTo>
                  <a:pt x="1512" y="2306"/>
                </a:lnTo>
                <a:lnTo>
                  <a:pt x="1510" y="2298"/>
                </a:lnTo>
                <a:lnTo>
                  <a:pt x="1509" y="2288"/>
                </a:lnTo>
                <a:lnTo>
                  <a:pt x="1509" y="2268"/>
                </a:lnTo>
                <a:lnTo>
                  <a:pt x="1510" y="2244"/>
                </a:lnTo>
                <a:lnTo>
                  <a:pt x="1512" y="2222"/>
                </a:lnTo>
                <a:lnTo>
                  <a:pt x="1516" y="2178"/>
                </a:lnTo>
                <a:lnTo>
                  <a:pt x="1517" y="2159"/>
                </a:lnTo>
                <a:lnTo>
                  <a:pt x="1516" y="2147"/>
                </a:lnTo>
                <a:lnTo>
                  <a:pt x="1516" y="2147"/>
                </a:lnTo>
                <a:lnTo>
                  <a:pt x="1516" y="2131"/>
                </a:lnTo>
                <a:lnTo>
                  <a:pt x="1516" y="2106"/>
                </a:lnTo>
                <a:lnTo>
                  <a:pt x="1520" y="2042"/>
                </a:lnTo>
                <a:lnTo>
                  <a:pt x="1524" y="1977"/>
                </a:lnTo>
                <a:lnTo>
                  <a:pt x="1526" y="1942"/>
                </a:lnTo>
                <a:lnTo>
                  <a:pt x="1526" y="1847"/>
                </a:lnTo>
                <a:lnTo>
                  <a:pt x="1526" y="1847"/>
                </a:lnTo>
                <a:lnTo>
                  <a:pt x="1526" y="1807"/>
                </a:lnTo>
                <a:lnTo>
                  <a:pt x="1525" y="1767"/>
                </a:lnTo>
                <a:lnTo>
                  <a:pt x="1522" y="1726"/>
                </a:lnTo>
                <a:lnTo>
                  <a:pt x="1519" y="1707"/>
                </a:lnTo>
                <a:lnTo>
                  <a:pt x="1517" y="1687"/>
                </a:lnTo>
                <a:lnTo>
                  <a:pt x="1513" y="1668"/>
                </a:lnTo>
                <a:lnTo>
                  <a:pt x="1509" y="1648"/>
                </a:lnTo>
                <a:lnTo>
                  <a:pt x="1503" y="1629"/>
                </a:lnTo>
                <a:lnTo>
                  <a:pt x="1498" y="1610"/>
                </a:lnTo>
                <a:lnTo>
                  <a:pt x="1490" y="1591"/>
                </a:lnTo>
                <a:lnTo>
                  <a:pt x="1482" y="1573"/>
                </a:lnTo>
                <a:lnTo>
                  <a:pt x="1472" y="1555"/>
                </a:lnTo>
                <a:lnTo>
                  <a:pt x="1462" y="1538"/>
                </a:lnTo>
                <a:lnTo>
                  <a:pt x="1462" y="1538"/>
                </a:lnTo>
                <a:lnTo>
                  <a:pt x="1457" y="1491"/>
                </a:lnTo>
                <a:lnTo>
                  <a:pt x="1453" y="1444"/>
                </a:lnTo>
                <a:lnTo>
                  <a:pt x="1444" y="1348"/>
                </a:lnTo>
                <a:lnTo>
                  <a:pt x="1439" y="1300"/>
                </a:lnTo>
                <a:lnTo>
                  <a:pt x="1432" y="1252"/>
                </a:lnTo>
                <a:lnTo>
                  <a:pt x="1423" y="1202"/>
                </a:lnTo>
                <a:lnTo>
                  <a:pt x="1418" y="1179"/>
                </a:lnTo>
                <a:lnTo>
                  <a:pt x="1411" y="1155"/>
                </a:lnTo>
                <a:lnTo>
                  <a:pt x="1411" y="1155"/>
                </a:lnTo>
                <a:lnTo>
                  <a:pt x="1414" y="1142"/>
                </a:lnTo>
                <a:lnTo>
                  <a:pt x="1417" y="1130"/>
                </a:lnTo>
                <a:lnTo>
                  <a:pt x="1418" y="1117"/>
                </a:lnTo>
                <a:lnTo>
                  <a:pt x="1419" y="1103"/>
                </a:lnTo>
                <a:lnTo>
                  <a:pt x="1419" y="1076"/>
                </a:lnTo>
                <a:lnTo>
                  <a:pt x="1417" y="1048"/>
                </a:lnTo>
                <a:lnTo>
                  <a:pt x="1411" y="1019"/>
                </a:lnTo>
                <a:lnTo>
                  <a:pt x="1405" y="991"/>
                </a:lnTo>
                <a:lnTo>
                  <a:pt x="1397" y="963"/>
                </a:lnTo>
                <a:lnTo>
                  <a:pt x="1388" y="937"/>
                </a:lnTo>
                <a:lnTo>
                  <a:pt x="1377" y="910"/>
                </a:lnTo>
                <a:lnTo>
                  <a:pt x="1365" y="885"/>
                </a:lnTo>
                <a:lnTo>
                  <a:pt x="1353" y="862"/>
                </a:lnTo>
                <a:lnTo>
                  <a:pt x="1339" y="840"/>
                </a:lnTo>
                <a:lnTo>
                  <a:pt x="1327" y="821"/>
                </a:lnTo>
                <a:lnTo>
                  <a:pt x="1313" y="804"/>
                </a:lnTo>
                <a:lnTo>
                  <a:pt x="1299" y="790"/>
                </a:lnTo>
                <a:lnTo>
                  <a:pt x="1285" y="779"/>
                </a:lnTo>
                <a:lnTo>
                  <a:pt x="1285" y="779"/>
                </a:lnTo>
                <a:lnTo>
                  <a:pt x="1274" y="775"/>
                </a:lnTo>
                <a:lnTo>
                  <a:pt x="1263" y="769"/>
                </a:lnTo>
                <a:lnTo>
                  <a:pt x="1244" y="757"/>
                </a:lnTo>
                <a:lnTo>
                  <a:pt x="1224" y="745"/>
                </a:lnTo>
                <a:lnTo>
                  <a:pt x="1213" y="739"/>
                </a:lnTo>
                <a:lnTo>
                  <a:pt x="1202" y="735"/>
                </a:lnTo>
                <a:lnTo>
                  <a:pt x="1202" y="735"/>
                </a:lnTo>
                <a:lnTo>
                  <a:pt x="1191" y="730"/>
                </a:lnTo>
                <a:lnTo>
                  <a:pt x="1182" y="728"/>
                </a:lnTo>
                <a:lnTo>
                  <a:pt x="1172" y="727"/>
                </a:lnTo>
                <a:lnTo>
                  <a:pt x="1160" y="728"/>
                </a:lnTo>
                <a:lnTo>
                  <a:pt x="1160" y="728"/>
                </a:lnTo>
                <a:lnTo>
                  <a:pt x="1104" y="723"/>
                </a:lnTo>
                <a:lnTo>
                  <a:pt x="1104" y="723"/>
                </a:lnTo>
                <a:lnTo>
                  <a:pt x="1092" y="720"/>
                </a:lnTo>
                <a:lnTo>
                  <a:pt x="1081" y="716"/>
                </a:lnTo>
                <a:lnTo>
                  <a:pt x="1069" y="711"/>
                </a:lnTo>
                <a:lnTo>
                  <a:pt x="1059" y="706"/>
                </a:lnTo>
                <a:lnTo>
                  <a:pt x="1039" y="693"/>
                </a:lnTo>
                <a:lnTo>
                  <a:pt x="1019" y="681"/>
                </a:lnTo>
                <a:lnTo>
                  <a:pt x="980" y="653"/>
                </a:lnTo>
                <a:lnTo>
                  <a:pt x="960" y="640"/>
                </a:lnTo>
                <a:lnTo>
                  <a:pt x="939" y="628"/>
                </a:lnTo>
                <a:lnTo>
                  <a:pt x="939" y="628"/>
                </a:lnTo>
                <a:lnTo>
                  <a:pt x="930" y="619"/>
                </a:lnTo>
                <a:lnTo>
                  <a:pt x="930" y="619"/>
                </a:lnTo>
                <a:lnTo>
                  <a:pt x="921" y="602"/>
                </a:lnTo>
                <a:lnTo>
                  <a:pt x="921" y="602"/>
                </a:lnTo>
                <a:lnTo>
                  <a:pt x="921" y="581"/>
                </a:lnTo>
                <a:lnTo>
                  <a:pt x="919" y="559"/>
                </a:lnTo>
                <a:lnTo>
                  <a:pt x="917" y="538"/>
                </a:lnTo>
                <a:lnTo>
                  <a:pt x="917" y="517"/>
                </a:lnTo>
                <a:lnTo>
                  <a:pt x="917" y="495"/>
                </a:lnTo>
                <a:lnTo>
                  <a:pt x="919" y="485"/>
                </a:lnTo>
                <a:lnTo>
                  <a:pt x="921" y="475"/>
                </a:lnTo>
                <a:lnTo>
                  <a:pt x="924" y="465"/>
                </a:lnTo>
                <a:lnTo>
                  <a:pt x="928" y="455"/>
                </a:lnTo>
                <a:lnTo>
                  <a:pt x="933" y="446"/>
                </a:lnTo>
                <a:lnTo>
                  <a:pt x="939" y="437"/>
                </a:lnTo>
                <a:lnTo>
                  <a:pt x="939" y="437"/>
                </a:lnTo>
                <a:lnTo>
                  <a:pt x="957" y="420"/>
                </a:lnTo>
                <a:lnTo>
                  <a:pt x="957" y="420"/>
                </a:lnTo>
                <a:lnTo>
                  <a:pt x="965" y="410"/>
                </a:lnTo>
                <a:lnTo>
                  <a:pt x="965" y="410"/>
                </a:lnTo>
                <a:lnTo>
                  <a:pt x="974" y="402"/>
                </a:lnTo>
                <a:lnTo>
                  <a:pt x="974" y="402"/>
                </a:lnTo>
                <a:lnTo>
                  <a:pt x="982" y="385"/>
                </a:lnTo>
                <a:lnTo>
                  <a:pt x="982" y="385"/>
                </a:lnTo>
                <a:lnTo>
                  <a:pt x="991" y="359"/>
                </a:lnTo>
                <a:lnTo>
                  <a:pt x="1000" y="298"/>
                </a:lnTo>
                <a:lnTo>
                  <a:pt x="1000" y="272"/>
                </a:lnTo>
                <a:lnTo>
                  <a:pt x="991" y="255"/>
                </a:lnTo>
                <a:lnTo>
                  <a:pt x="982" y="246"/>
                </a:lnTo>
                <a:lnTo>
                  <a:pt x="982" y="246"/>
                </a:lnTo>
                <a:lnTo>
                  <a:pt x="986" y="226"/>
                </a:lnTo>
                <a:lnTo>
                  <a:pt x="988" y="208"/>
                </a:lnTo>
                <a:lnTo>
                  <a:pt x="989" y="189"/>
                </a:lnTo>
                <a:lnTo>
                  <a:pt x="989" y="170"/>
                </a:lnTo>
                <a:lnTo>
                  <a:pt x="988" y="151"/>
                </a:lnTo>
                <a:lnTo>
                  <a:pt x="985" y="134"/>
                </a:lnTo>
                <a:lnTo>
                  <a:pt x="979" y="116"/>
                </a:lnTo>
                <a:lnTo>
                  <a:pt x="974" y="99"/>
                </a:lnTo>
                <a:lnTo>
                  <a:pt x="974" y="99"/>
                </a:lnTo>
                <a:lnTo>
                  <a:pt x="965" y="90"/>
                </a:lnTo>
                <a:lnTo>
                  <a:pt x="965" y="90"/>
                </a:lnTo>
                <a:lnTo>
                  <a:pt x="957" y="81"/>
                </a:lnTo>
                <a:lnTo>
                  <a:pt x="957" y="81"/>
                </a:lnTo>
                <a:lnTo>
                  <a:pt x="940" y="72"/>
                </a:lnTo>
                <a:lnTo>
                  <a:pt x="926" y="62"/>
                </a:lnTo>
                <a:lnTo>
                  <a:pt x="915" y="53"/>
                </a:lnTo>
                <a:lnTo>
                  <a:pt x="905" y="43"/>
                </a:lnTo>
                <a:lnTo>
                  <a:pt x="895" y="34"/>
                </a:lnTo>
                <a:lnTo>
                  <a:pt x="882" y="26"/>
                </a:lnTo>
                <a:lnTo>
                  <a:pt x="873" y="23"/>
                </a:lnTo>
                <a:lnTo>
                  <a:pt x="865" y="18"/>
                </a:lnTo>
                <a:lnTo>
                  <a:pt x="855" y="15"/>
                </a:lnTo>
                <a:lnTo>
                  <a:pt x="843" y="12"/>
                </a:lnTo>
                <a:lnTo>
                  <a:pt x="800" y="3"/>
                </a:lnTo>
                <a:lnTo>
                  <a:pt x="768" y="0"/>
                </a:lnTo>
                <a:lnTo>
                  <a:pt x="767" y="0"/>
                </a:lnTo>
                <a:lnTo>
                  <a:pt x="735" y="3"/>
                </a:lnTo>
                <a:lnTo>
                  <a:pt x="692" y="12"/>
                </a:lnTo>
                <a:lnTo>
                  <a:pt x="692" y="12"/>
                </a:lnTo>
                <a:lnTo>
                  <a:pt x="680" y="15"/>
                </a:lnTo>
                <a:lnTo>
                  <a:pt x="671" y="18"/>
                </a:lnTo>
                <a:lnTo>
                  <a:pt x="662" y="23"/>
                </a:lnTo>
                <a:lnTo>
                  <a:pt x="655" y="26"/>
                </a:lnTo>
                <a:lnTo>
                  <a:pt x="642" y="34"/>
                </a:lnTo>
                <a:lnTo>
                  <a:pt x="631" y="43"/>
                </a:lnTo>
                <a:lnTo>
                  <a:pt x="620" y="53"/>
                </a:lnTo>
                <a:lnTo>
                  <a:pt x="610" y="62"/>
                </a:lnTo>
                <a:lnTo>
                  <a:pt x="597" y="72"/>
                </a:lnTo>
                <a:lnTo>
                  <a:pt x="580" y="81"/>
                </a:lnTo>
                <a:lnTo>
                  <a:pt x="580" y="81"/>
                </a:lnTo>
                <a:lnTo>
                  <a:pt x="570" y="90"/>
                </a:lnTo>
                <a:lnTo>
                  <a:pt x="570" y="90"/>
                </a:lnTo>
                <a:lnTo>
                  <a:pt x="561" y="99"/>
                </a:lnTo>
                <a:lnTo>
                  <a:pt x="561" y="99"/>
                </a:lnTo>
                <a:lnTo>
                  <a:pt x="556" y="116"/>
                </a:lnTo>
                <a:lnTo>
                  <a:pt x="551" y="134"/>
                </a:lnTo>
                <a:lnTo>
                  <a:pt x="548" y="151"/>
                </a:lnTo>
                <a:lnTo>
                  <a:pt x="546" y="170"/>
                </a:lnTo>
                <a:lnTo>
                  <a:pt x="546" y="189"/>
                </a:lnTo>
                <a:lnTo>
                  <a:pt x="547" y="208"/>
                </a:lnTo>
                <a:lnTo>
                  <a:pt x="550" y="226"/>
                </a:lnTo>
                <a:lnTo>
                  <a:pt x="553" y="246"/>
                </a:lnTo>
                <a:lnTo>
                  <a:pt x="544" y="255"/>
                </a:lnTo>
                <a:lnTo>
                  <a:pt x="536" y="272"/>
                </a:lnTo>
                <a:lnTo>
                  <a:pt x="536" y="298"/>
                </a:lnTo>
                <a:lnTo>
                  <a:pt x="544" y="359"/>
                </a:lnTo>
                <a:lnTo>
                  <a:pt x="544" y="359"/>
                </a:lnTo>
                <a:lnTo>
                  <a:pt x="553" y="385"/>
                </a:lnTo>
                <a:lnTo>
                  <a:pt x="553" y="385"/>
                </a:lnTo>
                <a:lnTo>
                  <a:pt x="561" y="402"/>
                </a:lnTo>
                <a:lnTo>
                  <a:pt x="561" y="402"/>
                </a:lnTo>
                <a:lnTo>
                  <a:pt x="570" y="410"/>
                </a:lnTo>
                <a:lnTo>
                  <a:pt x="570" y="410"/>
                </a:lnTo>
                <a:lnTo>
                  <a:pt x="580" y="420"/>
                </a:lnTo>
                <a:lnTo>
                  <a:pt x="580" y="420"/>
                </a:lnTo>
                <a:lnTo>
                  <a:pt x="597" y="437"/>
                </a:lnTo>
                <a:lnTo>
                  <a:pt x="597" y="437"/>
                </a:lnTo>
                <a:lnTo>
                  <a:pt x="603" y="446"/>
                </a:lnTo>
                <a:lnTo>
                  <a:pt x="607" y="455"/>
                </a:lnTo>
                <a:lnTo>
                  <a:pt x="612" y="465"/>
                </a:lnTo>
                <a:lnTo>
                  <a:pt x="615" y="475"/>
                </a:lnTo>
                <a:lnTo>
                  <a:pt x="616" y="485"/>
                </a:lnTo>
                <a:lnTo>
                  <a:pt x="618" y="495"/>
                </a:lnTo>
                <a:lnTo>
                  <a:pt x="619" y="517"/>
                </a:lnTo>
                <a:lnTo>
                  <a:pt x="618" y="538"/>
                </a:lnTo>
                <a:lnTo>
                  <a:pt x="616" y="559"/>
                </a:lnTo>
                <a:lnTo>
                  <a:pt x="615" y="581"/>
                </a:lnTo>
                <a:lnTo>
                  <a:pt x="614" y="602"/>
                </a:lnTo>
                <a:lnTo>
                  <a:pt x="614" y="602"/>
                </a:lnTo>
                <a:lnTo>
                  <a:pt x="605" y="619"/>
                </a:lnTo>
                <a:lnTo>
                  <a:pt x="605" y="619"/>
                </a:lnTo>
                <a:lnTo>
                  <a:pt x="597" y="628"/>
                </a:lnTo>
                <a:lnTo>
                  <a:pt x="597" y="628"/>
                </a:lnTo>
                <a:lnTo>
                  <a:pt x="575" y="640"/>
                </a:lnTo>
                <a:lnTo>
                  <a:pt x="555" y="653"/>
                </a:lnTo>
                <a:lnTo>
                  <a:pt x="516" y="681"/>
                </a:lnTo>
                <a:lnTo>
                  <a:pt x="497" y="693"/>
                </a:lnTo>
                <a:lnTo>
                  <a:pt x="477" y="706"/>
                </a:lnTo>
                <a:lnTo>
                  <a:pt x="466" y="711"/>
                </a:lnTo>
                <a:lnTo>
                  <a:pt x="455" y="716"/>
                </a:lnTo>
                <a:lnTo>
                  <a:pt x="443" y="720"/>
                </a:lnTo>
                <a:lnTo>
                  <a:pt x="432" y="723"/>
                </a:lnTo>
                <a:lnTo>
                  <a:pt x="432" y="723"/>
                </a:lnTo>
                <a:lnTo>
                  <a:pt x="378" y="726"/>
                </a:lnTo>
                <a:lnTo>
                  <a:pt x="378" y="726"/>
                </a:lnTo>
                <a:lnTo>
                  <a:pt x="367" y="724"/>
                </a:lnTo>
                <a:lnTo>
                  <a:pt x="359" y="726"/>
                </a:lnTo>
                <a:lnTo>
                  <a:pt x="351" y="727"/>
                </a:lnTo>
                <a:lnTo>
                  <a:pt x="346" y="728"/>
                </a:lnTo>
                <a:lnTo>
                  <a:pt x="338" y="731"/>
                </a:lnTo>
                <a:lnTo>
                  <a:pt x="333" y="735"/>
                </a:lnTo>
                <a:lnTo>
                  <a:pt x="333" y="735"/>
                </a:lnTo>
                <a:lnTo>
                  <a:pt x="322" y="739"/>
                </a:lnTo>
                <a:lnTo>
                  <a:pt x="312" y="745"/>
                </a:lnTo>
                <a:lnTo>
                  <a:pt x="292" y="757"/>
                </a:lnTo>
                <a:lnTo>
                  <a:pt x="272" y="769"/>
                </a:lnTo>
                <a:lnTo>
                  <a:pt x="261" y="775"/>
                </a:lnTo>
                <a:lnTo>
                  <a:pt x="251" y="779"/>
                </a:lnTo>
                <a:lnTo>
                  <a:pt x="251" y="779"/>
                </a:lnTo>
                <a:lnTo>
                  <a:pt x="237" y="790"/>
                </a:lnTo>
                <a:lnTo>
                  <a:pt x="223" y="804"/>
                </a:lnTo>
                <a:lnTo>
                  <a:pt x="209" y="821"/>
                </a:lnTo>
                <a:lnTo>
                  <a:pt x="196" y="840"/>
                </a:lnTo>
                <a:lnTo>
                  <a:pt x="182" y="862"/>
                </a:lnTo>
                <a:lnTo>
                  <a:pt x="170" y="885"/>
                </a:lnTo>
                <a:lnTo>
                  <a:pt x="158" y="910"/>
                </a:lnTo>
                <a:lnTo>
                  <a:pt x="148" y="937"/>
                </a:lnTo>
                <a:lnTo>
                  <a:pt x="138" y="963"/>
                </a:lnTo>
                <a:lnTo>
                  <a:pt x="130" y="991"/>
                </a:lnTo>
                <a:lnTo>
                  <a:pt x="124" y="1019"/>
                </a:lnTo>
                <a:lnTo>
                  <a:pt x="120" y="1048"/>
                </a:lnTo>
                <a:lnTo>
                  <a:pt x="117" y="1076"/>
                </a:lnTo>
                <a:lnTo>
                  <a:pt x="117" y="1103"/>
                </a:lnTo>
                <a:lnTo>
                  <a:pt x="118" y="1117"/>
                </a:lnTo>
                <a:lnTo>
                  <a:pt x="119" y="1130"/>
                </a:lnTo>
                <a:lnTo>
                  <a:pt x="121" y="1142"/>
                </a:lnTo>
                <a:lnTo>
                  <a:pt x="124" y="1155"/>
                </a:lnTo>
                <a:lnTo>
                  <a:pt x="124" y="1155"/>
                </a:lnTo>
                <a:lnTo>
                  <a:pt x="118" y="1179"/>
                </a:lnTo>
                <a:lnTo>
                  <a:pt x="112" y="1202"/>
                </a:lnTo>
                <a:lnTo>
                  <a:pt x="104" y="1252"/>
                </a:lnTo>
                <a:lnTo>
                  <a:pt x="97" y="1300"/>
                </a:lnTo>
                <a:lnTo>
                  <a:pt x="92" y="1348"/>
                </a:lnTo>
                <a:lnTo>
                  <a:pt x="83" y="1444"/>
                </a:lnTo>
                <a:lnTo>
                  <a:pt x="79" y="1491"/>
                </a:lnTo>
                <a:lnTo>
                  <a:pt x="74" y="1538"/>
                </a:lnTo>
                <a:lnTo>
                  <a:pt x="74" y="1538"/>
                </a:lnTo>
                <a:lnTo>
                  <a:pt x="63" y="1555"/>
                </a:lnTo>
                <a:lnTo>
                  <a:pt x="53" y="1573"/>
                </a:lnTo>
                <a:lnTo>
                  <a:pt x="45" y="1591"/>
                </a:lnTo>
                <a:lnTo>
                  <a:pt x="38" y="1610"/>
                </a:lnTo>
                <a:lnTo>
                  <a:pt x="32" y="1629"/>
                </a:lnTo>
                <a:lnTo>
                  <a:pt x="27" y="1648"/>
                </a:lnTo>
                <a:lnTo>
                  <a:pt x="22" y="1668"/>
                </a:lnTo>
                <a:lnTo>
                  <a:pt x="19" y="1687"/>
                </a:lnTo>
                <a:lnTo>
                  <a:pt x="16" y="1707"/>
                </a:lnTo>
                <a:lnTo>
                  <a:pt x="14" y="1726"/>
                </a:lnTo>
                <a:lnTo>
                  <a:pt x="10" y="1767"/>
                </a:lnTo>
                <a:lnTo>
                  <a:pt x="9" y="1807"/>
                </a:lnTo>
                <a:lnTo>
                  <a:pt x="10" y="1847"/>
                </a:lnTo>
                <a:lnTo>
                  <a:pt x="9" y="1942"/>
                </a:lnTo>
                <a:lnTo>
                  <a:pt x="9" y="1942"/>
                </a:lnTo>
                <a:lnTo>
                  <a:pt x="15" y="2030"/>
                </a:lnTo>
                <a:lnTo>
                  <a:pt x="17" y="2096"/>
                </a:lnTo>
                <a:lnTo>
                  <a:pt x="18" y="2121"/>
                </a:lnTo>
                <a:lnTo>
                  <a:pt x="17" y="2137"/>
                </a:lnTo>
                <a:lnTo>
                  <a:pt x="17" y="2137"/>
                </a:lnTo>
                <a:lnTo>
                  <a:pt x="17" y="2152"/>
                </a:lnTo>
                <a:lnTo>
                  <a:pt x="17" y="2172"/>
                </a:lnTo>
                <a:lnTo>
                  <a:pt x="19" y="2225"/>
                </a:lnTo>
                <a:lnTo>
                  <a:pt x="20" y="2254"/>
                </a:lnTo>
                <a:lnTo>
                  <a:pt x="20" y="2281"/>
                </a:lnTo>
                <a:lnTo>
                  <a:pt x="19" y="2304"/>
                </a:lnTo>
                <a:lnTo>
                  <a:pt x="18" y="2315"/>
                </a:lnTo>
                <a:lnTo>
                  <a:pt x="16" y="2323"/>
                </a:lnTo>
                <a:lnTo>
                  <a:pt x="16" y="2323"/>
                </a:lnTo>
                <a:lnTo>
                  <a:pt x="10" y="2349"/>
                </a:lnTo>
                <a:lnTo>
                  <a:pt x="6" y="2374"/>
                </a:lnTo>
                <a:lnTo>
                  <a:pt x="4" y="2398"/>
                </a:lnTo>
                <a:lnTo>
                  <a:pt x="2" y="2421"/>
                </a:lnTo>
                <a:lnTo>
                  <a:pt x="0" y="2440"/>
                </a:lnTo>
                <a:lnTo>
                  <a:pt x="0" y="2456"/>
                </a:lnTo>
                <a:lnTo>
                  <a:pt x="0" y="2468"/>
                </a:lnTo>
                <a:lnTo>
                  <a:pt x="2" y="2476"/>
                </a:lnTo>
                <a:lnTo>
                  <a:pt x="2" y="2476"/>
                </a:lnTo>
                <a:lnTo>
                  <a:pt x="6" y="2485"/>
                </a:lnTo>
                <a:lnTo>
                  <a:pt x="14" y="2495"/>
                </a:lnTo>
                <a:lnTo>
                  <a:pt x="20" y="2505"/>
                </a:lnTo>
                <a:lnTo>
                  <a:pt x="23" y="2510"/>
                </a:lnTo>
                <a:lnTo>
                  <a:pt x="25" y="2515"/>
                </a:lnTo>
                <a:lnTo>
                  <a:pt x="25" y="2515"/>
                </a:lnTo>
                <a:lnTo>
                  <a:pt x="29" y="2526"/>
                </a:lnTo>
                <a:lnTo>
                  <a:pt x="30" y="2536"/>
                </a:lnTo>
                <a:lnTo>
                  <a:pt x="32" y="2545"/>
                </a:lnTo>
                <a:lnTo>
                  <a:pt x="35" y="2557"/>
                </a:lnTo>
                <a:lnTo>
                  <a:pt x="35" y="2557"/>
                </a:lnTo>
                <a:lnTo>
                  <a:pt x="39" y="2568"/>
                </a:lnTo>
                <a:lnTo>
                  <a:pt x="47" y="2584"/>
                </a:lnTo>
                <a:lnTo>
                  <a:pt x="55" y="2600"/>
                </a:lnTo>
                <a:lnTo>
                  <a:pt x="60" y="2607"/>
                </a:lnTo>
                <a:lnTo>
                  <a:pt x="65" y="2614"/>
                </a:lnTo>
                <a:lnTo>
                  <a:pt x="65" y="2614"/>
                </a:lnTo>
                <a:lnTo>
                  <a:pt x="81" y="2630"/>
                </a:lnTo>
                <a:lnTo>
                  <a:pt x="96" y="2644"/>
                </a:lnTo>
                <a:lnTo>
                  <a:pt x="110" y="2655"/>
                </a:lnTo>
                <a:lnTo>
                  <a:pt x="122" y="2664"/>
                </a:lnTo>
                <a:lnTo>
                  <a:pt x="142" y="2677"/>
                </a:lnTo>
                <a:lnTo>
                  <a:pt x="149" y="2681"/>
                </a:lnTo>
                <a:lnTo>
                  <a:pt x="153" y="2685"/>
                </a:lnTo>
                <a:lnTo>
                  <a:pt x="153" y="2685"/>
                </a:lnTo>
                <a:lnTo>
                  <a:pt x="159" y="2691"/>
                </a:lnTo>
                <a:lnTo>
                  <a:pt x="165" y="2695"/>
                </a:lnTo>
                <a:lnTo>
                  <a:pt x="170" y="2699"/>
                </a:lnTo>
                <a:lnTo>
                  <a:pt x="174" y="2701"/>
                </a:lnTo>
                <a:lnTo>
                  <a:pt x="179" y="2701"/>
                </a:lnTo>
                <a:lnTo>
                  <a:pt x="182" y="2700"/>
                </a:lnTo>
                <a:lnTo>
                  <a:pt x="185" y="2697"/>
                </a:lnTo>
                <a:lnTo>
                  <a:pt x="187" y="2695"/>
                </a:lnTo>
                <a:lnTo>
                  <a:pt x="188" y="2691"/>
                </a:lnTo>
                <a:lnTo>
                  <a:pt x="189" y="2687"/>
                </a:lnTo>
                <a:lnTo>
                  <a:pt x="189" y="2678"/>
                </a:lnTo>
                <a:lnTo>
                  <a:pt x="187" y="2667"/>
                </a:lnTo>
                <a:lnTo>
                  <a:pt x="185" y="2663"/>
                </a:lnTo>
                <a:lnTo>
                  <a:pt x="183" y="2658"/>
                </a:lnTo>
                <a:lnTo>
                  <a:pt x="183" y="2658"/>
                </a:lnTo>
                <a:lnTo>
                  <a:pt x="191" y="2659"/>
                </a:lnTo>
                <a:lnTo>
                  <a:pt x="198" y="2660"/>
                </a:lnTo>
                <a:lnTo>
                  <a:pt x="207" y="2661"/>
                </a:lnTo>
                <a:lnTo>
                  <a:pt x="210" y="2661"/>
                </a:lnTo>
                <a:lnTo>
                  <a:pt x="213" y="2661"/>
                </a:lnTo>
                <a:lnTo>
                  <a:pt x="213" y="2661"/>
                </a:lnTo>
                <a:lnTo>
                  <a:pt x="217" y="2658"/>
                </a:lnTo>
                <a:lnTo>
                  <a:pt x="219" y="2655"/>
                </a:lnTo>
                <a:lnTo>
                  <a:pt x="221" y="2649"/>
                </a:lnTo>
                <a:lnTo>
                  <a:pt x="222" y="2643"/>
                </a:lnTo>
                <a:lnTo>
                  <a:pt x="221" y="2636"/>
                </a:lnTo>
                <a:lnTo>
                  <a:pt x="218" y="2631"/>
                </a:lnTo>
                <a:lnTo>
                  <a:pt x="214" y="2625"/>
                </a:lnTo>
                <a:lnTo>
                  <a:pt x="209" y="2620"/>
                </a:lnTo>
                <a:lnTo>
                  <a:pt x="209" y="2620"/>
                </a:lnTo>
                <a:lnTo>
                  <a:pt x="209" y="2619"/>
                </a:lnTo>
                <a:lnTo>
                  <a:pt x="209" y="2618"/>
                </a:lnTo>
                <a:lnTo>
                  <a:pt x="210" y="2612"/>
                </a:lnTo>
                <a:lnTo>
                  <a:pt x="210" y="2607"/>
                </a:lnTo>
                <a:lnTo>
                  <a:pt x="208" y="2602"/>
                </a:lnTo>
                <a:lnTo>
                  <a:pt x="204" y="2597"/>
                </a:lnTo>
                <a:lnTo>
                  <a:pt x="199" y="2591"/>
                </a:lnTo>
                <a:lnTo>
                  <a:pt x="199" y="2591"/>
                </a:lnTo>
                <a:lnTo>
                  <a:pt x="195" y="2587"/>
                </a:lnTo>
                <a:lnTo>
                  <a:pt x="191" y="2584"/>
                </a:lnTo>
                <a:lnTo>
                  <a:pt x="181" y="2580"/>
                </a:lnTo>
                <a:lnTo>
                  <a:pt x="169" y="2576"/>
                </a:lnTo>
                <a:lnTo>
                  <a:pt x="156" y="2571"/>
                </a:lnTo>
                <a:lnTo>
                  <a:pt x="156" y="2571"/>
                </a:lnTo>
                <a:lnTo>
                  <a:pt x="163" y="2568"/>
                </a:lnTo>
                <a:lnTo>
                  <a:pt x="167" y="2565"/>
                </a:lnTo>
                <a:lnTo>
                  <a:pt x="169" y="2560"/>
                </a:lnTo>
                <a:lnTo>
                  <a:pt x="170" y="2556"/>
                </a:lnTo>
                <a:lnTo>
                  <a:pt x="170" y="2556"/>
                </a:lnTo>
                <a:lnTo>
                  <a:pt x="171" y="2551"/>
                </a:lnTo>
                <a:lnTo>
                  <a:pt x="170" y="2545"/>
                </a:lnTo>
                <a:lnTo>
                  <a:pt x="168" y="2540"/>
                </a:lnTo>
                <a:lnTo>
                  <a:pt x="165" y="2536"/>
                </a:lnTo>
                <a:lnTo>
                  <a:pt x="160" y="2531"/>
                </a:lnTo>
                <a:lnTo>
                  <a:pt x="156" y="2528"/>
                </a:lnTo>
                <a:lnTo>
                  <a:pt x="145" y="2522"/>
                </a:lnTo>
                <a:lnTo>
                  <a:pt x="135" y="2515"/>
                </a:lnTo>
                <a:lnTo>
                  <a:pt x="125" y="2510"/>
                </a:lnTo>
                <a:lnTo>
                  <a:pt x="121" y="2507"/>
                </a:lnTo>
                <a:lnTo>
                  <a:pt x="118" y="2503"/>
                </a:lnTo>
                <a:lnTo>
                  <a:pt x="117" y="2500"/>
                </a:lnTo>
                <a:lnTo>
                  <a:pt x="115" y="2497"/>
                </a:lnTo>
                <a:lnTo>
                  <a:pt x="115" y="2497"/>
                </a:lnTo>
                <a:lnTo>
                  <a:pt x="117" y="2492"/>
                </a:lnTo>
                <a:lnTo>
                  <a:pt x="118" y="2485"/>
                </a:lnTo>
                <a:lnTo>
                  <a:pt x="119" y="2478"/>
                </a:lnTo>
                <a:lnTo>
                  <a:pt x="119" y="2468"/>
                </a:lnTo>
                <a:lnTo>
                  <a:pt x="119" y="2468"/>
                </a:lnTo>
                <a:lnTo>
                  <a:pt x="125" y="2464"/>
                </a:lnTo>
                <a:lnTo>
                  <a:pt x="128" y="2458"/>
                </a:lnTo>
                <a:lnTo>
                  <a:pt x="132" y="2455"/>
                </a:lnTo>
                <a:lnTo>
                  <a:pt x="134" y="2452"/>
                </a:lnTo>
                <a:lnTo>
                  <a:pt x="134" y="2452"/>
                </a:lnTo>
                <a:lnTo>
                  <a:pt x="141" y="2447"/>
                </a:lnTo>
                <a:lnTo>
                  <a:pt x="144" y="2445"/>
                </a:lnTo>
                <a:lnTo>
                  <a:pt x="148" y="2441"/>
                </a:lnTo>
                <a:lnTo>
                  <a:pt x="151" y="2437"/>
                </a:lnTo>
                <a:lnTo>
                  <a:pt x="153" y="2432"/>
                </a:lnTo>
                <a:lnTo>
                  <a:pt x="155" y="2424"/>
                </a:lnTo>
                <a:lnTo>
                  <a:pt x="156" y="2416"/>
                </a:lnTo>
                <a:lnTo>
                  <a:pt x="156" y="2416"/>
                </a:lnTo>
                <a:lnTo>
                  <a:pt x="158" y="2423"/>
                </a:lnTo>
                <a:lnTo>
                  <a:pt x="162" y="2433"/>
                </a:lnTo>
                <a:lnTo>
                  <a:pt x="163" y="2445"/>
                </a:lnTo>
                <a:lnTo>
                  <a:pt x="165" y="2457"/>
                </a:lnTo>
                <a:lnTo>
                  <a:pt x="167" y="2487"/>
                </a:lnTo>
                <a:lnTo>
                  <a:pt x="170" y="2517"/>
                </a:lnTo>
                <a:lnTo>
                  <a:pt x="172" y="2532"/>
                </a:lnTo>
                <a:lnTo>
                  <a:pt x="176" y="2545"/>
                </a:lnTo>
                <a:lnTo>
                  <a:pt x="179" y="2558"/>
                </a:lnTo>
                <a:lnTo>
                  <a:pt x="184" y="2569"/>
                </a:lnTo>
                <a:lnTo>
                  <a:pt x="187" y="2573"/>
                </a:lnTo>
                <a:lnTo>
                  <a:pt x="191" y="2577"/>
                </a:lnTo>
                <a:lnTo>
                  <a:pt x="195" y="2581"/>
                </a:lnTo>
                <a:lnTo>
                  <a:pt x="199" y="2584"/>
                </a:lnTo>
                <a:lnTo>
                  <a:pt x="203" y="2586"/>
                </a:lnTo>
                <a:lnTo>
                  <a:pt x="209" y="2587"/>
                </a:lnTo>
                <a:lnTo>
                  <a:pt x="214" y="2587"/>
                </a:lnTo>
                <a:lnTo>
                  <a:pt x="221" y="2587"/>
                </a:lnTo>
                <a:lnTo>
                  <a:pt x="221" y="2587"/>
                </a:lnTo>
                <a:lnTo>
                  <a:pt x="226" y="2586"/>
                </a:lnTo>
                <a:lnTo>
                  <a:pt x="229" y="2583"/>
                </a:lnTo>
                <a:lnTo>
                  <a:pt x="232" y="2578"/>
                </a:lnTo>
                <a:lnTo>
                  <a:pt x="234" y="2573"/>
                </a:lnTo>
                <a:lnTo>
                  <a:pt x="237" y="2567"/>
                </a:lnTo>
                <a:lnTo>
                  <a:pt x="238" y="2559"/>
                </a:lnTo>
                <a:lnTo>
                  <a:pt x="238" y="2544"/>
                </a:lnTo>
                <a:lnTo>
                  <a:pt x="237" y="2528"/>
                </a:lnTo>
                <a:lnTo>
                  <a:pt x="234" y="2512"/>
                </a:lnTo>
                <a:lnTo>
                  <a:pt x="231" y="2490"/>
                </a:lnTo>
                <a:lnTo>
                  <a:pt x="231" y="2490"/>
                </a:lnTo>
                <a:lnTo>
                  <a:pt x="229" y="2460"/>
                </a:lnTo>
                <a:lnTo>
                  <a:pt x="228" y="2428"/>
                </a:lnTo>
                <a:lnTo>
                  <a:pt x="228" y="2397"/>
                </a:lnTo>
                <a:lnTo>
                  <a:pt x="226" y="2367"/>
                </a:lnTo>
                <a:lnTo>
                  <a:pt x="224" y="2353"/>
                </a:lnTo>
                <a:lnTo>
                  <a:pt x="222" y="2340"/>
                </a:lnTo>
                <a:lnTo>
                  <a:pt x="219" y="2326"/>
                </a:lnTo>
                <a:lnTo>
                  <a:pt x="215" y="2313"/>
                </a:lnTo>
                <a:lnTo>
                  <a:pt x="211" y="2301"/>
                </a:lnTo>
                <a:lnTo>
                  <a:pt x="204" y="2290"/>
                </a:lnTo>
                <a:lnTo>
                  <a:pt x="198" y="2279"/>
                </a:lnTo>
                <a:lnTo>
                  <a:pt x="189" y="2270"/>
                </a:lnTo>
                <a:lnTo>
                  <a:pt x="189" y="2270"/>
                </a:lnTo>
                <a:lnTo>
                  <a:pt x="185" y="2266"/>
                </a:lnTo>
                <a:lnTo>
                  <a:pt x="181" y="2260"/>
                </a:lnTo>
                <a:lnTo>
                  <a:pt x="174" y="2247"/>
                </a:lnTo>
                <a:lnTo>
                  <a:pt x="169" y="2233"/>
                </a:lnTo>
                <a:lnTo>
                  <a:pt x="165" y="2218"/>
                </a:lnTo>
                <a:lnTo>
                  <a:pt x="163" y="2202"/>
                </a:lnTo>
                <a:lnTo>
                  <a:pt x="163" y="2186"/>
                </a:lnTo>
                <a:lnTo>
                  <a:pt x="163" y="2171"/>
                </a:lnTo>
                <a:lnTo>
                  <a:pt x="164" y="2156"/>
                </a:lnTo>
                <a:lnTo>
                  <a:pt x="164" y="2156"/>
                </a:lnTo>
                <a:lnTo>
                  <a:pt x="177" y="2114"/>
                </a:lnTo>
                <a:lnTo>
                  <a:pt x="188" y="2080"/>
                </a:lnTo>
                <a:lnTo>
                  <a:pt x="200" y="2047"/>
                </a:lnTo>
                <a:lnTo>
                  <a:pt x="212" y="2013"/>
                </a:lnTo>
                <a:lnTo>
                  <a:pt x="224" y="1979"/>
                </a:lnTo>
                <a:lnTo>
                  <a:pt x="236" y="1955"/>
                </a:lnTo>
                <a:lnTo>
                  <a:pt x="248" y="1912"/>
                </a:lnTo>
                <a:lnTo>
                  <a:pt x="260" y="1869"/>
                </a:lnTo>
                <a:lnTo>
                  <a:pt x="268" y="1792"/>
                </a:lnTo>
                <a:lnTo>
                  <a:pt x="264" y="1739"/>
                </a:lnTo>
                <a:lnTo>
                  <a:pt x="262" y="1669"/>
                </a:lnTo>
                <a:lnTo>
                  <a:pt x="269" y="1600"/>
                </a:lnTo>
                <a:lnTo>
                  <a:pt x="269" y="1600"/>
                </a:lnTo>
                <a:lnTo>
                  <a:pt x="283" y="1540"/>
                </a:lnTo>
                <a:lnTo>
                  <a:pt x="283" y="1540"/>
                </a:lnTo>
                <a:lnTo>
                  <a:pt x="300" y="1446"/>
                </a:lnTo>
                <a:lnTo>
                  <a:pt x="300" y="1446"/>
                </a:lnTo>
                <a:lnTo>
                  <a:pt x="303" y="1432"/>
                </a:lnTo>
                <a:lnTo>
                  <a:pt x="308" y="1412"/>
                </a:lnTo>
                <a:lnTo>
                  <a:pt x="324" y="1362"/>
                </a:lnTo>
                <a:lnTo>
                  <a:pt x="334" y="1334"/>
                </a:lnTo>
                <a:lnTo>
                  <a:pt x="343" y="1304"/>
                </a:lnTo>
                <a:lnTo>
                  <a:pt x="350" y="1274"/>
                </a:lnTo>
                <a:lnTo>
                  <a:pt x="356" y="1244"/>
                </a:lnTo>
                <a:lnTo>
                  <a:pt x="356" y="1244"/>
                </a:lnTo>
                <a:lnTo>
                  <a:pt x="356" y="1245"/>
                </a:lnTo>
                <a:lnTo>
                  <a:pt x="356" y="1245"/>
                </a:lnTo>
                <a:lnTo>
                  <a:pt x="357" y="1261"/>
                </a:lnTo>
                <a:lnTo>
                  <a:pt x="358" y="1277"/>
                </a:lnTo>
                <a:lnTo>
                  <a:pt x="361" y="1294"/>
                </a:lnTo>
                <a:lnTo>
                  <a:pt x="365" y="1311"/>
                </a:lnTo>
                <a:lnTo>
                  <a:pt x="371" y="1327"/>
                </a:lnTo>
                <a:lnTo>
                  <a:pt x="376" y="1343"/>
                </a:lnTo>
                <a:lnTo>
                  <a:pt x="389" y="1377"/>
                </a:lnTo>
                <a:lnTo>
                  <a:pt x="403" y="1411"/>
                </a:lnTo>
                <a:lnTo>
                  <a:pt x="417" y="1447"/>
                </a:lnTo>
                <a:lnTo>
                  <a:pt x="423" y="1464"/>
                </a:lnTo>
                <a:lnTo>
                  <a:pt x="429" y="1483"/>
                </a:lnTo>
                <a:lnTo>
                  <a:pt x="434" y="1503"/>
                </a:lnTo>
                <a:lnTo>
                  <a:pt x="438" y="1522"/>
                </a:lnTo>
                <a:lnTo>
                  <a:pt x="438" y="1522"/>
                </a:lnTo>
                <a:lnTo>
                  <a:pt x="441" y="1531"/>
                </a:lnTo>
                <a:lnTo>
                  <a:pt x="443" y="1540"/>
                </a:lnTo>
                <a:lnTo>
                  <a:pt x="443" y="1550"/>
                </a:lnTo>
                <a:lnTo>
                  <a:pt x="442" y="1557"/>
                </a:lnTo>
                <a:lnTo>
                  <a:pt x="440" y="1574"/>
                </a:lnTo>
                <a:lnTo>
                  <a:pt x="439" y="1583"/>
                </a:lnTo>
                <a:lnTo>
                  <a:pt x="438" y="1591"/>
                </a:lnTo>
                <a:lnTo>
                  <a:pt x="438" y="1591"/>
                </a:lnTo>
                <a:lnTo>
                  <a:pt x="429" y="1669"/>
                </a:lnTo>
                <a:lnTo>
                  <a:pt x="429" y="1669"/>
                </a:lnTo>
                <a:lnTo>
                  <a:pt x="421" y="1704"/>
                </a:lnTo>
                <a:lnTo>
                  <a:pt x="421" y="1704"/>
                </a:lnTo>
                <a:lnTo>
                  <a:pt x="421" y="1774"/>
                </a:lnTo>
                <a:lnTo>
                  <a:pt x="421" y="1774"/>
                </a:lnTo>
                <a:lnTo>
                  <a:pt x="422" y="1780"/>
                </a:lnTo>
                <a:lnTo>
                  <a:pt x="422" y="1787"/>
                </a:lnTo>
                <a:lnTo>
                  <a:pt x="421" y="1793"/>
                </a:lnTo>
                <a:lnTo>
                  <a:pt x="420" y="1799"/>
                </a:lnTo>
                <a:lnTo>
                  <a:pt x="416" y="1810"/>
                </a:lnTo>
                <a:lnTo>
                  <a:pt x="410" y="1821"/>
                </a:lnTo>
                <a:lnTo>
                  <a:pt x="396" y="1841"/>
                </a:lnTo>
                <a:lnTo>
                  <a:pt x="391" y="1851"/>
                </a:lnTo>
                <a:lnTo>
                  <a:pt x="387" y="1860"/>
                </a:lnTo>
                <a:lnTo>
                  <a:pt x="387" y="1860"/>
                </a:lnTo>
                <a:lnTo>
                  <a:pt x="384" y="1867"/>
                </a:lnTo>
                <a:lnTo>
                  <a:pt x="383" y="1874"/>
                </a:lnTo>
                <a:lnTo>
                  <a:pt x="381" y="1892"/>
                </a:lnTo>
                <a:lnTo>
                  <a:pt x="380" y="1932"/>
                </a:lnTo>
                <a:lnTo>
                  <a:pt x="379" y="1954"/>
                </a:lnTo>
                <a:lnTo>
                  <a:pt x="377" y="1975"/>
                </a:lnTo>
                <a:lnTo>
                  <a:pt x="374" y="1997"/>
                </a:lnTo>
                <a:lnTo>
                  <a:pt x="372" y="2006"/>
                </a:lnTo>
                <a:lnTo>
                  <a:pt x="369" y="2016"/>
                </a:lnTo>
                <a:lnTo>
                  <a:pt x="369" y="2016"/>
                </a:lnTo>
                <a:lnTo>
                  <a:pt x="364" y="2036"/>
                </a:lnTo>
                <a:lnTo>
                  <a:pt x="360" y="2058"/>
                </a:lnTo>
                <a:lnTo>
                  <a:pt x="359" y="2080"/>
                </a:lnTo>
                <a:lnTo>
                  <a:pt x="358" y="2102"/>
                </a:lnTo>
                <a:lnTo>
                  <a:pt x="359" y="2147"/>
                </a:lnTo>
                <a:lnTo>
                  <a:pt x="361" y="2189"/>
                </a:lnTo>
                <a:lnTo>
                  <a:pt x="361" y="2189"/>
                </a:lnTo>
                <a:lnTo>
                  <a:pt x="360" y="2219"/>
                </a:lnTo>
                <a:lnTo>
                  <a:pt x="360" y="2254"/>
                </a:lnTo>
                <a:lnTo>
                  <a:pt x="361" y="2292"/>
                </a:lnTo>
                <a:lnTo>
                  <a:pt x="363" y="2333"/>
                </a:lnTo>
                <a:lnTo>
                  <a:pt x="366" y="2377"/>
                </a:lnTo>
                <a:lnTo>
                  <a:pt x="371" y="2423"/>
                </a:lnTo>
                <a:lnTo>
                  <a:pt x="375" y="2470"/>
                </a:lnTo>
                <a:lnTo>
                  <a:pt x="380" y="2517"/>
                </a:lnTo>
                <a:lnTo>
                  <a:pt x="386" y="2566"/>
                </a:lnTo>
                <a:lnTo>
                  <a:pt x="392" y="2613"/>
                </a:lnTo>
                <a:lnTo>
                  <a:pt x="399" y="2659"/>
                </a:lnTo>
                <a:lnTo>
                  <a:pt x="408" y="2703"/>
                </a:lnTo>
                <a:lnTo>
                  <a:pt x="417" y="2744"/>
                </a:lnTo>
                <a:lnTo>
                  <a:pt x="425" y="2782"/>
                </a:lnTo>
                <a:lnTo>
                  <a:pt x="435" y="2817"/>
                </a:lnTo>
                <a:lnTo>
                  <a:pt x="446" y="2847"/>
                </a:lnTo>
                <a:lnTo>
                  <a:pt x="446" y="2847"/>
                </a:lnTo>
                <a:lnTo>
                  <a:pt x="451" y="2887"/>
                </a:lnTo>
                <a:lnTo>
                  <a:pt x="456" y="2920"/>
                </a:lnTo>
                <a:lnTo>
                  <a:pt x="462" y="2949"/>
                </a:lnTo>
                <a:lnTo>
                  <a:pt x="467" y="2973"/>
                </a:lnTo>
                <a:lnTo>
                  <a:pt x="478" y="3011"/>
                </a:lnTo>
                <a:lnTo>
                  <a:pt x="487" y="3044"/>
                </a:lnTo>
                <a:lnTo>
                  <a:pt x="492" y="3059"/>
                </a:lnTo>
                <a:lnTo>
                  <a:pt x="496" y="3075"/>
                </a:lnTo>
                <a:lnTo>
                  <a:pt x="499" y="3093"/>
                </a:lnTo>
                <a:lnTo>
                  <a:pt x="502" y="3113"/>
                </a:lnTo>
                <a:lnTo>
                  <a:pt x="505" y="3138"/>
                </a:lnTo>
                <a:lnTo>
                  <a:pt x="507" y="3166"/>
                </a:lnTo>
                <a:lnTo>
                  <a:pt x="508" y="3200"/>
                </a:lnTo>
                <a:lnTo>
                  <a:pt x="508" y="3240"/>
                </a:lnTo>
                <a:lnTo>
                  <a:pt x="508" y="3240"/>
                </a:lnTo>
                <a:lnTo>
                  <a:pt x="512" y="3252"/>
                </a:lnTo>
                <a:lnTo>
                  <a:pt x="514" y="3267"/>
                </a:lnTo>
                <a:lnTo>
                  <a:pt x="515" y="3285"/>
                </a:lnTo>
                <a:lnTo>
                  <a:pt x="515" y="3304"/>
                </a:lnTo>
                <a:lnTo>
                  <a:pt x="513" y="3328"/>
                </a:lnTo>
                <a:lnTo>
                  <a:pt x="510" y="3353"/>
                </a:lnTo>
                <a:lnTo>
                  <a:pt x="503" y="3381"/>
                </a:lnTo>
                <a:lnTo>
                  <a:pt x="494" y="3412"/>
                </a:lnTo>
                <a:lnTo>
                  <a:pt x="494" y="3412"/>
                </a:lnTo>
                <a:lnTo>
                  <a:pt x="491" y="3450"/>
                </a:lnTo>
                <a:lnTo>
                  <a:pt x="488" y="3486"/>
                </a:lnTo>
                <a:lnTo>
                  <a:pt x="490" y="3523"/>
                </a:lnTo>
                <a:lnTo>
                  <a:pt x="492" y="3558"/>
                </a:lnTo>
                <a:lnTo>
                  <a:pt x="497" y="3594"/>
                </a:lnTo>
                <a:lnTo>
                  <a:pt x="505" y="3631"/>
                </a:lnTo>
                <a:lnTo>
                  <a:pt x="514" y="3667"/>
                </a:lnTo>
                <a:lnTo>
                  <a:pt x="526" y="3706"/>
                </a:lnTo>
                <a:lnTo>
                  <a:pt x="526" y="3706"/>
                </a:lnTo>
                <a:lnTo>
                  <a:pt x="617" y="4071"/>
                </a:lnTo>
                <a:lnTo>
                  <a:pt x="617" y="4071"/>
                </a:lnTo>
                <a:lnTo>
                  <a:pt x="619" y="4076"/>
                </a:lnTo>
                <a:lnTo>
                  <a:pt x="619" y="4082"/>
                </a:lnTo>
                <a:lnTo>
                  <a:pt x="618" y="4089"/>
                </a:lnTo>
                <a:lnTo>
                  <a:pt x="616" y="4095"/>
                </a:lnTo>
                <a:lnTo>
                  <a:pt x="613" y="4108"/>
                </a:lnTo>
                <a:lnTo>
                  <a:pt x="612" y="4114"/>
                </a:lnTo>
                <a:lnTo>
                  <a:pt x="612" y="4120"/>
                </a:lnTo>
                <a:lnTo>
                  <a:pt x="612" y="4120"/>
                </a:lnTo>
                <a:lnTo>
                  <a:pt x="613" y="4127"/>
                </a:lnTo>
                <a:lnTo>
                  <a:pt x="614" y="4135"/>
                </a:lnTo>
                <a:lnTo>
                  <a:pt x="620" y="4150"/>
                </a:lnTo>
                <a:lnTo>
                  <a:pt x="627" y="4164"/>
                </a:lnTo>
                <a:lnTo>
                  <a:pt x="634" y="4174"/>
                </a:lnTo>
                <a:lnTo>
                  <a:pt x="634" y="4174"/>
                </a:lnTo>
                <a:lnTo>
                  <a:pt x="626" y="4185"/>
                </a:lnTo>
                <a:lnTo>
                  <a:pt x="618" y="4196"/>
                </a:lnTo>
                <a:lnTo>
                  <a:pt x="611" y="4209"/>
                </a:lnTo>
                <a:lnTo>
                  <a:pt x="605" y="4222"/>
                </a:lnTo>
                <a:lnTo>
                  <a:pt x="605" y="4222"/>
                </a:lnTo>
                <a:lnTo>
                  <a:pt x="593" y="4234"/>
                </a:lnTo>
                <a:lnTo>
                  <a:pt x="580" y="4249"/>
                </a:lnTo>
                <a:lnTo>
                  <a:pt x="572" y="4257"/>
                </a:lnTo>
                <a:lnTo>
                  <a:pt x="563" y="4262"/>
                </a:lnTo>
                <a:lnTo>
                  <a:pt x="555" y="4265"/>
                </a:lnTo>
                <a:lnTo>
                  <a:pt x="551" y="4265"/>
                </a:lnTo>
                <a:lnTo>
                  <a:pt x="546" y="4265"/>
                </a:lnTo>
                <a:lnTo>
                  <a:pt x="546" y="4265"/>
                </a:lnTo>
                <a:lnTo>
                  <a:pt x="538" y="4265"/>
                </a:lnTo>
                <a:lnTo>
                  <a:pt x="530" y="4267"/>
                </a:lnTo>
                <a:lnTo>
                  <a:pt x="523" y="4271"/>
                </a:lnTo>
                <a:lnTo>
                  <a:pt x="515" y="4276"/>
                </a:lnTo>
                <a:lnTo>
                  <a:pt x="510" y="4281"/>
                </a:lnTo>
                <a:lnTo>
                  <a:pt x="506" y="4288"/>
                </a:lnTo>
                <a:lnTo>
                  <a:pt x="502" y="4294"/>
                </a:lnTo>
                <a:lnTo>
                  <a:pt x="502" y="4301"/>
                </a:lnTo>
                <a:lnTo>
                  <a:pt x="502" y="4301"/>
                </a:lnTo>
                <a:lnTo>
                  <a:pt x="502" y="4305"/>
                </a:lnTo>
                <a:lnTo>
                  <a:pt x="505" y="4309"/>
                </a:lnTo>
                <a:lnTo>
                  <a:pt x="507" y="4311"/>
                </a:lnTo>
                <a:lnTo>
                  <a:pt x="510" y="4314"/>
                </a:lnTo>
                <a:lnTo>
                  <a:pt x="516" y="4315"/>
                </a:lnTo>
                <a:lnTo>
                  <a:pt x="522" y="4315"/>
                </a:lnTo>
                <a:lnTo>
                  <a:pt x="522" y="4315"/>
                </a:lnTo>
                <a:lnTo>
                  <a:pt x="526" y="4312"/>
                </a:lnTo>
                <a:lnTo>
                  <a:pt x="528" y="4311"/>
                </a:lnTo>
                <a:lnTo>
                  <a:pt x="530" y="4311"/>
                </a:lnTo>
                <a:lnTo>
                  <a:pt x="530" y="4311"/>
                </a:lnTo>
                <a:lnTo>
                  <a:pt x="535" y="4311"/>
                </a:lnTo>
                <a:lnTo>
                  <a:pt x="539" y="4314"/>
                </a:lnTo>
                <a:lnTo>
                  <a:pt x="543" y="4315"/>
                </a:lnTo>
                <a:lnTo>
                  <a:pt x="547" y="4316"/>
                </a:lnTo>
                <a:lnTo>
                  <a:pt x="547" y="4316"/>
                </a:lnTo>
                <a:lnTo>
                  <a:pt x="559" y="4316"/>
                </a:lnTo>
                <a:lnTo>
                  <a:pt x="570" y="4315"/>
                </a:lnTo>
                <a:lnTo>
                  <a:pt x="578" y="4312"/>
                </a:lnTo>
                <a:lnTo>
                  <a:pt x="585" y="4312"/>
                </a:lnTo>
                <a:lnTo>
                  <a:pt x="585" y="4312"/>
                </a:lnTo>
                <a:lnTo>
                  <a:pt x="590" y="4314"/>
                </a:lnTo>
                <a:lnTo>
                  <a:pt x="595" y="4316"/>
                </a:lnTo>
                <a:lnTo>
                  <a:pt x="601" y="4317"/>
                </a:lnTo>
                <a:lnTo>
                  <a:pt x="611" y="4318"/>
                </a:lnTo>
                <a:lnTo>
                  <a:pt x="611" y="4318"/>
                </a:lnTo>
                <a:lnTo>
                  <a:pt x="622" y="4317"/>
                </a:lnTo>
                <a:lnTo>
                  <a:pt x="629" y="4316"/>
                </a:lnTo>
                <a:lnTo>
                  <a:pt x="633" y="4315"/>
                </a:lnTo>
                <a:lnTo>
                  <a:pt x="638" y="4315"/>
                </a:lnTo>
                <a:lnTo>
                  <a:pt x="638" y="4315"/>
                </a:lnTo>
                <a:lnTo>
                  <a:pt x="645" y="4315"/>
                </a:lnTo>
                <a:lnTo>
                  <a:pt x="648" y="4316"/>
                </a:lnTo>
                <a:lnTo>
                  <a:pt x="652" y="4317"/>
                </a:lnTo>
                <a:lnTo>
                  <a:pt x="660" y="4319"/>
                </a:lnTo>
                <a:lnTo>
                  <a:pt x="660" y="4319"/>
                </a:lnTo>
                <a:lnTo>
                  <a:pt x="667" y="4318"/>
                </a:lnTo>
                <a:lnTo>
                  <a:pt x="674" y="4317"/>
                </a:lnTo>
                <a:lnTo>
                  <a:pt x="678" y="4315"/>
                </a:lnTo>
                <a:lnTo>
                  <a:pt x="681" y="4312"/>
                </a:lnTo>
                <a:lnTo>
                  <a:pt x="681" y="4312"/>
                </a:lnTo>
                <a:lnTo>
                  <a:pt x="688" y="4310"/>
                </a:lnTo>
                <a:lnTo>
                  <a:pt x="693" y="4309"/>
                </a:lnTo>
                <a:lnTo>
                  <a:pt x="698" y="4309"/>
                </a:lnTo>
                <a:lnTo>
                  <a:pt x="702" y="4310"/>
                </a:lnTo>
                <a:lnTo>
                  <a:pt x="702" y="4310"/>
                </a:lnTo>
                <a:lnTo>
                  <a:pt x="709" y="4316"/>
                </a:lnTo>
                <a:lnTo>
                  <a:pt x="715" y="4319"/>
                </a:lnTo>
                <a:lnTo>
                  <a:pt x="721" y="4320"/>
                </a:lnTo>
                <a:lnTo>
                  <a:pt x="732" y="4320"/>
                </a:lnTo>
                <a:lnTo>
                  <a:pt x="732" y="4320"/>
                </a:lnTo>
                <a:lnTo>
                  <a:pt x="741" y="4320"/>
                </a:lnTo>
                <a:lnTo>
                  <a:pt x="751" y="4319"/>
                </a:lnTo>
                <a:lnTo>
                  <a:pt x="755" y="4318"/>
                </a:lnTo>
                <a:lnTo>
                  <a:pt x="759" y="4317"/>
                </a:lnTo>
                <a:lnTo>
                  <a:pt x="762" y="4314"/>
                </a:lnTo>
                <a:lnTo>
                  <a:pt x="765" y="4310"/>
                </a:lnTo>
                <a:lnTo>
                  <a:pt x="765" y="4310"/>
                </a:lnTo>
                <a:lnTo>
                  <a:pt x="767" y="4302"/>
                </a:lnTo>
                <a:lnTo>
                  <a:pt x="768" y="4293"/>
                </a:lnTo>
                <a:lnTo>
                  <a:pt x="768" y="4293"/>
                </a:lnTo>
                <a:lnTo>
                  <a:pt x="768" y="4302"/>
                </a:lnTo>
                <a:lnTo>
                  <a:pt x="771" y="4310"/>
                </a:lnTo>
                <a:lnTo>
                  <a:pt x="771" y="4310"/>
                </a:lnTo>
                <a:lnTo>
                  <a:pt x="774" y="4314"/>
                </a:lnTo>
                <a:lnTo>
                  <a:pt x="777" y="4317"/>
                </a:lnTo>
                <a:lnTo>
                  <a:pt x="780" y="4318"/>
                </a:lnTo>
                <a:lnTo>
                  <a:pt x="784" y="4319"/>
                </a:lnTo>
                <a:lnTo>
                  <a:pt x="794" y="4320"/>
                </a:lnTo>
                <a:lnTo>
                  <a:pt x="805" y="4320"/>
                </a:lnTo>
                <a:lnTo>
                  <a:pt x="805" y="4320"/>
                </a:lnTo>
                <a:lnTo>
                  <a:pt x="814" y="4320"/>
                </a:lnTo>
                <a:lnTo>
                  <a:pt x="821" y="4319"/>
                </a:lnTo>
                <a:lnTo>
                  <a:pt x="826" y="4316"/>
                </a:lnTo>
                <a:lnTo>
                  <a:pt x="834" y="4310"/>
                </a:lnTo>
                <a:lnTo>
                  <a:pt x="834" y="4310"/>
                </a:lnTo>
                <a:lnTo>
                  <a:pt x="837" y="4309"/>
                </a:lnTo>
                <a:lnTo>
                  <a:pt x="842" y="4309"/>
                </a:lnTo>
                <a:lnTo>
                  <a:pt x="847" y="4310"/>
                </a:lnTo>
                <a:lnTo>
                  <a:pt x="854" y="4312"/>
                </a:lnTo>
                <a:lnTo>
                  <a:pt x="854" y="4312"/>
                </a:lnTo>
                <a:lnTo>
                  <a:pt x="857" y="4315"/>
                </a:lnTo>
                <a:lnTo>
                  <a:pt x="861" y="4317"/>
                </a:lnTo>
                <a:lnTo>
                  <a:pt x="868" y="4318"/>
                </a:lnTo>
                <a:lnTo>
                  <a:pt x="875" y="4319"/>
                </a:lnTo>
                <a:lnTo>
                  <a:pt x="875" y="4319"/>
                </a:lnTo>
                <a:lnTo>
                  <a:pt x="883" y="4317"/>
                </a:lnTo>
                <a:lnTo>
                  <a:pt x="887" y="4316"/>
                </a:lnTo>
                <a:lnTo>
                  <a:pt x="890" y="4315"/>
                </a:lnTo>
                <a:lnTo>
                  <a:pt x="897" y="4315"/>
                </a:lnTo>
                <a:lnTo>
                  <a:pt x="897" y="4315"/>
                </a:lnTo>
                <a:lnTo>
                  <a:pt x="902" y="4315"/>
                </a:lnTo>
                <a:lnTo>
                  <a:pt x="906" y="4316"/>
                </a:lnTo>
                <a:lnTo>
                  <a:pt x="913" y="4317"/>
                </a:lnTo>
                <a:lnTo>
                  <a:pt x="926" y="4318"/>
                </a:lnTo>
                <a:lnTo>
                  <a:pt x="926" y="4318"/>
                </a:lnTo>
                <a:lnTo>
                  <a:pt x="934" y="4317"/>
                </a:lnTo>
                <a:lnTo>
                  <a:pt x="941" y="4316"/>
                </a:lnTo>
                <a:lnTo>
                  <a:pt x="945" y="4314"/>
                </a:lnTo>
                <a:lnTo>
                  <a:pt x="950" y="4312"/>
                </a:lnTo>
                <a:lnTo>
                  <a:pt x="950" y="4312"/>
                </a:lnTo>
                <a:lnTo>
                  <a:pt x="957" y="4312"/>
                </a:lnTo>
                <a:lnTo>
                  <a:pt x="966" y="4315"/>
                </a:lnTo>
                <a:lnTo>
                  <a:pt x="976" y="4316"/>
                </a:lnTo>
                <a:lnTo>
                  <a:pt x="988" y="4316"/>
                </a:lnTo>
                <a:lnTo>
                  <a:pt x="988" y="4316"/>
                </a:lnTo>
                <a:lnTo>
                  <a:pt x="992" y="4315"/>
                </a:lnTo>
                <a:lnTo>
                  <a:pt x="996" y="4314"/>
                </a:lnTo>
                <a:lnTo>
                  <a:pt x="1002" y="4311"/>
                </a:lnTo>
                <a:lnTo>
                  <a:pt x="1005" y="4311"/>
                </a:lnTo>
                <a:lnTo>
                  <a:pt x="1005" y="4311"/>
                </a:lnTo>
                <a:lnTo>
                  <a:pt x="1007" y="4311"/>
                </a:lnTo>
                <a:lnTo>
                  <a:pt x="1009" y="4312"/>
                </a:lnTo>
                <a:lnTo>
                  <a:pt x="1014" y="4315"/>
                </a:lnTo>
                <a:lnTo>
                  <a:pt x="1014" y="4315"/>
                </a:lnTo>
                <a:lnTo>
                  <a:pt x="1019" y="4315"/>
                </a:lnTo>
                <a:lnTo>
                  <a:pt x="1026" y="4314"/>
                </a:lnTo>
                <a:lnTo>
                  <a:pt x="1029" y="4311"/>
                </a:lnTo>
                <a:lnTo>
                  <a:pt x="1032" y="4309"/>
                </a:lnTo>
                <a:lnTo>
                  <a:pt x="1033" y="4305"/>
                </a:lnTo>
                <a:lnTo>
                  <a:pt x="1034" y="4301"/>
                </a:lnTo>
                <a:lnTo>
                  <a:pt x="1034" y="4301"/>
                </a:lnTo>
                <a:lnTo>
                  <a:pt x="1033" y="4294"/>
                </a:lnTo>
                <a:lnTo>
                  <a:pt x="1030" y="4288"/>
                </a:lnTo>
                <a:lnTo>
                  <a:pt x="1025" y="4281"/>
                </a:lnTo>
                <a:lnTo>
                  <a:pt x="1020" y="4276"/>
                </a:lnTo>
                <a:lnTo>
                  <a:pt x="1014" y="4271"/>
                </a:lnTo>
                <a:lnTo>
                  <a:pt x="1006" y="4267"/>
                </a:lnTo>
                <a:lnTo>
                  <a:pt x="998" y="4265"/>
                </a:lnTo>
                <a:lnTo>
                  <a:pt x="989" y="4265"/>
                </a:lnTo>
                <a:lnTo>
                  <a:pt x="989" y="4265"/>
                </a:lnTo>
                <a:lnTo>
                  <a:pt x="985" y="4265"/>
                </a:lnTo>
                <a:lnTo>
                  <a:pt x="980" y="4265"/>
                </a:lnTo>
                <a:lnTo>
                  <a:pt x="972" y="4262"/>
                </a:lnTo>
                <a:lnTo>
                  <a:pt x="964" y="4257"/>
                </a:lnTo>
                <a:lnTo>
                  <a:pt x="956" y="4249"/>
                </a:lnTo>
                <a:lnTo>
                  <a:pt x="942" y="4234"/>
                </a:lnTo>
                <a:lnTo>
                  <a:pt x="930" y="4222"/>
                </a:lnTo>
                <a:lnTo>
                  <a:pt x="930" y="4222"/>
                </a:lnTo>
                <a:lnTo>
                  <a:pt x="925" y="4209"/>
                </a:lnTo>
                <a:lnTo>
                  <a:pt x="917" y="4196"/>
                </a:lnTo>
                <a:lnTo>
                  <a:pt x="910" y="4185"/>
                </a:lnTo>
                <a:lnTo>
                  <a:pt x="902" y="4174"/>
                </a:lnTo>
                <a:lnTo>
                  <a:pt x="902" y="4174"/>
                </a:lnTo>
                <a:lnTo>
                  <a:pt x="909" y="4164"/>
                </a:lnTo>
                <a:lnTo>
                  <a:pt x="915" y="4150"/>
                </a:lnTo>
                <a:lnTo>
                  <a:pt x="921" y="4135"/>
                </a:lnTo>
                <a:lnTo>
                  <a:pt x="924" y="4127"/>
                </a:lnTo>
                <a:lnTo>
                  <a:pt x="924" y="4120"/>
                </a:lnTo>
                <a:lnTo>
                  <a:pt x="924" y="4120"/>
                </a:lnTo>
                <a:lnTo>
                  <a:pt x="925" y="4114"/>
                </a:lnTo>
                <a:lnTo>
                  <a:pt x="922" y="4108"/>
                </a:lnTo>
                <a:lnTo>
                  <a:pt x="919" y="4095"/>
                </a:lnTo>
                <a:lnTo>
                  <a:pt x="917" y="4089"/>
                </a:lnTo>
                <a:lnTo>
                  <a:pt x="916" y="4082"/>
                </a:lnTo>
                <a:lnTo>
                  <a:pt x="916" y="4076"/>
                </a:lnTo>
                <a:lnTo>
                  <a:pt x="918" y="4071"/>
                </a:lnTo>
                <a:lnTo>
                  <a:pt x="918" y="4071"/>
                </a:lnTo>
                <a:lnTo>
                  <a:pt x="1009" y="3706"/>
                </a:lnTo>
                <a:lnTo>
                  <a:pt x="1009" y="3706"/>
                </a:lnTo>
                <a:lnTo>
                  <a:pt x="1021" y="3667"/>
                </a:lnTo>
                <a:lnTo>
                  <a:pt x="1031" y="3631"/>
                </a:lnTo>
                <a:lnTo>
                  <a:pt x="1038" y="3594"/>
                </a:lnTo>
                <a:lnTo>
                  <a:pt x="1044" y="3558"/>
                </a:lnTo>
                <a:lnTo>
                  <a:pt x="1047" y="3523"/>
                </a:lnTo>
                <a:lnTo>
                  <a:pt x="1047" y="3486"/>
                </a:lnTo>
                <a:lnTo>
                  <a:pt x="1046" y="3450"/>
                </a:lnTo>
                <a:lnTo>
                  <a:pt x="1041" y="3412"/>
                </a:lnTo>
                <a:lnTo>
                  <a:pt x="1041" y="3412"/>
                </a:lnTo>
                <a:lnTo>
                  <a:pt x="1033" y="3381"/>
                </a:lnTo>
                <a:lnTo>
                  <a:pt x="1026" y="3353"/>
                </a:lnTo>
                <a:lnTo>
                  <a:pt x="1022" y="3328"/>
                </a:lnTo>
                <a:lnTo>
                  <a:pt x="1020" y="3304"/>
                </a:lnTo>
                <a:lnTo>
                  <a:pt x="1020" y="3285"/>
                </a:lnTo>
                <a:lnTo>
                  <a:pt x="1021" y="3267"/>
                </a:lnTo>
                <a:lnTo>
                  <a:pt x="1023" y="3252"/>
                </a:lnTo>
                <a:lnTo>
                  <a:pt x="1028" y="3240"/>
                </a:lnTo>
                <a:lnTo>
                  <a:pt x="1028" y="3240"/>
                </a:lnTo>
                <a:lnTo>
                  <a:pt x="1028" y="3199"/>
                </a:lnTo>
                <a:lnTo>
                  <a:pt x="1030" y="3165"/>
                </a:lnTo>
                <a:lnTo>
                  <a:pt x="1032" y="3135"/>
                </a:lnTo>
                <a:lnTo>
                  <a:pt x="1034" y="3108"/>
                </a:lnTo>
                <a:lnTo>
                  <a:pt x="1038" y="3084"/>
                </a:lnTo>
                <a:lnTo>
                  <a:pt x="1041" y="3063"/>
                </a:lnTo>
                <a:lnTo>
                  <a:pt x="1047" y="3043"/>
                </a:lnTo>
                <a:lnTo>
                  <a:pt x="1051" y="3023"/>
                </a:lnTo>
                <a:lnTo>
                  <a:pt x="1062" y="2985"/>
                </a:lnTo>
                <a:lnTo>
                  <a:pt x="1074" y="2940"/>
                </a:lnTo>
                <a:lnTo>
                  <a:pt x="1080" y="2913"/>
                </a:lnTo>
                <a:lnTo>
                  <a:pt x="1085" y="2883"/>
                </a:lnTo>
                <a:lnTo>
                  <a:pt x="1091" y="2847"/>
                </a:lnTo>
                <a:lnTo>
                  <a:pt x="1097" y="2808"/>
                </a:lnTo>
                <a:lnTo>
                  <a:pt x="1097" y="2808"/>
                </a:lnTo>
                <a:lnTo>
                  <a:pt x="1106" y="2781"/>
                </a:lnTo>
                <a:lnTo>
                  <a:pt x="1115" y="2750"/>
                </a:lnTo>
                <a:lnTo>
                  <a:pt x="1124" y="2715"/>
                </a:lnTo>
                <a:lnTo>
                  <a:pt x="1133" y="2676"/>
                </a:lnTo>
                <a:lnTo>
                  <a:pt x="1141" y="2635"/>
                </a:lnTo>
                <a:lnTo>
                  <a:pt x="1149" y="2591"/>
                </a:lnTo>
                <a:lnTo>
                  <a:pt x="1156" y="2547"/>
                </a:lnTo>
                <a:lnTo>
                  <a:pt x="1163" y="2502"/>
                </a:lnTo>
                <a:lnTo>
                  <a:pt x="1168" y="2457"/>
                </a:lnTo>
                <a:lnTo>
                  <a:pt x="1173" y="2412"/>
                </a:lnTo>
                <a:lnTo>
                  <a:pt x="1176" y="2368"/>
                </a:lnTo>
                <a:lnTo>
                  <a:pt x="1180" y="2327"/>
                </a:lnTo>
                <a:lnTo>
                  <a:pt x="1181" y="2287"/>
                </a:lnTo>
                <a:lnTo>
                  <a:pt x="1181" y="2251"/>
                </a:lnTo>
                <a:lnTo>
                  <a:pt x="1179" y="2218"/>
                </a:lnTo>
                <a:lnTo>
                  <a:pt x="1175" y="2189"/>
                </a:lnTo>
                <a:lnTo>
                  <a:pt x="1175" y="2189"/>
                </a:lnTo>
                <a:lnTo>
                  <a:pt x="1176" y="2147"/>
                </a:lnTo>
                <a:lnTo>
                  <a:pt x="1178" y="2102"/>
                </a:lnTo>
                <a:lnTo>
                  <a:pt x="1176" y="2080"/>
                </a:lnTo>
                <a:lnTo>
                  <a:pt x="1175" y="2058"/>
                </a:lnTo>
                <a:lnTo>
                  <a:pt x="1172" y="2036"/>
                </a:lnTo>
                <a:lnTo>
                  <a:pt x="1167" y="2016"/>
                </a:lnTo>
                <a:lnTo>
                  <a:pt x="1167" y="2016"/>
                </a:lnTo>
                <a:lnTo>
                  <a:pt x="1164" y="2006"/>
                </a:lnTo>
                <a:lnTo>
                  <a:pt x="1161" y="1997"/>
                </a:lnTo>
                <a:lnTo>
                  <a:pt x="1158" y="1975"/>
                </a:lnTo>
                <a:lnTo>
                  <a:pt x="1156" y="1954"/>
                </a:lnTo>
                <a:lnTo>
                  <a:pt x="1156" y="1932"/>
                </a:lnTo>
                <a:lnTo>
                  <a:pt x="1154" y="1892"/>
                </a:lnTo>
                <a:lnTo>
                  <a:pt x="1152" y="1874"/>
                </a:lnTo>
                <a:lnTo>
                  <a:pt x="1151" y="1867"/>
                </a:lnTo>
                <a:lnTo>
                  <a:pt x="1149" y="1860"/>
                </a:lnTo>
                <a:lnTo>
                  <a:pt x="1149" y="1860"/>
                </a:lnTo>
                <a:lnTo>
                  <a:pt x="1144" y="1851"/>
                </a:lnTo>
                <a:lnTo>
                  <a:pt x="1139" y="1841"/>
                </a:lnTo>
                <a:lnTo>
                  <a:pt x="1126" y="1821"/>
                </a:lnTo>
                <a:lnTo>
                  <a:pt x="1120" y="1810"/>
                </a:lnTo>
                <a:lnTo>
                  <a:pt x="1115" y="1799"/>
                </a:lnTo>
                <a:lnTo>
                  <a:pt x="1114" y="1793"/>
                </a:lnTo>
                <a:lnTo>
                  <a:pt x="1113" y="1787"/>
                </a:lnTo>
                <a:lnTo>
                  <a:pt x="1113" y="1780"/>
                </a:lnTo>
                <a:lnTo>
                  <a:pt x="1114" y="1774"/>
                </a:lnTo>
                <a:lnTo>
                  <a:pt x="1114" y="1774"/>
                </a:lnTo>
                <a:lnTo>
                  <a:pt x="1114" y="1704"/>
                </a:lnTo>
                <a:lnTo>
                  <a:pt x="1114" y="1704"/>
                </a:lnTo>
                <a:lnTo>
                  <a:pt x="1106" y="1669"/>
                </a:lnTo>
                <a:lnTo>
                  <a:pt x="1106" y="1669"/>
                </a:lnTo>
                <a:lnTo>
                  <a:pt x="1097" y="1591"/>
                </a:lnTo>
                <a:lnTo>
                  <a:pt x="1097" y="1591"/>
                </a:lnTo>
                <a:lnTo>
                  <a:pt x="1096" y="1583"/>
                </a:lnTo>
                <a:lnTo>
                  <a:pt x="1095" y="1574"/>
                </a:lnTo>
                <a:lnTo>
                  <a:pt x="1093" y="1557"/>
                </a:lnTo>
                <a:lnTo>
                  <a:pt x="1092" y="1550"/>
                </a:lnTo>
                <a:lnTo>
                  <a:pt x="1092" y="1540"/>
                </a:lnTo>
                <a:lnTo>
                  <a:pt x="1094" y="1531"/>
                </a:lnTo>
                <a:lnTo>
                  <a:pt x="1097" y="1522"/>
                </a:lnTo>
                <a:lnTo>
                  <a:pt x="1097" y="1522"/>
                </a:lnTo>
                <a:lnTo>
                  <a:pt x="1099" y="1503"/>
                </a:lnTo>
                <a:lnTo>
                  <a:pt x="1104" y="1483"/>
                </a:lnTo>
                <a:lnTo>
                  <a:pt x="1108" y="1465"/>
                </a:lnTo>
                <a:lnTo>
                  <a:pt x="1113" y="1446"/>
                </a:lnTo>
                <a:lnTo>
                  <a:pt x="1125" y="1408"/>
                </a:lnTo>
                <a:lnTo>
                  <a:pt x="1138" y="1371"/>
                </a:lnTo>
                <a:lnTo>
                  <a:pt x="1151" y="1334"/>
                </a:lnTo>
                <a:lnTo>
                  <a:pt x="1163" y="1299"/>
                </a:lnTo>
                <a:lnTo>
                  <a:pt x="1168" y="1282"/>
                </a:lnTo>
                <a:lnTo>
                  <a:pt x="1172" y="1265"/>
                </a:lnTo>
                <a:lnTo>
                  <a:pt x="1175" y="1247"/>
                </a:lnTo>
                <a:lnTo>
                  <a:pt x="1178" y="1231"/>
                </a:lnTo>
                <a:lnTo>
                  <a:pt x="1178" y="1231"/>
                </a:lnTo>
                <a:lnTo>
                  <a:pt x="1178" y="1231"/>
                </a:lnTo>
                <a:lnTo>
                  <a:pt x="1178" y="1231"/>
                </a:lnTo>
                <a:lnTo>
                  <a:pt x="1180" y="1246"/>
                </a:lnTo>
                <a:lnTo>
                  <a:pt x="1183" y="1262"/>
                </a:lnTo>
                <a:lnTo>
                  <a:pt x="1190" y="1294"/>
                </a:lnTo>
                <a:lnTo>
                  <a:pt x="1199" y="1326"/>
                </a:lnTo>
                <a:lnTo>
                  <a:pt x="1209" y="1357"/>
                </a:lnTo>
                <a:lnTo>
                  <a:pt x="1226" y="1410"/>
                </a:lnTo>
                <a:lnTo>
                  <a:pt x="1232" y="1431"/>
                </a:lnTo>
                <a:lnTo>
                  <a:pt x="1235" y="1446"/>
                </a:lnTo>
                <a:lnTo>
                  <a:pt x="1235" y="1446"/>
                </a:lnTo>
                <a:lnTo>
                  <a:pt x="1253" y="1540"/>
                </a:lnTo>
                <a:lnTo>
                  <a:pt x="1253" y="1540"/>
                </a:lnTo>
                <a:lnTo>
                  <a:pt x="1268" y="1600"/>
                </a:lnTo>
                <a:lnTo>
                  <a:pt x="1274" y="1669"/>
                </a:lnTo>
                <a:lnTo>
                  <a:pt x="1272" y="1739"/>
                </a:lnTo>
                <a:lnTo>
                  <a:pt x="1268" y="1792"/>
                </a:lnTo>
                <a:lnTo>
                  <a:pt x="1275" y="1869"/>
                </a:lnTo>
                <a:lnTo>
                  <a:pt x="1288" y="1912"/>
                </a:lnTo>
                <a:lnTo>
                  <a:pt x="1300" y="1955"/>
                </a:lnTo>
                <a:lnTo>
                  <a:pt x="1312" y="1979"/>
                </a:lnTo>
                <a:lnTo>
                  <a:pt x="1323" y="2013"/>
                </a:lnTo>
                <a:lnTo>
                  <a:pt x="1335" y="2047"/>
                </a:lnTo>
                <a:lnTo>
                  <a:pt x="1347" y="2080"/>
                </a:lnTo>
                <a:lnTo>
                  <a:pt x="1359" y="2114"/>
                </a:lnTo>
                <a:lnTo>
                  <a:pt x="1359" y="2114"/>
                </a:lnTo>
                <a:lnTo>
                  <a:pt x="1360" y="2121"/>
                </a:lnTo>
                <a:lnTo>
                  <a:pt x="1364" y="2139"/>
                </a:lnTo>
                <a:lnTo>
                  <a:pt x="1364" y="2139"/>
                </a:lnTo>
                <a:lnTo>
                  <a:pt x="1365" y="2154"/>
                </a:lnTo>
                <a:lnTo>
                  <a:pt x="1365" y="2169"/>
                </a:lnTo>
                <a:lnTo>
                  <a:pt x="1364" y="2185"/>
                </a:lnTo>
                <a:lnTo>
                  <a:pt x="1362" y="2201"/>
                </a:lnTo>
                <a:lnTo>
                  <a:pt x="1359" y="2216"/>
                </a:lnTo>
                <a:lnTo>
                  <a:pt x="1353" y="2230"/>
                </a:lnTo>
                <a:lnTo>
                  <a:pt x="1347" y="2243"/>
                </a:lnTo>
                <a:lnTo>
                  <a:pt x="1343" y="2248"/>
                </a:lnTo>
                <a:lnTo>
                  <a:pt x="1338" y="2253"/>
                </a:lnTo>
                <a:lnTo>
                  <a:pt x="1338" y="2253"/>
                </a:lnTo>
                <a:lnTo>
                  <a:pt x="1330" y="2262"/>
                </a:lnTo>
                <a:lnTo>
                  <a:pt x="1322" y="2272"/>
                </a:lnTo>
                <a:lnTo>
                  <a:pt x="1317" y="2284"/>
                </a:lnTo>
                <a:lnTo>
                  <a:pt x="1313" y="2296"/>
                </a:lnTo>
                <a:lnTo>
                  <a:pt x="1308" y="2308"/>
                </a:lnTo>
                <a:lnTo>
                  <a:pt x="1305" y="2322"/>
                </a:lnTo>
                <a:lnTo>
                  <a:pt x="1303" y="2336"/>
                </a:lnTo>
                <a:lnTo>
                  <a:pt x="1302" y="2350"/>
                </a:lnTo>
                <a:lnTo>
                  <a:pt x="1300" y="2380"/>
                </a:lnTo>
                <a:lnTo>
                  <a:pt x="1299" y="2411"/>
                </a:lnTo>
                <a:lnTo>
                  <a:pt x="1299" y="2442"/>
                </a:lnTo>
                <a:lnTo>
                  <a:pt x="1297" y="2472"/>
                </a:lnTo>
                <a:lnTo>
                  <a:pt x="1297" y="2472"/>
                </a:lnTo>
                <a:lnTo>
                  <a:pt x="1293" y="2495"/>
                </a:lnTo>
                <a:lnTo>
                  <a:pt x="1291" y="2510"/>
                </a:lnTo>
                <a:lnTo>
                  <a:pt x="1290" y="2527"/>
                </a:lnTo>
                <a:lnTo>
                  <a:pt x="1290" y="2542"/>
                </a:lnTo>
                <a:lnTo>
                  <a:pt x="1291" y="2550"/>
                </a:lnTo>
                <a:lnTo>
                  <a:pt x="1293" y="2556"/>
                </a:lnTo>
                <a:lnTo>
                  <a:pt x="1295" y="2561"/>
                </a:lnTo>
                <a:lnTo>
                  <a:pt x="1299" y="2566"/>
                </a:lnTo>
                <a:lnTo>
                  <a:pt x="1302" y="2568"/>
                </a:lnTo>
                <a:lnTo>
                  <a:pt x="1307" y="2570"/>
                </a:lnTo>
                <a:lnTo>
                  <a:pt x="1307" y="2570"/>
                </a:lnTo>
                <a:lnTo>
                  <a:pt x="1314" y="2570"/>
                </a:lnTo>
                <a:lnTo>
                  <a:pt x="1319" y="2570"/>
                </a:lnTo>
                <a:lnTo>
                  <a:pt x="1324" y="2569"/>
                </a:lnTo>
                <a:lnTo>
                  <a:pt x="1329" y="2567"/>
                </a:lnTo>
                <a:lnTo>
                  <a:pt x="1333" y="2563"/>
                </a:lnTo>
                <a:lnTo>
                  <a:pt x="1337" y="2560"/>
                </a:lnTo>
                <a:lnTo>
                  <a:pt x="1340" y="2556"/>
                </a:lnTo>
                <a:lnTo>
                  <a:pt x="1344" y="2552"/>
                </a:lnTo>
                <a:lnTo>
                  <a:pt x="1349" y="2541"/>
                </a:lnTo>
                <a:lnTo>
                  <a:pt x="1352" y="2528"/>
                </a:lnTo>
                <a:lnTo>
                  <a:pt x="1355" y="2515"/>
                </a:lnTo>
                <a:lnTo>
                  <a:pt x="1358" y="2500"/>
                </a:lnTo>
                <a:lnTo>
                  <a:pt x="1361" y="2470"/>
                </a:lnTo>
                <a:lnTo>
                  <a:pt x="1363" y="2440"/>
                </a:lnTo>
                <a:lnTo>
                  <a:pt x="1364" y="2427"/>
                </a:lnTo>
                <a:lnTo>
                  <a:pt x="1366" y="2416"/>
                </a:lnTo>
                <a:lnTo>
                  <a:pt x="1368" y="2406"/>
                </a:lnTo>
                <a:lnTo>
                  <a:pt x="1372" y="2398"/>
                </a:lnTo>
                <a:lnTo>
                  <a:pt x="1372" y="2398"/>
                </a:lnTo>
                <a:lnTo>
                  <a:pt x="1373" y="2407"/>
                </a:lnTo>
                <a:lnTo>
                  <a:pt x="1375" y="2415"/>
                </a:lnTo>
                <a:lnTo>
                  <a:pt x="1377" y="2420"/>
                </a:lnTo>
                <a:lnTo>
                  <a:pt x="1380" y="2424"/>
                </a:lnTo>
                <a:lnTo>
                  <a:pt x="1383" y="2427"/>
                </a:lnTo>
                <a:lnTo>
                  <a:pt x="1387" y="2430"/>
                </a:lnTo>
                <a:lnTo>
                  <a:pt x="1393" y="2434"/>
                </a:lnTo>
                <a:lnTo>
                  <a:pt x="1393" y="2434"/>
                </a:lnTo>
                <a:lnTo>
                  <a:pt x="1396" y="2438"/>
                </a:lnTo>
                <a:lnTo>
                  <a:pt x="1399" y="2441"/>
                </a:lnTo>
                <a:lnTo>
                  <a:pt x="1403" y="2446"/>
                </a:lnTo>
                <a:lnTo>
                  <a:pt x="1409" y="2451"/>
                </a:lnTo>
                <a:lnTo>
                  <a:pt x="1409" y="2451"/>
                </a:lnTo>
                <a:lnTo>
                  <a:pt x="1409" y="2461"/>
                </a:lnTo>
                <a:lnTo>
                  <a:pt x="1410" y="2468"/>
                </a:lnTo>
                <a:lnTo>
                  <a:pt x="1411" y="2475"/>
                </a:lnTo>
                <a:lnTo>
                  <a:pt x="1412" y="2480"/>
                </a:lnTo>
                <a:lnTo>
                  <a:pt x="1412" y="2480"/>
                </a:lnTo>
                <a:lnTo>
                  <a:pt x="1411" y="2483"/>
                </a:lnTo>
                <a:lnTo>
                  <a:pt x="1409" y="2486"/>
                </a:lnTo>
                <a:lnTo>
                  <a:pt x="1406" y="2490"/>
                </a:lnTo>
                <a:lnTo>
                  <a:pt x="1403" y="2493"/>
                </a:lnTo>
                <a:lnTo>
                  <a:pt x="1393" y="2498"/>
                </a:lnTo>
                <a:lnTo>
                  <a:pt x="1382" y="2505"/>
                </a:lnTo>
                <a:lnTo>
                  <a:pt x="1372" y="2511"/>
                </a:lnTo>
                <a:lnTo>
                  <a:pt x="1366" y="2514"/>
                </a:lnTo>
                <a:lnTo>
                  <a:pt x="1363" y="2518"/>
                </a:lnTo>
                <a:lnTo>
                  <a:pt x="1360" y="2523"/>
                </a:lnTo>
                <a:lnTo>
                  <a:pt x="1358" y="2528"/>
                </a:lnTo>
                <a:lnTo>
                  <a:pt x="1357" y="2533"/>
                </a:lnTo>
                <a:lnTo>
                  <a:pt x="1357" y="2539"/>
                </a:lnTo>
                <a:lnTo>
                  <a:pt x="1357" y="2539"/>
                </a:lnTo>
                <a:lnTo>
                  <a:pt x="1359" y="2543"/>
                </a:lnTo>
                <a:lnTo>
                  <a:pt x="1361" y="2547"/>
                </a:lnTo>
                <a:lnTo>
                  <a:pt x="1365" y="2551"/>
                </a:lnTo>
                <a:lnTo>
                  <a:pt x="1372" y="2554"/>
                </a:lnTo>
                <a:lnTo>
                  <a:pt x="1372" y="2554"/>
                </a:lnTo>
                <a:lnTo>
                  <a:pt x="1358" y="2559"/>
                </a:lnTo>
                <a:lnTo>
                  <a:pt x="1347" y="2562"/>
                </a:lnTo>
                <a:lnTo>
                  <a:pt x="1337" y="2567"/>
                </a:lnTo>
                <a:lnTo>
                  <a:pt x="1333" y="2570"/>
                </a:lnTo>
                <a:lnTo>
                  <a:pt x="1329" y="2574"/>
                </a:lnTo>
                <a:lnTo>
                  <a:pt x="1329" y="2574"/>
                </a:lnTo>
                <a:lnTo>
                  <a:pt x="1322" y="2580"/>
                </a:lnTo>
                <a:lnTo>
                  <a:pt x="1319" y="2585"/>
                </a:lnTo>
                <a:lnTo>
                  <a:pt x="1318" y="2590"/>
                </a:lnTo>
                <a:lnTo>
                  <a:pt x="1318" y="2595"/>
                </a:lnTo>
                <a:lnTo>
                  <a:pt x="1319" y="2601"/>
                </a:lnTo>
                <a:lnTo>
                  <a:pt x="1319" y="2602"/>
                </a:lnTo>
                <a:lnTo>
                  <a:pt x="1319" y="2603"/>
                </a:lnTo>
                <a:lnTo>
                  <a:pt x="1319" y="2603"/>
                </a:lnTo>
                <a:lnTo>
                  <a:pt x="1314" y="2607"/>
                </a:lnTo>
                <a:lnTo>
                  <a:pt x="1309" y="2614"/>
                </a:lnTo>
                <a:lnTo>
                  <a:pt x="1307" y="2619"/>
                </a:lnTo>
                <a:lnTo>
                  <a:pt x="1306" y="2626"/>
                </a:lnTo>
                <a:lnTo>
                  <a:pt x="1306" y="2632"/>
                </a:lnTo>
                <a:lnTo>
                  <a:pt x="1308" y="2637"/>
                </a:lnTo>
                <a:lnTo>
                  <a:pt x="1310" y="2641"/>
                </a:lnTo>
                <a:lnTo>
                  <a:pt x="1314" y="2644"/>
                </a:lnTo>
                <a:lnTo>
                  <a:pt x="1314" y="2644"/>
                </a:lnTo>
                <a:lnTo>
                  <a:pt x="1317" y="2644"/>
                </a:lnTo>
                <a:lnTo>
                  <a:pt x="1321" y="2644"/>
                </a:lnTo>
                <a:lnTo>
                  <a:pt x="1329" y="2643"/>
                </a:lnTo>
                <a:lnTo>
                  <a:pt x="1337" y="2642"/>
                </a:lnTo>
                <a:lnTo>
                  <a:pt x="1345" y="2641"/>
                </a:lnTo>
                <a:lnTo>
                  <a:pt x="1345" y="2641"/>
                </a:lnTo>
                <a:lnTo>
                  <a:pt x="1342" y="2646"/>
                </a:lnTo>
                <a:lnTo>
                  <a:pt x="1340" y="2650"/>
                </a:lnTo>
                <a:lnTo>
                  <a:pt x="1337" y="2661"/>
                </a:lnTo>
                <a:lnTo>
                  <a:pt x="1337" y="2670"/>
                </a:lnTo>
                <a:lnTo>
                  <a:pt x="1338" y="2674"/>
                </a:lnTo>
                <a:lnTo>
                  <a:pt x="1340" y="2678"/>
                </a:lnTo>
                <a:lnTo>
                  <a:pt x="1343" y="2680"/>
                </a:lnTo>
                <a:lnTo>
                  <a:pt x="1345" y="2682"/>
                </a:lnTo>
                <a:lnTo>
                  <a:pt x="1349" y="2684"/>
                </a:lnTo>
                <a:lnTo>
                  <a:pt x="1352" y="2684"/>
                </a:lnTo>
                <a:lnTo>
                  <a:pt x="1358" y="2681"/>
                </a:lnTo>
                <a:lnTo>
                  <a:pt x="1363" y="2678"/>
                </a:lnTo>
                <a:lnTo>
                  <a:pt x="1368" y="2674"/>
                </a:lnTo>
                <a:lnTo>
                  <a:pt x="1375" y="2667"/>
                </a:lnTo>
                <a:lnTo>
                  <a:pt x="1375" y="2667"/>
                </a:lnTo>
                <a:lnTo>
                  <a:pt x="1379" y="2664"/>
                </a:lnTo>
                <a:lnTo>
                  <a:pt x="1385" y="2660"/>
                </a:lnTo>
                <a:lnTo>
                  <a:pt x="1405" y="2647"/>
                </a:lnTo>
                <a:lnTo>
                  <a:pt x="1418" y="2637"/>
                </a:lnTo>
                <a:lnTo>
                  <a:pt x="1432" y="2627"/>
                </a:lnTo>
                <a:lnTo>
                  <a:pt x="1447" y="2613"/>
                </a:lnTo>
                <a:lnTo>
                  <a:pt x="1463" y="2597"/>
                </a:lnTo>
                <a:lnTo>
                  <a:pt x="1463" y="2597"/>
                </a:lnTo>
                <a:lnTo>
                  <a:pt x="1467" y="2590"/>
                </a:lnTo>
                <a:lnTo>
                  <a:pt x="1472" y="2583"/>
                </a:lnTo>
                <a:lnTo>
                  <a:pt x="1481" y="2567"/>
                </a:lnTo>
                <a:lnTo>
                  <a:pt x="1488" y="2551"/>
                </a:lnTo>
                <a:lnTo>
                  <a:pt x="1493" y="2540"/>
                </a:lnTo>
                <a:lnTo>
                  <a:pt x="1493" y="2540"/>
                </a:lnTo>
                <a:lnTo>
                  <a:pt x="1496" y="2528"/>
                </a:lnTo>
                <a:lnTo>
                  <a:pt x="1498" y="2518"/>
                </a:lnTo>
                <a:lnTo>
                  <a:pt x="1499" y="2509"/>
                </a:lnTo>
                <a:lnTo>
                  <a:pt x="1502" y="2498"/>
                </a:lnTo>
                <a:lnTo>
                  <a:pt x="1502" y="2498"/>
                </a:lnTo>
                <a:lnTo>
                  <a:pt x="1504" y="2493"/>
                </a:lnTo>
                <a:lnTo>
                  <a:pt x="1508" y="2487"/>
                </a:lnTo>
                <a:lnTo>
                  <a:pt x="1514" y="2478"/>
                </a:lnTo>
                <a:lnTo>
                  <a:pt x="1520" y="2468"/>
                </a:lnTo>
                <a:lnTo>
                  <a:pt x="1526" y="2458"/>
                </a:lnTo>
                <a:lnTo>
                  <a:pt x="1526" y="2458"/>
                </a:lnTo>
                <a:lnTo>
                  <a:pt x="1527" y="2451"/>
                </a:lnTo>
                <a:lnTo>
                  <a:pt x="1528" y="2439"/>
                </a:lnTo>
                <a:lnTo>
                  <a:pt x="1527" y="2423"/>
                </a:lnTo>
                <a:lnTo>
                  <a:pt x="1526" y="2403"/>
                </a:lnTo>
                <a:lnTo>
                  <a:pt x="1524" y="2381"/>
                </a:lnTo>
                <a:lnTo>
                  <a:pt x="1520" y="2357"/>
                </a:lnTo>
                <a:lnTo>
                  <a:pt x="1516" y="2332"/>
                </a:lnTo>
                <a:lnTo>
                  <a:pt x="1512" y="2306"/>
                </a:lnTo>
                <a:lnTo>
                  <a:pt x="1512" y="2306"/>
                </a:lnTo>
                <a:close/>
                <a:moveTo>
                  <a:pt x="768" y="2666"/>
                </a:moveTo>
                <a:lnTo>
                  <a:pt x="768" y="2666"/>
                </a:lnTo>
                <a:lnTo>
                  <a:pt x="770" y="2680"/>
                </a:lnTo>
                <a:lnTo>
                  <a:pt x="774" y="2696"/>
                </a:lnTo>
                <a:lnTo>
                  <a:pt x="777" y="2731"/>
                </a:lnTo>
                <a:lnTo>
                  <a:pt x="778" y="2769"/>
                </a:lnTo>
                <a:lnTo>
                  <a:pt x="778" y="2809"/>
                </a:lnTo>
                <a:lnTo>
                  <a:pt x="777" y="2847"/>
                </a:lnTo>
                <a:lnTo>
                  <a:pt x="775" y="2886"/>
                </a:lnTo>
                <a:lnTo>
                  <a:pt x="771" y="2920"/>
                </a:lnTo>
                <a:lnTo>
                  <a:pt x="768" y="2950"/>
                </a:lnTo>
                <a:lnTo>
                  <a:pt x="768" y="2950"/>
                </a:lnTo>
                <a:lnTo>
                  <a:pt x="764" y="2920"/>
                </a:lnTo>
                <a:lnTo>
                  <a:pt x="760" y="2885"/>
                </a:lnTo>
                <a:lnTo>
                  <a:pt x="757" y="2846"/>
                </a:lnTo>
                <a:lnTo>
                  <a:pt x="755" y="2807"/>
                </a:lnTo>
                <a:lnTo>
                  <a:pt x="755" y="2767"/>
                </a:lnTo>
                <a:lnTo>
                  <a:pt x="757" y="2729"/>
                </a:lnTo>
                <a:lnTo>
                  <a:pt x="759" y="2711"/>
                </a:lnTo>
                <a:lnTo>
                  <a:pt x="761" y="2694"/>
                </a:lnTo>
                <a:lnTo>
                  <a:pt x="764" y="2679"/>
                </a:lnTo>
                <a:lnTo>
                  <a:pt x="768" y="2666"/>
                </a:lnTo>
                <a:lnTo>
                  <a:pt x="768" y="2666"/>
                </a:lnTo>
                <a:close/>
                <a:moveTo>
                  <a:pt x="768" y="3219"/>
                </a:moveTo>
                <a:lnTo>
                  <a:pt x="768" y="3219"/>
                </a:lnTo>
                <a:lnTo>
                  <a:pt x="771" y="3235"/>
                </a:lnTo>
                <a:lnTo>
                  <a:pt x="775" y="3260"/>
                </a:lnTo>
                <a:lnTo>
                  <a:pt x="778" y="3291"/>
                </a:lnTo>
                <a:lnTo>
                  <a:pt x="781" y="3324"/>
                </a:lnTo>
                <a:lnTo>
                  <a:pt x="785" y="3390"/>
                </a:lnTo>
                <a:lnTo>
                  <a:pt x="786" y="3432"/>
                </a:lnTo>
                <a:lnTo>
                  <a:pt x="786" y="3432"/>
                </a:lnTo>
                <a:lnTo>
                  <a:pt x="777" y="3487"/>
                </a:lnTo>
                <a:lnTo>
                  <a:pt x="770" y="3518"/>
                </a:lnTo>
                <a:lnTo>
                  <a:pt x="768" y="3543"/>
                </a:lnTo>
                <a:lnTo>
                  <a:pt x="768" y="3543"/>
                </a:lnTo>
                <a:lnTo>
                  <a:pt x="765" y="3518"/>
                </a:lnTo>
                <a:lnTo>
                  <a:pt x="760" y="3485"/>
                </a:lnTo>
                <a:lnTo>
                  <a:pt x="750" y="3427"/>
                </a:lnTo>
                <a:lnTo>
                  <a:pt x="750" y="3427"/>
                </a:lnTo>
                <a:lnTo>
                  <a:pt x="752" y="3385"/>
                </a:lnTo>
                <a:lnTo>
                  <a:pt x="755" y="3322"/>
                </a:lnTo>
                <a:lnTo>
                  <a:pt x="759" y="3290"/>
                </a:lnTo>
                <a:lnTo>
                  <a:pt x="761" y="3260"/>
                </a:lnTo>
                <a:lnTo>
                  <a:pt x="764" y="3235"/>
                </a:lnTo>
                <a:lnTo>
                  <a:pt x="768" y="3219"/>
                </a:lnTo>
                <a:lnTo>
                  <a:pt x="768" y="3219"/>
                </a:lnTo>
                <a:close/>
                <a:moveTo>
                  <a:pt x="768" y="4233"/>
                </a:moveTo>
                <a:lnTo>
                  <a:pt x="768" y="4233"/>
                </a:lnTo>
                <a:lnTo>
                  <a:pt x="766" y="4222"/>
                </a:lnTo>
                <a:lnTo>
                  <a:pt x="765" y="4213"/>
                </a:lnTo>
                <a:lnTo>
                  <a:pt x="760" y="4192"/>
                </a:lnTo>
                <a:lnTo>
                  <a:pt x="757" y="4183"/>
                </a:lnTo>
                <a:lnTo>
                  <a:pt x="755" y="4172"/>
                </a:lnTo>
                <a:lnTo>
                  <a:pt x="754" y="4159"/>
                </a:lnTo>
                <a:lnTo>
                  <a:pt x="754" y="4146"/>
                </a:lnTo>
                <a:lnTo>
                  <a:pt x="754" y="4146"/>
                </a:lnTo>
                <a:lnTo>
                  <a:pt x="757" y="4140"/>
                </a:lnTo>
                <a:lnTo>
                  <a:pt x="762" y="4134"/>
                </a:lnTo>
                <a:lnTo>
                  <a:pt x="765" y="4127"/>
                </a:lnTo>
                <a:lnTo>
                  <a:pt x="768" y="4122"/>
                </a:lnTo>
                <a:lnTo>
                  <a:pt x="768" y="4122"/>
                </a:lnTo>
                <a:lnTo>
                  <a:pt x="770" y="4134"/>
                </a:lnTo>
                <a:lnTo>
                  <a:pt x="775" y="4145"/>
                </a:lnTo>
                <a:lnTo>
                  <a:pt x="775" y="4145"/>
                </a:lnTo>
                <a:lnTo>
                  <a:pt x="775" y="4171"/>
                </a:lnTo>
                <a:lnTo>
                  <a:pt x="772" y="4192"/>
                </a:lnTo>
                <a:lnTo>
                  <a:pt x="770" y="4212"/>
                </a:lnTo>
                <a:lnTo>
                  <a:pt x="768" y="4233"/>
                </a:lnTo>
                <a:lnTo>
                  <a:pt x="768" y="4233"/>
                </a:lnTo>
                <a:close/>
                <a:moveTo>
                  <a:pt x="767" y="4062"/>
                </a:moveTo>
                <a:lnTo>
                  <a:pt x="767" y="4062"/>
                </a:lnTo>
                <a:lnTo>
                  <a:pt x="756" y="4000"/>
                </a:lnTo>
                <a:lnTo>
                  <a:pt x="751" y="3964"/>
                </a:lnTo>
                <a:lnTo>
                  <a:pt x="746" y="3927"/>
                </a:lnTo>
                <a:lnTo>
                  <a:pt x="740" y="3887"/>
                </a:lnTo>
                <a:lnTo>
                  <a:pt x="737" y="3847"/>
                </a:lnTo>
                <a:lnTo>
                  <a:pt x="736" y="3808"/>
                </a:lnTo>
                <a:lnTo>
                  <a:pt x="736" y="3769"/>
                </a:lnTo>
                <a:lnTo>
                  <a:pt x="736" y="3769"/>
                </a:lnTo>
                <a:lnTo>
                  <a:pt x="738" y="3752"/>
                </a:lnTo>
                <a:lnTo>
                  <a:pt x="741" y="3734"/>
                </a:lnTo>
                <a:lnTo>
                  <a:pt x="746" y="3717"/>
                </a:lnTo>
                <a:lnTo>
                  <a:pt x="751" y="3701"/>
                </a:lnTo>
                <a:lnTo>
                  <a:pt x="762" y="3671"/>
                </a:lnTo>
                <a:lnTo>
                  <a:pt x="765" y="3657"/>
                </a:lnTo>
                <a:lnTo>
                  <a:pt x="768" y="3645"/>
                </a:lnTo>
                <a:lnTo>
                  <a:pt x="768" y="3645"/>
                </a:lnTo>
                <a:lnTo>
                  <a:pt x="770" y="3657"/>
                </a:lnTo>
                <a:lnTo>
                  <a:pt x="774" y="3671"/>
                </a:lnTo>
                <a:lnTo>
                  <a:pt x="782" y="3705"/>
                </a:lnTo>
                <a:lnTo>
                  <a:pt x="791" y="3741"/>
                </a:lnTo>
                <a:lnTo>
                  <a:pt x="794" y="3760"/>
                </a:lnTo>
                <a:lnTo>
                  <a:pt x="795" y="3776"/>
                </a:lnTo>
                <a:lnTo>
                  <a:pt x="795" y="3776"/>
                </a:lnTo>
                <a:lnTo>
                  <a:pt x="796" y="3814"/>
                </a:lnTo>
                <a:lnTo>
                  <a:pt x="795" y="3854"/>
                </a:lnTo>
                <a:lnTo>
                  <a:pt x="792" y="3892"/>
                </a:lnTo>
                <a:lnTo>
                  <a:pt x="787" y="3930"/>
                </a:lnTo>
                <a:lnTo>
                  <a:pt x="783" y="3965"/>
                </a:lnTo>
                <a:lnTo>
                  <a:pt x="778" y="4000"/>
                </a:lnTo>
                <a:lnTo>
                  <a:pt x="767" y="4062"/>
                </a:lnTo>
                <a:lnTo>
                  <a:pt x="767" y="4062"/>
                </a:lnTo>
                <a:close/>
              </a:path>
            </a:pathLst>
          </a:custGeom>
          <a:solidFill>
            <a:schemeClr val="tx1">
              <a:lumMod val="85000"/>
              <a:lumOff val="15000"/>
            </a:schemeClr>
          </a:solidFill>
          <a:ln w="3175">
            <a:solidFill>
              <a:schemeClr val="bg1"/>
            </a:solidFill>
          </a:ln>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6" name="Rectangle 3"/>
          <p:cNvSpPr txBox="1">
            <a:spLocks noChangeArrowheads="1"/>
          </p:cNvSpPr>
          <p:nvPr/>
        </p:nvSpPr>
        <p:spPr bwMode="auto">
          <a:xfrm>
            <a:off x="5242629" y="1618752"/>
            <a:ext cx="1751189" cy="184666"/>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r"/>
            <a:r>
              <a:rPr lang="en-US" altLang="ko-KR" sz="1200" b="1" smtClean="0">
                <a:solidFill>
                  <a:schemeClr val="bg1"/>
                </a:solidFill>
                <a:cs typeface="+mn-ea"/>
                <a:sym typeface="+mn-lt"/>
              </a:rPr>
              <a:t>01. Stylish design</a:t>
            </a:r>
            <a:endParaRPr lang="en-US" altLang="ko-KR" sz="1200" b="1">
              <a:solidFill>
                <a:schemeClr val="bg1"/>
              </a:solidFill>
              <a:cs typeface="+mn-ea"/>
              <a:sym typeface="+mn-lt"/>
            </a:endParaRPr>
          </a:p>
        </p:txBody>
      </p:sp>
      <p:sp>
        <p:nvSpPr>
          <p:cNvPr id="17" name="Rectangle 3"/>
          <p:cNvSpPr txBox="1">
            <a:spLocks noChangeArrowheads="1"/>
          </p:cNvSpPr>
          <p:nvPr/>
        </p:nvSpPr>
        <p:spPr bwMode="auto">
          <a:xfrm>
            <a:off x="5491807" y="3157796"/>
            <a:ext cx="1751189" cy="5539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r"/>
            <a:r>
              <a:rPr lang="en-US" altLang="ko-KR" sz="1200" b="1">
                <a:solidFill>
                  <a:schemeClr val="bg1"/>
                </a:solidFill>
                <a:cs typeface="+mn-ea"/>
                <a:sym typeface="+mn-lt"/>
              </a:rPr>
              <a:t>03. Contemporary colors</a:t>
            </a:r>
          </a:p>
          <a:p>
            <a:pPr marL="0" lvl="1" algn="r"/>
            <a:endParaRPr lang="en-US" altLang="ko-KR" sz="1200" b="1">
              <a:solidFill>
                <a:schemeClr val="bg1"/>
              </a:solidFill>
              <a:cs typeface="+mn-ea"/>
              <a:sym typeface="+mn-lt"/>
            </a:endParaRPr>
          </a:p>
        </p:txBody>
      </p:sp>
      <p:sp>
        <p:nvSpPr>
          <p:cNvPr id="18" name="Rectangle 3"/>
          <p:cNvSpPr txBox="1">
            <a:spLocks noChangeArrowheads="1"/>
          </p:cNvSpPr>
          <p:nvPr/>
        </p:nvSpPr>
        <p:spPr bwMode="auto">
          <a:xfrm>
            <a:off x="2010441" y="2419742"/>
            <a:ext cx="1751189" cy="184666"/>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200" b="1">
                <a:solidFill>
                  <a:schemeClr val="bg1"/>
                </a:solidFill>
                <a:cs typeface="+mn-ea"/>
                <a:sym typeface="+mn-lt"/>
              </a:rPr>
              <a:t>02. Top quality design</a:t>
            </a:r>
          </a:p>
        </p:txBody>
      </p:sp>
      <p:sp>
        <p:nvSpPr>
          <p:cNvPr id="19" name="Rectangle 3"/>
          <p:cNvSpPr txBox="1">
            <a:spLocks noChangeArrowheads="1"/>
          </p:cNvSpPr>
          <p:nvPr/>
        </p:nvSpPr>
        <p:spPr bwMode="auto">
          <a:xfrm>
            <a:off x="2290163" y="3834553"/>
            <a:ext cx="1751189" cy="184666"/>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200" b="1">
                <a:solidFill>
                  <a:schemeClr val="bg1"/>
                </a:solidFill>
                <a:cs typeface="+mn-ea"/>
                <a:sym typeface="+mn-lt"/>
              </a:rPr>
              <a:t>04. Eye-Catching Visual</a:t>
            </a:r>
          </a:p>
        </p:txBody>
      </p:sp>
      <p:sp>
        <p:nvSpPr>
          <p:cNvPr id="20" name="Rectangle 3"/>
          <p:cNvSpPr txBox="1">
            <a:spLocks noChangeArrowheads="1"/>
          </p:cNvSpPr>
          <p:nvPr/>
        </p:nvSpPr>
        <p:spPr bwMode="auto">
          <a:xfrm>
            <a:off x="2010441" y="2724504"/>
            <a:ext cx="1751189" cy="769441"/>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defRPr/>
            </a:pPr>
            <a:r>
              <a:rPr lang="en-US" altLang="ko-KR" sz="1000">
                <a:solidFill>
                  <a:schemeClr val="tx1">
                    <a:lumMod val="85000"/>
                    <a:lumOff val="15000"/>
                  </a:schemeClr>
                </a:solidFill>
                <a:latin typeface="+mn-lt"/>
                <a:ea typeface="+mn-ea"/>
                <a:cs typeface="+mn-ea"/>
                <a:sym typeface="+mn-lt"/>
              </a:rPr>
              <a:t>We create </a:t>
            </a:r>
            <a:r>
              <a:rPr lang="en-US" altLang="ko-KR" sz="1000" smtClean="0">
                <a:solidFill>
                  <a:schemeClr val="tx1">
                    <a:lumMod val="85000"/>
                    <a:lumOff val="15000"/>
                  </a:schemeClr>
                </a:solidFill>
                <a:latin typeface="+mn-lt"/>
                <a:ea typeface="+mn-ea"/>
                <a:cs typeface="+mn-ea"/>
                <a:sym typeface="+mn-lt"/>
              </a:rPr>
              <a:t>power point templates </a:t>
            </a:r>
            <a:r>
              <a:rPr lang="en-US" altLang="ko-KR" sz="1000">
                <a:solidFill>
                  <a:schemeClr val="tx1">
                    <a:lumMod val="85000"/>
                    <a:lumOff val="15000"/>
                  </a:schemeClr>
                </a:solidFill>
                <a:latin typeface="+mn-lt"/>
                <a:ea typeface="+mn-ea"/>
                <a:cs typeface="+mn-ea"/>
                <a:sym typeface="+mn-lt"/>
              </a:rPr>
              <a:t>based on new visual trends that’s fresh, relevant and always on the cutting edge</a:t>
            </a:r>
            <a:r>
              <a:rPr lang="en-US" altLang="ko-KR" sz="1000" smtClean="0">
                <a:solidFill>
                  <a:schemeClr val="tx1">
                    <a:lumMod val="85000"/>
                    <a:lumOff val="15000"/>
                  </a:schemeClr>
                </a:solidFill>
                <a:latin typeface="+mn-lt"/>
                <a:ea typeface="+mn-ea"/>
                <a:cs typeface="+mn-ea"/>
                <a:sym typeface="+mn-lt"/>
              </a:rPr>
              <a:t>.</a:t>
            </a:r>
            <a:endParaRPr lang="en-US" altLang="ko-KR" sz="1000">
              <a:solidFill>
                <a:schemeClr val="tx1">
                  <a:lumMod val="85000"/>
                  <a:lumOff val="15000"/>
                </a:schemeClr>
              </a:solidFill>
              <a:latin typeface="+mn-lt"/>
              <a:ea typeface="+mn-ea"/>
              <a:cs typeface="+mn-ea"/>
              <a:sym typeface="+mn-lt"/>
            </a:endParaRPr>
          </a:p>
        </p:txBody>
      </p:sp>
      <p:sp>
        <p:nvSpPr>
          <p:cNvPr id="21" name="Rectangle 3"/>
          <p:cNvSpPr txBox="1">
            <a:spLocks noChangeArrowheads="1"/>
          </p:cNvSpPr>
          <p:nvPr/>
        </p:nvSpPr>
        <p:spPr bwMode="auto">
          <a:xfrm>
            <a:off x="2290163" y="4140885"/>
            <a:ext cx="1751189" cy="769441"/>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defRPr/>
            </a:pPr>
            <a:r>
              <a:rPr lang="en-US" altLang="ko-KR" sz="1000">
                <a:solidFill>
                  <a:schemeClr val="tx1">
                    <a:lumMod val="85000"/>
                    <a:lumOff val="15000"/>
                  </a:schemeClr>
                </a:solidFill>
                <a:latin typeface="+mn-lt"/>
                <a:ea typeface="+mn-ea"/>
                <a:cs typeface="+mn-ea"/>
                <a:sym typeface="+mn-lt"/>
              </a:rPr>
              <a:t>We create </a:t>
            </a:r>
            <a:r>
              <a:rPr lang="en-US" altLang="ko-KR" sz="1000" smtClean="0">
                <a:solidFill>
                  <a:schemeClr val="tx1">
                    <a:lumMod val="85000"/>
                    <a:lumOff val="15000"/>
                  </a:schemeClr>
                </a:solidFill>
                <a:latin typeface="+mn-lt"/>
                <a:ea typeface="+mn-ea"/>
                <a:cs typeface="+mn-ea"/>
                <a:sym typeface="+mn-lt"/>
              </a:rPr>
              <a:t>power point templates </a:t>
            </a:r>
            <a:r>
              <a:rPr lang="en-US" altLang="ko-KR" sz="1000">
                <a:solidFill>
                  <a:schemeClr val="tx1">
                    <a:lumMod val="85000"/>
                    <a:lumOff val="15000"/>
                  </a:schemeClr>
                </a:solidFill>
                <a:latin typeface="+mn-lt"/>
                <a:ea typeface="+mn-ea"/>
                <a:cs typeface="+mn-ea"/>
                <a:sym typeface="+mn-lt"/>
              </a:rPr>
              <a:t>based on new visual trends that’s fresh, relevant and always on the cutting edge</a:t>
            </a:r>
            <a:r>
              <a:rPr lang="en-US" altLang="ko-KR" sz="1000" smtClean="0">
                <a:solidFill>
                  <a:schemeClr val="tx1">
                    <a:lumMod val="85000"/>
                    <a:lumOff val="15000"/>
                  </a:schemeClr>
                </a:solidFill>
                <a:latin typeface="+mn-lt"/>
                <a:ea typeface="+mn-ea"/>
                <a:cs typeface="+mn-ea"/>
                <a:sym typeface="+mn-lt"/>
              </a:rPr>
              <a:t>.</a:t>
            </a:r>
            <a:endParaRPr lang="en-US" altLang="ko-KR" sz="1000">
              <a:solidFill>
                <a:schemeClr val="tx1">
                  <a:lumMod val="85000"/>
                  <a:lumOff val="15000"/>
                </a:schemeClr>
              </a:solidFill>
              <a:latin typeface="+mn-lt"/>
              <a:ea typeface="+mn-ea"/>
              <a:cs typeface="+mn-ea"/>
              <a:sym typeface="+mn-lt"/>
            </a:endParaRPr>
          </a:p>
        </p:txBody>
      </p:sp>
      <p:sp>
        <p:nvSpPr>
          <p:cNvPr id="22" name="Rectangle 3"/>
          <p:cNvSpPr txBox="1">
            <a:spLocks noChangeArrowheads="1"/>
          </p:cNvSpPr>
          <p:nvPr/>
        </p:nvSpPr>
        <p:spPr bwMode="auto">
          <a:xfrm>
            <a:off x="5242629" y="1921076"/>
            <a:ext cx="1751189" cy="769441"/>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r">
              <a:defRPr/>
            </a:pPr>
            <a:r>
              <a:rPr lang="en-US" altLang="ko-KR" sz="1000">
                <a:solidFill>
                  <a:schemeClr val="tx1">
                    <a:lumMod val="85000"/>
                    <a:lumOff val="15000"/>
                  </a:schemeClr>
                </a:solidFill>
                <a:latin typeface="+mn-lt"/>
                <a:ea typeface="+mn-ea"/>
                <a:cs typeface="+mn-ea"/>
                <a:sym typeface="+mn-lt"/>
              </a:rPr>
              <a:t>We create </a:t>
            </a:r>
            <a:r>
              <a:rPr lang="en-US" altLang="ko-KR" sz="1000" smtClean="0">
                <a:solidFill>
                  <a:schemeClr val="tx1">
                    <a:lumMod val="85000"/>
                    <a:lumOff val="15000"/>
                  </a:schemeClr>
                </a:solidFill>
                <a:latin typeface="+mn-lt"/>
                <a:ea typeface="+mn-ea"/>
                <a:cs typeface="+mn-ea"/>
                <a:sym typeface="+mn-lt"/>
              </a:rPr>
              <a:t>power point templates </a:t>
            </a:r>
            <a:r>
              <a:rPr lang="en-US" altLang="ko-KR" sz="1000">
                <a:solidFill>
                  <a:schemeClr val="tx1">
                    <a:lumMod val="85000"/>
                    <a:lumOff val="15000"/>
                  </a:schemeClr>
                </a:solidFill>
                <a:latin typeface="+mn-lt"/>
                <a:ea typeface="+mn-ea"/>
                <a:cs typeface="+mn-ea"/>
                <a:sym typeface="+mn-lt"/>
              </a:rPr>
              <a:t>based on new visual trends that’s fresh, relevant and always on the cutting edge</a:t>
            </a:r>
            <a:r>
              <a:rPr lang="en-US" altLang="ko-KR" sz="1000" smtClean="0">
                <a:solidFill>
                  <a:schemeClr val="tx1">
                    <a:lumMod val="85000"/>
                    <a:lumOff val="15000"/>
                  </a:schemeClr>
                </a:solidFill>
                <a:latin typeface="+mn-lt"/>
                <a:ea typeface="+mn-ea"/>
                <a:cs typeface="+mn-ea"/>
                <a:sym typeface="+mn-lt"/>
              </a:rPr>
              <a:t>.</a:t>
            </a:r>
            <a:endParaRPr lang="en-US" altLang="ko-KR" sz="1000">
              <a:solidFill>
                <a:schemeClr val="tx1">
                  <a:lumMod val="85000"/>
                  <a:lumOff val="15000"/>
                </a:schemeClr>
              </a:solidFill>
              <a:latin typeface="+mn-lt"/>
              <a:ea typeface="+mn-ea"/>
              <a:cs typeface="+mn-ea"/>
              <a:sym typeface="+mn-lt"/>
            </a:endParaRPr>
          </a:p>
        </p:txBody>
      </p:sp>
      <p:sp>
        <p:nvSpPr>
          <p:cNvPr id="23" name="Rectangle 3"/>
          <p:cNvSpPr txBox="1">
            <a:spLocks noChangeArrowheads="1"/>
          </p:cNvSpPr>
          <p:nvPr/>
        </p:nvSpPr>
        <p:spPr bwMode="auto">
          <a:xfrm>
            <a:off x="5491807" y="3464715"/>
            <a:ext cx="1751189" cy="769441"/>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r">
              <a:defRPr/>
            </a:pPr>
            <a:r>
              <a:rPr lang="en-US" altLang="ko-KR" sz="1000">
                <a:solidFill>
                  <a:schemeClr val="tx1">
                    <a:lumMod val="85000"/>
                    <a:lumOff val="15000"/>
                  </a:schemeClr>
                </a:solidFill>
                <a:latin typeface="+mn-lt"/>
                <a:ea typeface="+mn-ea"/>
                <a:cs typeface="+mn-ea"/>
                <a:sym typeface="+mn-lt"/>
              </a:rPr>
              <a:t>We create </a:t>
            </a:r>
            <a:r>
              <a:rPr lang="en-US" altLang="ko-KR" sz="1000" smtClean="0">
                <a:solidFill>
                  <a:schemeClr val="tx1">
                    <a:lumMod val="85000"/>
                    <a:lumOff val="15000"/>
                  </a:schemeClr>
                </a:solidFill>
                <a:latin typeface="+mn-lt"/>
                <a:ea typeface="+mn-ea"/>
                <a:cs typeface="+mn-ea"/>
                <a:sym typeface="+mn-lt"/>
              </a:rPr>
              <a:t>power point templates </a:t>
            </a:r>
            <a:r>
              <a:rPr lang="en-US" altLang="ko-KR" sz="1000">
                <a:solidFill>
                  <a:schemeClr val="tx1">
                    <a:lumMod val="85000"/>
                    <a:lumOff val="15000"/>
                  </a:schemeClr>
                </a:solidFill>
                <a:latin typeface="+mn-lt"/>
                <a:ea typeface="+mn-ea"/>
                <a:cs typeface="+mn-ea"/>
                <a:sym typeface="+mn-lt"/>
              </a:rPr>
              <a:t>based on new visual trends that’s fresh, relevant and always on the cutting edge</a:t>
            </a:r>
            <a:r>
              <a:rPr lang="en-US" altLang="ko-KR" sz="1000" smtClean="0">
                <a:solidFill>
                  <a:schemeClr val="tx1">
                    <a:lumMod val="85000"/>
                    <a:lumOff val="15000"/>
                  </a:schemeClr>
                </a:solidFill>
                <a:latin typeface="+mn-lt"/>
                <a:ea typeface="+mn-ea"/>
                <a:cs typeface="+mn-ea"/>
                <a:sym typeface="+mn-lt"/>
              </a:rPr>
              <a:t>.</a:t>
            </a:r>
            <a:endParaRPr lang="en-US" altLang="ko-KR" sz="1000">
              <a:solidFill>
                <a:schemeClr val="tx1">
                  <a:lumMod val="85000"/>
                  <a:lumOff val="15000"/>
                </a:schemeClr>
              </a:solidFill>
              <a:latin typeface="+mn-lt"/>
              <a:ea typeface="+mn-ea"/>
              <a:cs typeface="+mn-ea"/>
              <a:sym typeface="+mn-lt"/>
            </a:endParaRPr>
          </a:p>
        </p:txBody>
      </p:sp>
      <p:grpSp>
        <p:nvGrpSpPr>
          <p:cNvPr id="24" name="그룹 23"/>
          <p:cNvGrpSpPr/>
          <p:nvPr/>
        </p:nvGrpSpPr>
        <p:grpSpPr>
          <a:xfrm>
            <a:off x="7343585" y="1535274"/>
            <a:ext cx="395474" cy="350376"/>
            <a:chOff x="-3276600" y="2438400"/>
            <a:chExt cx="1085850" cy="962025"/>
          </a:xfrm>
          <a:solidFill>
            <a:srgbClr val="106F9D"/>
          </a:solidFill>
        </p:grpSpPr>
        <p:sp>
          <p:nvSpPr>
            <p:cNvPr id="25"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26"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27"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28"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29"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30" name="그룹 29"/>
          <p:cNvGrpSpPr/>
          <p:nvPr/>
        </p:nvGrpSpPr>
        <p:grpSpPr>
          <a:xfrm>
            <a:off x="1403648" y="2317046"/>
            <a:ext cx="265049" cy="418300"/>
            <a:chOff x="-3248025" y="803275"/>
            <a:chExt cx="669925" cy="1057275"/>
          </a:xfrm>
          <a:solidFill>
            <a:srgbClr val="106F9D"/>
          </a:solidFill>
        </p:grpSpPr>
        <p:sp>
          <p:nvSpPr>
            <p:cNvPr id="31"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2"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3"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4"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5"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6"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37" name="그룹 36"/>
          <p:cNvGrpSpPr/>
          <p:nvPr/>
        </p:nvGrpSpPr>
        <p:grpSpPr>
          <a:xfrm>
            <a:off x="1536172" y="3760230"/>
            <a:ext cx="414534" cy="334138"/>
            <a:chOff x="685800" y="622300"/>
            <a:chExt cx="1047750" cy="844550"/>
          </a:xfrm>
          <a:solidFill>
            <a:srgbClr val="106F9D"/>
          </a:solidFill>
        </p:grpSpPr>
        <p:sp>
          <p:nvSpPr>
            <p:cNvPr id="38"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9"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0"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1"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2"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43" name="그룹 42"/>
          <p:cNvGrpSpPr/>
          <p:nvPr/>
        </p:nvGrpSpPr>
        <p:grpSpPr>
          <a:xfrm>
            <a:off x="7586251" y="3083473"/>
            <a:ext cx="226109" cy="404483"/>
            <a:chOff x="996950" y="2406650"/>
            <a:chExt cx="571500" cy="1022350"/>
          </a:xfrm>
          <a:solidFill>
            <a:srgbClr val="106F9D"/>
          </a:solidFill>
        </p:grpSpPr>
        <p:sp>
          <p:nvSpPr>
            <p:cNvPr id="44"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5"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6"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7"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8"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9"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0"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1"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2"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spTree>
    <p:extLst>
      <p:ext uri="{BB962C8B-B14F-4D97-AF65-F5344CB8AC3E}">
        <p14:creationId xmlns:p14="http://schemas.microsoft.com/office/powerpoint/2010/main" val="15769926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Doughnut chart</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aphicFrame>
        <p:nvGraphicFramePr>
          <p:cNvPr id="11" name="차트 10"/>
          <p:cNvGraphicFramePr/>
          <p:nvPr>
            <p:extLst>
              <p:ext uri="{D42A27DB-BD31-4B8C-83A1-F6EECF244321}">
                <p14:modId xmlns:p14="http://schemas.microsoft.com/office/powerpoint/2010/main" val="2634556106"/>
              </p:ext>
            </p:extLst>
          </p:nvPr>
        </p:nvGraphicFramePr>
        <p:xfrm>
          <a:off x="771457" y="1636499"/>
          <a:ext cx="2075751" cy="204676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차트 11"/>
          <p:cNvGraphicFramePr/>
          <p:nvPr>
            <p:extLst>
              <p:ext uri="{D42A27DB-BD31-4B8C-83A1-F6EECF244321}">
                <p14:modId xmlns:p14="http://schemas.microsoft.com/office/powerpoint/2010/main" val="1104574028"/>
              </p:ext>
            </p:extLst>
          </p:nvPr>
        </p:nvGraphicFramePr>
        <p:xfrm>
          <a:off x="3540647" y="1636499"/>
          <a:ext cx="2075751" cy="204676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차트 12"/>
          <p:cNvGraphicFramePr/>
          <p:nvPr>
            <p:extLst>
              <p:ext uri="{D42A27DB-BD31-4B8C-83A1-F6EECF244321}">
                <p14:modId xmlns:p14="http://schemas.microsoft.com/office/powerpoint/2010/main" val="1602392256"/>
              </p:ext>
            </p:extLst>
          </p:nvPr>
        </p:nvGraphicFramePr>
        <p:xfrm>
          <a:off x="6309838" y="1636499"/>
          <a:ext cx="2075751" cy="2046760"/>
        </p:xfrm>
        <a:graphic>
          <a:graphicData uri="http://schemas.openxmlformats.org/drawingml/2006/chart">
            <c:chart xmlns:c="http://schemas.openxmlformats.org/drawingml/2006/chart" xmlns:r="http://schemas.openxmlformats.org/officeDocument/2006/relationships" r:id="rId4"/>
          </a:graphicData>
        </a:graphic>
      </p:graphicFrame>
      <p:grpSp>
        <p:nvGrpSpPr>
          <p:cNvPr id="14" name="그룹 13"/>
          <p:cNvGrpSpPr/>
          <p:nvPr/>
        </p:nvGrpSpPr>
        <p:grpSpPr>
          <a:xfrm>
            <a:off x="761819" y="3939609"/>
            <a:ext cx="2082060" cy="884458"/>
            <a:chOff x="467544" y="5185667"/>
            <a:chExt cx="2239033" cy="951140"/>
          </a:xfrm>
        </p:grpSpPr>
        <p:sp>
          <p:nvSpPr>
            <p:cNvPr id="15" name="Rectangle 3"/>
            <p:cNvSpPr txBox="1">
              <a:spLocks noChangeArrowheads="1"/>
            </p:cNvSpPr>
            <p:nvPr/>
          </p:nvSpPr>
          <p:spPr bwMode="auto">
            <a:xfrm>
              <a:off x="467544" y="5185667"/>
              <a:ext cx="2239033" cy="23168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chemeClr val="tx1">
                      <a:lumMod val="75000"/>
                      <a:lumOff val="25000"/>
                    </a:schemeClr>
                  </a:solidFill>
                  <a:cs typeface="+mn-ea"/>
                  <a:sym typeface="+mn-lt"/>
                </a:rPr>
                <a:t>Contemporary colors</a:t>
              </a:r>
            </a:p>
          </p:txBody>
        </p:sp>
        <p:sp>
          <p:nvSpPr>
            <p:cNvPr id="16" name="Rectangle 3"/>
            <p:cNvSpPr txBox="1">
              <a:spLocks noChangeArrowheads="1"/>
            </p:cNvSpPr>
            <p:nvPr/>
          </p:nvSpPr>
          <p:spPr bwMode="auto">
            <a:xfrm>
              <a:off x="467544" y="5474846"/>
              <a:ext cx="2239033" cy="661961"/>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defRPr/>
              </a:pPr>
              <a:r>
                <a:rPr lang="en-US" altLang="ko-KR" sz="1000">
                  <a:solidFill>
                    <a:schemeClr val="tx1">
                      <a:lumMod val="75000"/>
                      <a:lumOff val="25000"/>
                    </a:schemeClr>
                  </a:solidFill>
                  <a:latin typeface="+mn-lt"/>
                  <a:ea typeface="+mn-ea"/>
                  <a:cs typeface="+mn-ea"/>
                  <a:sym typeface="+mn-lt"/>
                </a:rPr>
                <a:t>We create </a:t>
              </a:r>
              <a:r>
                <a:rPr lang="en-US" altLang="ko-KR" sz="1000" smtClean="0">
                  <a:solidFill>
                    <a:schemeClr val="tx1">
                      <a:lumMod val="75000"/>
                      <a:lumOff val="25000"/>
                    </a:schemeClr>
                  </a:solidFill>
                  <a:latin typeface="+mn-lt"/>
                  <a:ea typeface="+mn-ea"/>
                  <a:cs typeface="+mn-ea"/>
                  <a:sym typeface="+mn-lt"/>
                </a:rPr>
                <a:t>power point templates </a:t>
              </a:r>
              <a:r>
                <a:rPr lang="en-US" altLang="ko-KR" sz="1000">
                  <a:solidFill>
                    <a:schemeClr val="tx1">
                      <a:lumMod val="75000"/>
                      <a:lumOff val="25000"/>
                    </a:schemeClr>
                  </a:solidFill>
                  <a:latin typeface="+mn-lt"/>
                  <a:ea typeface="+mn-ea"/>
                  <a:cs typeface="+mn-ea"/>
                  <a:sym typeface="+mn-lt"/>
                </a:rPr>
                <a:t>based on new visual trends that’s fresh, relevant and always on the cutting edge</a:t>
              </a:r>
              <a:r>
                <a:rPr lang="en-US" altLang="ko-KR" sz="1000" smtClean="0">
                  <a:solidFill>
                    <a:schemeClr val="tx1">
                      <a:lumMod val="75000"/>
                      <a:lumOff val="25000"/>
                    </a:schemeClr>
                  </a:solidFill>
                  <a:latin typeface="+mn-lt"/>
                  <a:ea typeface="+mn-ea"/>
                  <a:cs typeface="+mn-ea"/>
                  <a:sym typeface="+mn-lt"/>
                </a:rPr>
                <a:t>.</a:t>
              </a:r>
              <a:endParaRPr lang="en-US" altLang="ko-KR" sz="1000">
                <a:solidFill>
                  <a:schemeClr val="tx1">
                    <a:lumMod val="75000"/>
                    <a:lumOff val="25000"/>
                  </a:schemeClr>
                </a:solidFill>
                <a:latin typeface="+mn-lt"/>
                <a:ea typeface="+mn-ea"/>
                <a:cs typeface="+mn-ea"/>
                <a:sym typeface="+mn-lt"/>
              </a:endParaRPr>
            </a:p>
          </p:txBody>
        </p:sp>
      </p:grpSp>
      <p:grpSp>
        <p:nvGrpSpPr>
          <p:cNvPr id="17" name="그룹 16"/>
          <p:cNvGrpSpPr/>
          <p:nvPr/>
        </p:nvGrpSpPr>
        <p:grpSpPr>
          <a:xfrm>
            <a:off x="3537493" y="3939609"/>
            <a:ext cx="2082060" cy="884458"/>
            <a:chOff x="467544" y="5185667"/>
            <a:chExt cx="2239033" cy="951140"/>
          </a:xfrm>
        </p:grpSpPr>
        <p:sp>
          <p:nvSpPr>
            <p:cNvPr id="18" name="Rectangle 3"/>
            <p:cNvSpPr txBox="1">
              <a:spLocks noChangeArrowheads="1"/>
            </p:cNvSpPr>
            <p:nvPr/>
          </p:nvSpPr>
          <p:spPr bwMode="auto">
            <a:xfrm>
              <a:off x="467544" y="5185667"/>
              <a:ext cx="2239033" cy="23168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tx1">
                      <a:lumMod val="75000"/>
                      <a:lumOff val="25000"/>
                    </a:schemeClr>
                  </a:solidFill>
                  <a:cs typeface="+mn-ea"/>
                  <a:sym typeface="+mn-lt"/>
                </a:rPr>
                <a:t>Top </a:t>
              </a:r>
              <a:r>
                <a:rPr lang="en-US" altLang="ko-KR" sz="1400" b="1">
                  <a:solidFill>
                    <a:schemeClr val="tx1">
                      <a:lumMod val="75000"/>
                      <a:lumOff val="25000"/>
                    </a:schemeClr>
                  </a:solidFill>
                  <a:cs typeface="+mn-ea"/>
                  <a:sym typeface="+mn-lt"/>
                </a:rPr>
                <a:t>quality design</a:t>
              </a:r>
            </a:p>
          </p:txBody>
        </p:sp>
        <p:sp>
          <p:nvSpPr>
            <p:cNvPr id="19" name="Rectangle 3"/>
            <p:cNvSpPr txBox="1">
              <a:spLocks noChangeArrowheads="1"/>
            </p:cNvSpPr>
            <p:nvPr/>
          </p:nvSpPr>
          <p:spPr bwMode="auto">
            <a:xfrm>
              <a:off x="467544" y="5474846"/>
              <a:ext cx="2239033" cy="661961"/>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defRPr/>
              </a:pPr>
              <a:r>
                <a:rPr lang="en-US" altLang="ko-KR" sz="1000">
                  <a:solidFill>
                    <a:schemeClr val="tx1">
                      <a:lumMod val="75000"/>
                      <a:lumOff val="25000"/>
                    </a:schemeClr>
                  </a:solidFill>
                  <a:latin typeface="+mn-lt"/>
                  <a:ea typeface="+mn-ea"/>
                  <a:cs typeface="+mn-ea"/>
                  <a:sym typeface="+mn-lt"/>
                </a:rPr>
                <a:t>We create </a:t>
              </a:r>
              <a:r>
                <a:rPr lang="en-US" altLang="ko-KR" sz="1000" smtClean="0">
                  <a:solidFill>
                    <a:schemeClr val="tx1">
                      <a:lumMod val="75000"/>
                      <a:lumOff val="25000"/>
                    </a:schemeClr>
                  </a:solidFill>
                  <a:latin typeface="+mn-lt"/>
                  <a:ea typeface="+mn-ea"/>
                  <a:cs typeface="+mn-ea"/>
                  <a:sym typeface="+mn-lt"/>
                </a:rPr>
                <a:t>power point templates </a:t>
              </a:r>
              <a:r>
                <a:rPr lang="en-US" altLang="ko-KR" sz="1000">
                  <a:solidFill>
                    <a:schemeClr val="tx1">
                      <a:lumMod val="75000"/>
                      <a:lumOff val="25000"/>
                    </a:schemeClr>
                  </a:solidFill>
                  <a:latin typeface="+mn-lt"/>
                  <a:ea typeface="+mn-ea"/>
                  <a:cs typeface="+mn-ea"/>
                  <a:sym typeface="+mn-lt"/>
                </a:rPr>
                <a:t>based on new visual trends that’s fresh, relevant and always on the cutting edge</a:t>
              </a:r>
              <a:r>
                <a:rPr lang="en-US" altLang="ko-KR" sz="1000" smtClean="0">
                  <a:solidFill>
                    <a:schemeClr val="tx1">
                      <a:lumMod val="75000"/>
                      <a:lumOff val="25000"/>
                    </a:schemeClr>
                  </a:solidFill>
                  <a:latin typeface="+mn-lt"/>
                  <a:ea typeface="+mn-ea"/>
                  <a:cs typeface="+mn-ea"/>
                  <a:sym typeface="+mn-lt"/>
                </a:rPr>
                <a:t>.</a:t>
              </a:r>
              <a:endParaRPr lang="en-US" altLang="ko-KR" sz="1000">
                <a:solidFill>
                  <a:schemeClr val="tx1">
                    <a:lumMod val="75000"/>
                    <a:lumOff val="25000"/>
                  </a:schemeClr>
                </a:solidFill>
                <a:latin typeface="+mn-lt"/>
                <a:ea typeface="+mn-ea"/>
                <a:cs typeface="+mn-ea"/>
                <a:sym typeface="+mn-lt"/>
              </a:endParaRPr>
            </a:p>
          </p:txBody>
        </p:sp>
      </p:grpSp>
      <p:grpSp>
        <p:nvGrpSpPr>
          <p:cNvPr id="20" name="그룹 19"/>
          <p:cNvGrpSpPr/>
          <p:nvPr/>
        </p:nvGrpSpPr>
        <p:grpSpPr>
          <a:xfrm>
            <a:off x="6310131" y="3939609"/>
            <a:ext cx="2082060" cy="884458"/>
            <a:chOff x="467544" y="5185667"/>
            <a:chExt cx="2239033" cy="951140"/>
          </a:xfrm>
        </p:grpSpPr>
        <p:sp>
          <p:nvSpPr>
            <p:cNvPr id="21" name="Rectangle 3"/>
            <p:cNvSpPr txBox="1">
              <a:spLocks noChangeArrowheads="1"/>
            </p:cNvSpPr>
            <p:nvPr/>
          </p:nvSpPr>
          <p:spPr bwMode="auto">
            <a:xfrm>
              <a:off x="467544" y="5185667"/>
              <a:ext cx="2239033" cy="23168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chemeClr val="tx1">
                      <a:lumMod val="75000"/>
                      <a:lumOff val="25000"/>
                    </a:schemeClr>
                  </a:solidFill>
                  <a:cs typeface="+mn-ea"/>
                  <a:sym typeface="+mn-lt"/>
                </a:rPr>
                <a:t>Eye-Catching Visual</a:t>
              </a:r>
            </a:p>
          </p:txBody>
        </p:sp>
        <p:sp>
          <p:nvSpPr>
            <p:cNvPr id="22" name="Rectangle 3"/>
            <p:cNvSpPr txBox="1">
              <a:spLocks noChangeArrowheads="1"/>
            </p:cNvSpPr>
            <p:nvPr/>
          </p:nvSpPr>
          <p:spPr bwMode="auto">
            <a:xfrm>
              <a:off x="467544" y="5474846"/>
              <a:ext cx="2239033" cy="661961"/>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defRPr/>
              </a:pPr>
              <a:r>
                <a:rPr lang="en-US" altLang="ko-KR" sz="1000">
                  <a:solidFill>
                    <a:schemeClr val="tx1">
                      <a:lumMod val="75000"/>
                      <a:lumOff val="25000"/>
                    </a:schemeClr>
                  </a:solidFill>
                  <a:latin typeface="+mn-lt"/>
                  <a:ea typeface="+mn-ea"/>
                  <a:cs typeface="+mn-ea"/>
                  <a:sym typeface="+mn-lt"/>
                </a:rPr>
                <a:t>We create </a:t>
              </a:r>
              <a:r>
                <a:rPr lang="en-US" altLang="ko-KR" sz="1000" smtClean="0">
                  <a:solidFill>
                    <a:schemeClr val="tx1">
                      <a:lumMod val="75000"/>
                      <a:lumOff val="25000"/>
                    </a:schemeClr>
                  </a:solidFill>
                  <a:latin typeface="+mn-lt"/>
                  <a:ea typeface="+mn-ea"/>
                  <a:cs typeface="+mn-ea"/>
                  <a:sym typeface="+mn-lt"/>
                </a:rPr>
                <a:t>power point templates </a:t>
              </a:r>
              <a:r>
                <a:rPr lang="en-US" altLang="ko-KR" sz="1000">
                  <a:solidFill>
                    <a:schemeClr val="tx1">
                      <a:lumMod val="75000"/>
                      <a:lumOff val="25000"/>
                    </a:schemeClr>
                  </a:solidFill>
                  <a:latin typeface="+mn-lt"/>
                  <a:ea typeface="+mn-ea"/>
                  <a:cs typeface="+mn-ea"/>
                  <a:sym typeface="+mn-lt"/>
                </a:rPr>
                <a:t>based on new visual trends that’s fresh, relevant and always on the cutting edge</a:t>
              </a:r>
              <a:r>
                <a:rPr lang="en-US" altLang="ko-KR" sz="1000" smtClean="0">
                  <a:solidFill>
                    <a:schemeClr val="tx1">
                      <a:lumMod val="75000"/>
                      <a:lumOff val="25000"/>
                    </a:schemeClr>
                  </a:solidFill>
                  <a:latin typeface="+mn-lt"/>
                  <a:ea typeface="+mn-ea"/>
                  <a:cs typeface="+mn-ea"/>
                  <a:sym typeface="+mn-lt"/>
                </a:rPr>
                <a:t>.</a:t>
              </a:r>
              <a:endParaRPr lang="en-US" altLang="ko-KR" sz="1000">
                <a:solidFill>
                  <a:schemeClr val="tx1">
                    <a:lumMod val="75000"/>
                    <a:lumOff val="25000"/>
                  </a:schemeClr>
                </a:solidFill>
                <a:latin typeface="+mn-lt"/>
                <a:ea typeface="+mn-ea"/>
                <a:cs typeface="+mn-ea"/>
                <a:sym typeface="+mn-lt"/>
              </a:endParaRPr>
            </a:p>
          </p:txBody>
        </p:sp>
      </p:grpSp>
      <p:sp>
        <p:nvSpPr>
          <p:cNvPr id="23" name="Rectangle 3"/>
          <p:cNvSpPr txBox="1">
            <a:spLocks noChangeArrowheads="1"/>
          </p:cNvSpPr>
          <p:nvPr/>
        </p:nvSpPr>
        <p:spPr bwMode="auto">
          <a:xfrm>
            <a:off x="1204302" y="2430920"/>
            <a:ext cx="1197095" cy="43088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2800" b="1" smtClean="0">
                <a:solidFill>
                  <a:schemeClr val="tx1">
                    <a:lumMod val="75000"/>
                    <a:lumOff val="25000"/>
                  </a:schemeClr>
                </a:solidFill>
                <a:cs typeface="+mn-ea"/>
                <a:sym typeface="+mn-lt"/>
              </a:rPr>
              <a:t>40</a:t>
            </a:r>
            <a:r>
              <a:rPr lang="en-US" altLang="ko-KR" sz="1400" b="1" smtClean="0">
                <a:solidFill>
                  <a:schemeClr val="tx1">
                    <a:lumMod val="75000"/>
                    <a:lumOff val="25000"/>
                  </a:schemeClr>
                </a:solidFill>
                <a:cs typeface="+mn-ea"/>
                <a:sym typeface="+mn-lt"/>
              </a:rPr>
              <a:t>%</a:t>
            </a:r>
            <a:endParaRPr lang="en-US" altLang="ko-KR" sz="1400" b="1">
              <a:solidFill>
                <a:schemeClr val="tx1">
                  <a:lumMod val="75000"/>
                  <a:lumOff val="25000"/>
                </a:schemeClr>
              </a:solidFill>
              <a:cs typeface="+mn-ea"/>
              <a:sym typeface="+mn-lt"/>
            </a:endParaRPr>
          </a:p>
        </p:txBody>
      </p:sp>
      <p:sp>
        <p:nvSpPr>
          <p:cNvPr id="24" name="Rectangle 3"/>
          <p:cNvSpPr txBox="1">
            <a:spLocks noChangeArrowheads="1"/>
          </p:cNvSpPr>
          <p:nvPr/>
        </p:nvSpPr>
        <p:spPr bwMode="auto">
          <a:xfrm>
            <a:off x="3979975" y="2430920"/>
            <a:ext cx="1197095" cy="43088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2800" b="1" smtClean="0">
                <a:solidFill>
                  <a:schemeClr val="tx1">
                    <a:lumMod val="75000"/>
                    <a:lumOff val="25000"/>
                  </a:schemeClr>
                </a:solidFill>
                <a:cs typeface="+mn-ea"/>
                <a:sym typeface="+mn-lt"/>
              </a:rPr>
              <a:t>65</a:t>
            </a:r>
            <a:r>
              <a:rPr lang="en-US" altLang="ko-KR" sz="1400" b="1" smtClean="0">
                <a:solidFill>
                  <a:schemeClr val="tx1">
                    <a:lumMod val="75000"/>
                    <a:lumOff val="25000"/>
                  </a:schemeClr>
                </a:solidFill>
                <a:cs typeface="+mn-ea"/>
                <a:sym typeface="+mn-lt"/>
              </a:rPr>
              <a:t>%</a:t>
            </a:r>
            <a:endParaRPr lang="en-US" altLang="ko-KR" sz="1400" b="1">
              <a:solidFill>
                <a:schemeClr val="tx1">
                  <a:lumMod val="75000"/>
                  <a:lumOff val="25000"/>
                </a:schemeClr>
              </a:solidFill>
              <a:cs typeface="+mn-ea"/>
              <a:sym typeface="+mn-lt"/>
            </a:endParaRPr>
          </a:p>
        </p:txBody>
      </p:sp>
      <p:sp>
        <p:nvSpPr>
          <p:cNvPr id="25" name="Rectangle 3"/>
          <p:cNvSpPr txBox="1">
            <a:spLocks noChangeArrowheads="1"/>
          </p:cNvSpPr>
          <p:nvPr/>
        </p:nvSpPr>
        <p:spPr bwMode="auto">
          <a:xfrm>
            <a:off x="6752613" y="2430920"/>
            <a:ext cx="1197095" cy="43088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2800" b="1" smtClean="0">
                <a:solidFill>
                  <a:schemeClr val="tx1">
                    <a:lumMod val="75000"/>
                    <a:lumOff val="25000"/>
                  </a:schemeClr>
                </a:solidFill>
                <a:cs typeface="+mn-ea"/>
                <a:sym typeface="+mn-lt"/>
              </a:rPr>
              <a:t>25</a:t>
            </a:r>
            <a:r>
              <a:rPr lang="en-US" altLang="ko-KR" sz="1400" b="1" smtClean="0">
                <a:solidFill>
                  <a:schemeClr val="tx1">
                    <a:lumMod val="75000"/>
                    <a:lumOff val="25000"/>
                  </a:schemeClr>
                </a:solidFill>
                <a:cs typeface="+mn-ea"/>
                <a:sym typeface="+mn-lt"/>
              </a:rPr>
              <a:t>%</a:t>
            </a:r>
            <a:endParaRPr lang="en-US" altLang="ko-KR" sz="1400" b="1">
              <a:solidFill>
                <a:schemeClr val="tx1">
                  <a:lumMod val="75000"/>
                  <a:lumOff val="25000"/>
                </a:schemeClr>
              </a:solidFill>
              <a:cs typeface="+mn-ea"/>
              <a:sym typeface="+mn-lt"/>
            </a:endParaRPr>
          </a:p>
        </p:txBody>
      </p:sp>
      <p:grpSp>
        <p:nvGrpSpPr>
          <p:cNvPr id="26" name="그룹 25"/>
          <p:cNvGrpSpPr/>
          <p:nvPr/>
        </p:nvGrpSpPr>
        <p:grpSpPr>
          <a:xfrm>
            <a:off x="5023982" y="1659031"/>
            <a:ext cx="773923" cy="669889"/>
            <a:chOff x="5051044" y="2733151"/>
            <a:chExt cx="832271" cy="720394"/>
          </a:xfrm>
        </p:grpSpPr>
        <p:sp>
          <p:nvSpPr>
            <p:cNvPr id="27" name="육각형 26"/>
            <p:cNvSpPr/>
            <p:nvPr/>
          </p:nvSpPr>
          <p:spPr>
            <a:xfrm>
              <a:off x="5051044" y="2733151"/>
              <a:ext cx="832271" cy="720394"/>
            </a:xfrm>
            <a:prstGeom prst="hexagon">
              <a:avLst>
                <a:gd name="adj" fmla="val 29820"/>
                <a:gd name="vf" fmla="val 115470"/>
              </a:avLst>
            </a:prstGeom>
            <a:solidFill>
              <a:schemeClr val="bg1">
                <a:lumMod val="75000"/>
              </a:schemeClr>
            </a:solidFill>
            <a:ln w="3175">
              <a:solidFill>
                <a:schemeClr val="bg1"/>
              </a:solid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28" name="그룹 27"/>
            <p:cNvGrpSpPr/>
            <p:nvPr/>
          </p:nvGrpSpPr>
          <p:grpSpPr>
            <a:xfrm>
              <a:off x="5263597" y="2912458"/>
              <a:ext cx="407164" cy="360734"/>
              <a:chOff x="-3276600" y="2438400"/>
              <a:chExt cx="1085850" cy="962025"/>
            </a:xfrm>
            <a:solidFill>
              <a:schemeClr val="bg1"/>
            </a:solidFill>
          </p:grpSpPr>
          <p:sp>
            <p:nvSpPr>
              <p:cNvPr id="29"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0"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1"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2"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3"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34" name="그룹 33"/>
          <p:cNvGrpSpPr/>
          <p:nvPr/>
        </p:nvGrpSpPr>
        <p:grpSpPr>
          <a:xfrm>
            <a:off x="2253620" y="1659031"/>
            <a:ext cx="773923" cy="669889"/>
            <a:chOff x="2071816" y="2733151"/>
            <a:chExt cx="832271" cy="720394"/>
          </a:xfrm>
        </p:grpSpPr>
        <p:sp>
          <p:nvSpPr>
            <p:cNvPr id="35" name="육각형 34"/>
            <p:cNvSpPr/>
            <p:nvPr/>
          </p:nvSpPr>
          <p:spPr>
            <a:xfrm>
              <a:off x="2071816" y="2733151"/>
              <a:ext cx="832271" cy="720394"/>
            </a:xfrm>
            <a:prstGeom prst="hexagon">
              <a:avLst>
                <a:gd name="adj" fmla="val 29820"/>
                <a:gd name="vf" fmla="val 115470"/>
              </a:avLst>
            </a:prstGeom>
            <a:solidFill>
              <a:schemeClr val="bg1">
                <a:lumMod val="75000"/>
              </a:schemeClr>
            </a:solidFill>
            <a:ln w="3175">
              <a:solidFill>
                <a:schemeClr val="bg1"/>
              </a:solid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36" name="그룹 35"/>
            <p:cNvGrpSpPr/>
            <p:nvPr/>
          </p:nvGrpSpPr>
          <p:grpSpPr>
            <a:xfrm>
              <a:off x="2274558" y="2921341"/>
              <a:ext cx="426786" cy="344014"/>
              <a:chOff x="685800" y="622300"/>
              <a:chExt cx="1047750" cy="844550"/>
            </a:xfrm>
            <a:solidFill>
              <a:schemeClr val="bg1"/>
            </a:solidFill>
          </p:grpSpPr>
          <p:sp>
            <p:nvSpPr>
              <p:cNvPr id="37"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8"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9"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0"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1"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42" name="그룹 41"/>
          <p:cNvGrpSpPr/>
          <p:nvPr/>
        </p:nvGrpSpPr>
        <p:grpSpPr>
          <a:xfrm>
            <a:off x="7794344" y="1659031"/>
            <a:ext cx="773923" cy="669889"/>
            <a:chOff x="8030272" y="2733151"/>
            <a:chExt cx="832271" cy="720394"/>
          </a:xfrm>
        </p:grpSpPr>
        <p:sp>
          <p:nvSpPr>
            <p:cNvPr id="43" name="육각형 42"/>
            <p:cNvSpPr/>
            <p:nvPr/>
          </p:nvSpPr>
          <p:spPr>
            <a:xfrm>
              <a:off x="8030272" y="2733151"/>
              <a:ext cx="832271" cy="720394"/>
            </a:xfrm>
            <a:prstGeom prst="hexagon">
              <a:avLst>
                <a:gd name="adj" fmla="val 29820"/>
                <a:gd name="vf" fmla="val 115470"/>
              </a:avLst>
            </a:prstGeom>
            <a:solidFill>
              <a:schemeClr val="bg1">
                <a:lumMod val="75000"/>
              </a:schemeClr>
            </a:solidFill>
            <a:ln w="3175">
              <a:solidFill>
                <a:schemeClr val="bg1"/>
              </a:solid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44" name="그룹 43"/>
            <p:cNvGrpSpPr/>
            <p:nvPr/>
          </p:nvGrpSpPr>
          <p:grpSpPr>
            <a:xfrm>
              <a:off x="8328404" y="2885129"/>
              <a:ext cx="232792" cy="416438"/>
              <a:chOff x="996950" y="2406650"/>
              <a:chExt cx="571500" cy="1022350"/>
            </a:xfrm>
            <a:solidFill>
              <a:schemeClr val="bg1"/>
            </a:solidFill>
          </p:grpSpPr>
          <p:sp>
            <p:nvSpPr>
              <p:cNvPr id="45"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6"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7"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8"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9"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0"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1"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2"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3"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spTree>
    <p:extLst>
      <p:ext uri="{BB962C8B-B14F-4D97-AF65-F5344CB8AC3E}">
        <p14:creationId xmlns:p14="http://schemas.microsoft.com/office/powerpoint/2010/main" val="1576992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Table diagram</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pSp>
        <p:nvGrpSpPr>
          <p:cNvPr id="11" name="그룹 10"/>
          <p:cNvGrpSpPr/>
          <p:nvPr/>
        </p:nvGrpSpPr>
        <p:grpSpPr>
          <a:xfrm>
            <a:off x="829733" y="1535166"/>
            <a:ext cx="2258130" cy="1548432"/>
            <a:chOff x="395288" y="2420888"/>
            <a:chExt cx="2520280" cy="1728192"/>
          </a:xfrm>
        </p:grpSpPr>
        <p:sp>
          <p:nvSpPr>
            <p:cNvPr id="12" name="직사각형 11"/>
            <p:cNvSpPr/>
            <p:nvPr/>
          </p:nvSpPr>
          <p:spPr>
            <a:xfrm>
              <a:off x="395288" y="2420888"/>
              <a:ext cx="2520280" cy="1728192"/>
            </a:xfrm>
            <a:prstGeom prst="rect">
              <a:avLst/>
            </a:prstGeom>
            <a:blipFill>
              <a:blip r:embed="rId2" cstate="screen">
                <a:extLst>
                  <a:ext uri="{BEBA8EAE-BF5A-486C-A8C5-ECC9F3942E4B}">
                    <a14:imgProps xmlns:a14="http://schemas.microsoft.com/office/drawing/2010/main">
                      <a14:imgLayer r:embed="rId3">
                        <a14:imgEffect>
                          <a14:colorTemperature colorTemp="5900"/>
                        </a14:imgEffect>
                        <a14:imgEffect>
                          <a14:saturation sat="66000"/>
                        </a14:imgEffect>
                      </a14:imgLayer>
                    </a14:imgProps>
                  </a:ex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13" name="직사각형 12"/>
            <p:cNvSpPr/>
            <p:nvPr/>
          </p:nvSpPr>
          <p:spPr>
            <a:xfrm>
              <a:off x="395288" y="3573016"/>
              <a:ext cx="2520280" cy="576063"/>
            </a:xfrm>
            <a:prstGeom prst="rect">
              <a:avLst/>
            </a:prstGeom>
            <a:solidFill>
              <a:srgbClr val="106F9D">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14" name="그룹 13"/>
            <p:cNvGrpSpPr/>
            <p:nvPr/>
          </p:nvGrpSpPr>
          <p:grpSpPr>
            <a:xfrm>
              <a:off x="433086" y="3660650"/>
              <a:ext cx="2444685" cy="371033"/>
              <a:chOff x="433086" y="3617696"/>
              <a:chExt cx="2444685" cy="371033"/>
            </a:xfrm>
          </p:grpSpPr>
          <p:sp>
            <p:nvSpPr>
              <p:cNvPr id="15" name="Rectangle 3"/>
              <p:cNvSpPr txBox="1">
                <a:spLocks noChangeArrowheads="1"/>
              </p:cNvSpPr>
              <p:nvPr/>
            </p:nvSpPr>
            <p:spPr bwMode="auto">
              <a:xfrm>
                <a:off x="1075972" y="3617696"/>
                <a:ext cx="1158914" cy="206104"/>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16" name="Rectangle 3"/>
              <p:cNvSpPr txBox="1">
                <a:spLocks noChangeArrowheads="1"/>
              </p:cNvSpPr>
              <p:nvPr/>
            </p:nvSpPr>
            <p:spPr bwMode="auto">
              <a:xfrm>
                <a:off x="433086" y="3834152"/>
                <a:ext cx="2444685" cy="154577"/>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900">
                    <a:solidFill>
                      <a:schemeClr val="bg1"/>
                    </a:solidFill>
                    <a:latin typeface="+mn-lt"/>
                    <a:ea typeface="+mn-ea"/>
                    <a:cs typeface="+mn-ea"/>
                    <a:sym typeface="+mn-lt"/>
                  </a:rPr>
                  <a:t>Design </a:t>
                </a:r>
                <a:r>
                  <a:rPr lang="en-US" altLang="ko-KR" sz="900" smtClean="0">
                    <a:solidFill>
                      <a:schemeClr val="bg1"/>
                    </a:solidFill>
                    <a:latin typeface="+mn-lt"/>
                    <a:ea typeface="+mn-ea"/>
                    <a:cs typeface="+mn-ea"/>
                    <a:sym typeface="+mn-lt"/>
                  </a:rPr>
                  <a:t>Inspiration for </a:t>
                </a:r>
                <a:r>
                  <a:rPr lang="en-US" altLang="ko-KR" sz="900" dirty="0">
                    <a:solidFill>
                      <a:schemeClr val="bg1"/>
                    </a:solidFill>
                    <a:latin typeface="+mn-lt"/>
                    <a:ea typeface="+mn-ea"/>
                    <a:cs typeface="+mn-ea"/>
                    <a:sym typeface="+mn-lt"/>
                  </a:rPr>
                  <a:t>Presentation</a:t>
                </a:r>
              </a:p>
            </p:txBody>
          </p:sp>
        </p:grpSp>
      </p:grpSp>
      <p:grpSp>
        <p:nvGrpSpPr>
          <p:cNvPr id="17" name="그룹 16"/>
          <p:cNvGrpSpPr/>
          <p:nvPr/>
        </p:nvGrpSpPr>
        <p:grpSpPr>
          <a:xfrm>
            <a:off x="829733" y="3270868"/>
            <a:ext cx="2258130" cy="1548432"/>
            <a:chOff x="395288" y="4374119"/>
            <a:chExt cx="2520280" cy="1728192"/>
          </a:xfrm>
        </p:grpSpPr>
        <p:sp>
          <p:nvSpPr>
            <p:cNvPr id="18" name="직사각형 17"/>
            <p:cNvSpPr/>
            <p:nvPr/>
          </p:nvSpPr>
          <p:spPr>
            <a:xfrm>
              <a:off x="395288" y="4374119"/>
              <a:ext cx="2520280" cy="1728192"/>
            </a:xfrm>
            <a:prstGeom prst="rect">
              <a:avLst/>
            </a:prstGeom>
            <a:blipFill>
              <a:blip r:embed="rId4"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19" name="직사각형 18"/>
            <p:cNvSpPr/>
            <p:nvPr/>
          </p:nvSpPr>
          <p:spPr>
            <a:xfrm>
              <a:off x="395288" y="5522651"/>
              <a:ext cx="2520280" cy="576063"/>
            </a:xfrm>
            <a:prstGeom prst="rect">
              <a:avLst/>
            </a:prstGeom>
            <a:solidFill>
              <a:srgbClr val="62B4C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20" name="그룹 19"/>
            <p:cNvGrpSpPr/>
            <p:nvPr/>
          </p:nvGrpSpPr>
          <p:grpSpPr>
            <a:xfrm>
              <a:off x="433086" y="5610285"/>
              <a:ext cx="2444685" cy="371033"/>
              <a:chOff x="433086" y="3617696"/>
              <a:chExt cx="2444685" cy="371033"/>
            </a:xfrm>
          </p:grpSpPr>
          <p:sp>
            <p:nvSpPr>
              <p:cNvPr id="21" name="Rectangle 3"/>
              <p:cNvSpPr txBox="1">
                <a:spLocks noChangeArrowheads="1"/>
              </p:cNvSpPr>
              <p:nvPr/>
            </p:nvSpPr>
            <p:spPr bwMode="auto">
              <a:xfrm>
                <a:off x="1075972" y="3617696"/>
                <a:ext cx="1158914" cy="206104"/>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22" name="Rectangle 3"/>
              <p:cNvSpPr txBox="1">
                <a:spLocks noChangeArrowheads="1"/>
              </p:cNvSpPr>
              <p:nvPr/>
            </p:nvSpPr>
            <p:spPr bwMode="auto">
              <a:xfrm>
                <a:off x="433086" y="3834152"/>
                <a:ext cx="2444685" cy="154577"/>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900">
                    <a:solidFill>
                      <a:schemeClr val="bg1"/>
                    </a:solidFill>
                    <a:latin typeface="+mn-lt"/>
                    <a:ea typeface="+mn-ea"/>
                    <a:cs typeface="+mn-ea"/>
                    <a:sym typeface="+mn-lt"/>
                  </a:rPr>
                  <a:t>Design </a:t>
                </a:r>
                <a:r>
                  <a:rPr lang="en-US" altLang="ko-KR" sz="900" smtClean="0">
                    <a:solidFill>
                      <a:schemeClr val="bg1"/>
                    </a:solidFill>
                    <a:latin typeface="+mn-lt"/>
                    <a:ea typeface="+mn-ea"/>
                    <a:cs typeface="+mn-ea"/>
                    <a:sym typeface="+mn-lt"/>
                  </a:rPr>
                  <a:t>Inspiration for </a:t>
                </a:r>
                <a:r>
                  <a:rPr lang="en-US" altLang="ko-KR" sz="900" dirty="0">
                    <a:solidFill>
                      <a:schemeClr val="bg1"/>
                    </a:solidFill>
                    <a:latin typeface="+mn-lt"/>
                    <a:ea typeface="+mn-ea"/>
                    <a:cs typeface="+mn-ea"/>
                    <a:sym typeface="+mn-lt"/>
                  </a:rPr>
                  <a:t>Presentation</a:t>
                </a:r>
              </a:p>
            </p:txBody>
          </p:sp>
        </p:grpSp>
      </p:grpSp>
      <p:grpSp>
        <p:nvGrpSpPr>
          <p:cNvPr id="23" name="그룹 22"/>
          <p:cNvGrpSpPr/>
          <p:nvPr/>
        </p:nvGrpSpPr>
        <p:grpSpPr>
          <a:xfrm>
            <a:off x="3442935" y="1535166"/>
            <a:ext cx="2258130" cy="1548432"/>
            <a:chOff x="3311860" y="2420888"/>
            <a:chExt cx="2520280" cy="1728192"/>
          </a:xfrm>
        </p:grpSpPr>
        <p:sp>
          <p:nvSpPr>
            <p:cNvPr id="24" name="직사각형 23"/>
            <p:cNvSpPr/>
            <p:nvPr/>
          </p:nvSpPr>
          <p:spPr>
            <a:xfrm>
              <a:off x="3311860" y="2420888"/>
              <a:ext cx="2520280" cy="1728192"/>
            </a:xfrm>
            <a:prstGeom prst="rect">
              <a:avLst/>
            </a:prstGeom>
            <a:blipFill>
              <a:blip r:embed="rId5"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25" name="직사각형 24"/>
            <p:cNvSpPr/>
            <p:nvPr/>
          </p:nvSpPr>
          <p:spPr>
            <a:xfrm>
              <a:off x="3311860" y="3573016"/>
              <a:ext cx="2520280" cy="576063"/>
            </a:xfrm>
            <a:prstGeom prst="rect">
              <a:avLst/>
            </a:prstGeom>
            <a:solidFill>
              <a:srgbClr val="62B4C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26" name="그룹 25"/>
            <p:cNvGrpSpPr/>
            <p:nvPr/>
          </p:nvGrpSpPr>
          <p:grpSpPr>
            <a:xfrm>
              <a:off x="3349658" y="3660650"/>
              <a:ext cx="2444685" cy="371033"/>
              <a:chOff x="433086" y="3617696"/>
              <a:chExt cx="2444685" cy="371033"/>
            </a:xfrm>
          </p:grpSpPr>
          <p:sp>
            <p:nvSpPr>
              <p:cNvPr id="27" name="Rectangle 3"/>
              <p:cNvSpPr txBox="1">
                <a:spLocks noChangeArrowheads="1"/>
              </p:cNvSpPr>
              <p:nvPr/>
            </p:nvSpPr>
            <p:spPr bwMode="auto">
              <a:xfrm>
                <a:off x="1075972" y="3617696"/>
                <a:ext cx="1158914" cy="206104"/>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28" name="Rectangle 3"/>
              <p:cNvSpPr txBox="1">
                <a:spLocks noChangeArrowheads="1"/>
              </p:cNvSpPr>
              <p:nvPr/>
            </p:nvSpPr>
            <p:spPr bwMode="auto">
              <a:xfrm>
                <a:off x="433086" y="3834152"/>
                <a:ext cx="2444685" cy="154577"/>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900">
                    <a:solidFill>
                      <a:schemeClr val="bg1"/>
                    </a:solidFill>
                    <a:latin typeface="+mn-lt"/>
                    <a:ea typeface="+mn-ea"/>
                    <a:cs typeface="+mn-ea"/>
                    <a:sym typeface="+mn-lt"/>
                  </a:rPr>
                  <a:t>Design </a:t>
                </a:r>
                <a:r>
                  <a:rPr lang="en-US" altLang="ko-KR" sz="900" smtClean="0">
                    <a:solidFill>
                      <a:schemeClr val="bg1"/>
                    </a:solidFill>
                    <a:latin typeface="+mn-lt"/>
                    <a:ea typeface="+mn-ea"/>
                    <a:cs typeface="+mn-ea"/>
                    <a:sym typeface="+mn-lt"/>
                  </a:rPr>
                  <a:t>Inspiration for </a:t>
                </a:r>
                <a:r>
                  <a:rPr lang="en-US" altLang="ko-KR" sz="900" dirty="0">
                    <a:solidFill>
                      <a:schemeClr val="bg1"/>
                    </a:solidFill>
                    <a:latin typeface="+mn-lt"/>
                    <a:ea typeface="+mn-ea"/>
                    <a:cs typeface="+mn-ea"/>
                    <a:sym typeface="+mn-lt"/>
                  </a:rPr>
                  <a:t>Presentation</a:t>
                </a:r>
              </a:p>
            </p:txBody>
          </p:sp>
        </p:grpSp>
      </p:grpSp>
      <p:grpSp>
        <p:nvGrpSpPr>
          <p:cNvPr id="29" name="그룹 28"/>
          <p:cNvGrpSpPr/>
          <p:nvPr/>
        </p:nvGrpSpPr>
        <p:grpSpPr>
          <a:xfrm>
            <a:off x="3442935" y="3270868"/>
            <a:ext cx="2258130" cy="1548432"/>
            <a:chOff x="3311860" y="4374119"/>
            <a:chExt cx="2520280" cy="1728192"/>
          </a:xfrm>
        </p:grpSpPr>
        <p:sp>
          <p:nvSpPr>
            <p:cNvPr id="30" name="직사각형 29"/>
            <p:cNvSpPr/>
            <p:nvPr/>
          </p:nvSpPr>
          <p:spPr>
            <a:xfrm>
              <a:off x="3311860" y="4374119"/>
              <a:ext cx="2520280" cy="1728192"/>
            </a:xfrm>
            <a:prstGeom prst="rect">
              <a:avLst/>
            </a:prstGeom>
            <a:blipFill>
              <a:blip r:embed="rId6" cstate="screen">
                <a:extLst>
                  <a:ext uri="{BEBA8EAE-BF5A-486C-A8C5-ECC9F3942E4B}">
                    <a14:imgProps xmlns:a14="http://schemas.microsoft.com/office/drawing/2010/main">
                      <a14:imgLayer r:embed="rId7">
                        <a14:imgEffect>
                          <a14:colorTemperature colorTemp="5900"/>
                        </a14:imgEffect>
                      </a14:imgLayer>
                    </a14:imgProps>
                  </a:ex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31" name="직사각형 30"/>
            <p:cNvSpPr/>
            <p:nvPr/>
          </p:nvSpPr>
          <p:spPr>
            <a:xfrm>
              <a:off x="3311860" y="5522651"/>
              <a:ext cx="2520280" cy="576063"/>
            </a:xfrm>
            <a:prstGeom prst="rect">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32" name="그룹 31"/>
            <p:cNvGrpSpPr/>
            <p:nvPr/>
          </p:nvGrpSpPr>
          <p:grpSpPr>
            <a:xfrm>
              <a:off x="3349658" y="5610285"/>
              <a:ext cx="2444685" cy="371033"/>
              <a:chOff x="433086" y="3617696"/>
              <a:chExt cx="2444685" cy="371033"/>
            </a:xfrm>
          </p:grpSpPr>
          <p:sp>
            <p:nvSpPr>
              <p:cNvPr id="33" name="Rectangle 3"/>
              <p:cNvSpPr txBox="1">
                <a:spLocks noChangeArrowheads="1"/>
              </p:cNvSpPr>
              <p:nvPr/>
            </p:nvSpPr>
            <p:spPr bwMode="auto">
              <a:xfrm>
                <a:off x="1075972" y="3617696"/>
                <a:ext cx="1158914" cy="206104"/>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34" name="Rectangle 3"/>
              <p:cNvSpPr txBox="1">
                <a:spLocks noChangeArrowheads="1"/>
              </p:cNvSpPr>
              <p:nvPr/>
            </p:nvSpPr>
            <p:spPr bwMode="auto">
              <a:xfrm>
                <a:off x="433086" y="3834152"/>
                <a:ext cx="2444685" cy="154577"/>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900">
                    <a:solidFill>
                      <a:schemeClr val="bg1"/>
                    </a:solidFill>
                    <a:latin typeface="+mn-lt"/>
                    <a:ea typeface="+mn-ea"/>
                    <a:cs typeface="+mn-ea"/>
                    <a:sym typeface="+mn-lt"/>
                  </a:rPr>
                  <a:t>Design </a:t>
                </a:r>
                <a:r>
                  <a:rPr lang="en-US" altLang="ko-KR" sz="900" smtClean="0">
                    <a:solidFill>
                      <a:schemeClr val="bg1"/>
                    </a:solidFill>
                    <a:latin typeface="+mn-lt"/>
                    <a:ea typeface="+mn-ea"/>
                    <a:cs typeface="+mn-ea"/>
                    <a:sym typeface="+mn-lt"/>
                  </a:rPr>
                  <a:t>Inspiration for </a:t>
                </a:r>
                <a:r>
                  <a:rPr lang="en-US" altLang="ko-KR" sz="900" dirty="0">
                    <a:solidFill>
                      <a:schemeClr val="bg1"/>
                    </a:solidFill>
                    <a:latin typeface="+mn-lt"/>
                    <a:ea typeface="+mn-ea"/>
                    <a:cs typeface="+mn-ea"/>
                    <a:sym typeface="+mn-lt"/>
                  </a:rPr>
                  <a:t>Presentation</a:t>
                </a:r>
              </a:p>
            </p:txBody>
          </p:sp>
        </p:grpSp>
      </p:grpSp>
      <p:grpSp>
        <p:nvGrpSpPr>
          <p:cNvPr id="35" name="그룹 34"/>
          <p:cNvGrpSpPr/>
          <p:nvPr/>
        </p:nvGrpSpPr>
        <p:grpSpPr>
          <a:xfrm>
            <a:off x="6056137" y="1535166"/>
            <a:ext cx="2258130" cy="1548432"/>
            <a:chOff x="6228432" y="2420888"/>
            <a:chExt cx="2520280" cy="1728192"/>
          </a:xfrm>
        </p:grpSpPr>
        <p:sp>
          <p:nvSpPr>
            <p:cNvPr id="36" name="직사각형 35"/>
            <p:cNvSpPr/>
            <p:nvPr/>
          </p:nvSpPr>
          <p:spPr>
            <a:xfrm>
              <a:off x="6228432" y="2420888"/>
              <a:ext cx="2520280" cy="1728192"/>
            </a:xfrm>
            <a:prstGeom prst="rect">
              <a:avLst/>
            </a:prstGeom>
            <a:blipFill>
              <a:blip r:embed="rId8"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37" name="직사각형 36"/>
            <p:cNvSpPr/>
            <p:nvPr/>
          </p:nvSpPr>
          <p:spPr>
            <a:xfrm>
              <a:off x="6228432" y="3573016"/>
              <a:ext cx="2520280" cy="576063"/>
            </a:xfrm>
            <a:prstGeom prst="rect">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38" name="그룹 37"/>
            <p:cNvGrpSpPr/>
            <p:nvPr/>
          </p:nvGrpSpPr>
          <p:grpSpPr>
            <a:xfrm>
              <a:off x="6266230" y="3660650"/>
              <a:ext cx="2444685" cy="371033"/>
              <a:chOff x="433086" y="3617696"/>
              <a:chExt cx="2444685" cy="371033"/>
            </a:xfrm>
          </p:grpSpPr>
          <p:sp>
            <p:nvSpPr>
              <p:cNvPr id="39" name="Rectangle 3"/>
              <p:cNvSpPr txBox="1">
                <a:spLocks noChangeArrowheads="1"/>
              </p:cNvSpPr>
              <p:nvPr/>
            </p:nvSpPr>
            <p:spPr bwMode="auto">
              <a:xfrm>
                <a:off x="1075972" y="3617696"/>
                <a:ext cx="1158914" cy="206104"/>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40" name="Rectangle 3"/>
              <p:cNvSpPr txBox="1">
                <a:spLocks noChangeArrowheads="1"/>
              </p:cNvSpPr>
              <p:nvPr/>
            </p:nvSpPr>
            <p:spPr bwMode="auto">
              <a:xfrm>
                <a:off x="433086" y="3834152"/>
                <a:ext cx="2444685" cy="154577"/>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900">
                    <a:solidFill>
                      <a:schemeClr val="bg1"/>
                    </a:solidFill>
                    <a:latin typeface="+mn-lt"/>
                    <a:ea typeface="+mn-ea"/>
                    <a:cs typeface="+mn-ea"/>
                    <a:sym typeface="+mn-lt"/>
                  </a:rPr>
                  <a:t>Design </a:t>
                </a:r>
                <a:r>
                  <a:rPr lang="en-US" altLang="ko-KR" sz="900" smtClean="0">
                    <a:solidFill>
                      <a:schemeClr val="bg1"/>
                    </a:solidFill>
                    <a:latin typeface="+mn-lt"/>
                    <a:ea typeface="+mn-ea"/>
                    <a:cs typeface="+mn-ea"/>
                    <a:sym typeface="+mn-lt"/>
                  </a:rPr>
                  <a:t>Inspiration for </a:t>
                </a:r>
                <a:r>
                  <a:rPr lang="en-US" altLang="ko-KR" sz="900" dirty="0">
                    <a:solidFill>
                      <a:schemeClr val="bg1"/>
                    </a:solidFill>
                    <a:latin typeface="+mn-lt"/>
                    <a:ea typeface="+mn-ea"/>
                    <a:cs typeface="+mn-ea"/>
                    <a:sym typeface="+mn-lt"/>
                  </a:rPr>
                  <a:t>Presentation</a:t>
                </a:r>
              </a:p>
            </p:txBody>
          </p:sp>
        </p:grpSp>
      </p:grpSp>
      <p:grpSp>
        <p:nvGrpSpPr>
          <p:cNvPr id="41" name="그룹 40"/>
          <p:cNvGrpSpPr/>
          <p:nvPr/>
        </p:nvGrpSpPr>
        <p:grpSpPr>
          <a:xfrm>
            <a:off x="6056137" y="3270868"/>
            <a:ext cx="2258130" cy="1548432"/>
            <a:chOff x="6228432" y="4374119"/>
            <a:chExt cx="2520280" cy="1728192"/>
          </a:xfrm>
        </p:grpSpPr>
        <p:sp>
          <p:nvSpPr>
            <p:cNvPr id="42" name="직사각형 41"/>
            <p:cNvSpPr/>
            <p:nvPr/>
          </p:nvSpPr>
          <p:spPr>
            <a:xfrm>
              <a:off x="6228432" y="4374119"/>
              <a:ext cx="2520280" cy="1728192"/>
            </a:xfrm>
            <a:prstGeom prst="rect">
              <a:avLst/>
            </a:prstGeom>
            <a:blipFill>
              <a:blip r:embed="rId9"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43" name="직사각형 42"/>
            <p:cNvSpPr/>
            <p:nvPr/>
          </p:nvSpPr>
          <p:spPr>
            <a:xfrm>
              <a:off x="6228432" y="5522651"/>
              <a:ext cx="2520280" cy="576063"/>
            </a:xfrm>
            <a:prstGeom prst="rect">
              <a:avLst/>
            </a:prstGeom>
            <a:solidFill>
              <a:srgbClr val="106F9D">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44" name="그룹 43"/>
            <p:cNvGrpSpPr/>
            <p:nvPr/>
          </p:nvGrpSpPr>
          <p:grpSpPr>
            <a:xfrm>
              <a:off x="6266230" y="5610285"/>
              <a:ext cx="2444685" cy="371033"/>
              <a:chOff x="433086" y="3617696"/>
              <a:chExt cx="2444685" cy="371033"/>
            </a:xfrm>
          </p:grpSpPr>
          <p:sp>
            <p:nvSpPr>
              <p:cNvPr id="45" name="Rectangle 3"/>
              <p:cNvSpPr txBox="1">
                <a:spLocks noChangeArrowheads="1"/>
              </p:cNvSpPr>
              <p:nvPr/>
            </p:nvSpPr>
            <p:spPr bwMode="auto">
              <a:xfrm>
                <a:off x="1075972" y="3617696"/>
                <a:ext cx="1158914" cy="206104"/>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46" name="Rectangle 3"/>
              <p:cNvSpPr txBox="1">
                <a:spLocks noChangeArrowheads="1"/>
              </p:cNvSpPr>
              <p:nvPr/>
            </p:nvSpPr>
            <p:spPr bwMode="auto">
              <a:xfrm>
                <a:off x="433086" y="3834152"/>
                <a:ext cx="2444685" cy="154577"/>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900">
                    <a:solidFill>
                      <a:schemeClr val="bg1"/>
                    </a:solidFill>
                    <a:latin typeface="+mn-lt"/>
                    <a:ea typeface="+mn-ea"/>
                    <a:cs typeface="+mn-ea"/>
                    <a:sym typeface="+mn-lt"/>
                  </a:rPr>
                  <a:t>Design </a:t>
                </a:r>
                <a:r>
                  <a:rPr lang="en-US" altLang="ko-KR" sz="900" smtClean="0">
                    <a:solidFill>
                      <a:schemeClr val="bg1"/>
                    </a:solidFill>
                    <a:latin typeface="+mn-lt"/>
                    <a:ea typeface="+mn-ea"/>
                    <a:cs typeface="+mn-ea"/>
                    <a:sym typeface="+mn-lt"/>
                  </a:rPr>
                  <a:t>Inspiration for </a:t>
                </a:r>
                <a:r>
                  <a:rPr lang="en-US" altLang="ko-KR" sz="900" dirty="0">
                    <a:solidFill>
                      <a:schemeClr val="bg1"/>
                    </a:solidFill>
                    <a:latin typeface="+mn-lt"/>
                    <a:ea typeface="+mn-ea"/>
                    <a:cs typeface="+mn-ea"/>
                    <a:sym typeface="+mn-lt"/>
                  </a:rPr>
                  <a:t>Presentation</a:t>
                </a:r>
              </a:p>
            </p:txBody>
          </p:sp>
        </p:grpSp>
      </p:grpSp>
    </p:spTree>
    <p:extLst>
      <p:ext uri="{BB962C8B-B14F-4D97-AF65-F5344CB8AC3E}">
        <p14:creationId xmlns:p14="http://schemas.microsoft.com/office/powerpoint/2010/main" val="15769926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sp>
        <p:nvSpPr>
          <p:cNvPr id="11" name="이등변 삼각형 10"/>
          <p:cNvSpPr/>
          <p:nvPr/>
        </p:nvSpPr>
        <p:spPr>
          <a:xfrm>
            <a:off x="1693334" y="2514140"/>
            <a:ext cx="859643" cy="1228126"/>
          </a:xfrm>
          <a:prstGeom prst="triangle">
            <a:avLst/>
          </a:prstGeom>
          <a:solidFill>
            <a:srgbClr val="106F9D">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12" name="이등변 삼각형 11"/>
          <p:cNvSpPr/>
          <p:nvPr/>
        </p:nvSpPr>
        <p:spPr>
          <a:xfrm>
            <a:off x="2399966" y="1819982"/>
            <a:ext cx="859643" cy="1922285"/>
          </a:xfrm>
          <a:prstGeom prst="triangle">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13" name="이등변 삼각형 12"/>
          <p:cNvSpPr/>
          <p:nvPr/>
        </p:nvSpPr>
        <p:spPr>
          <a:xfrm>
            <a:off x="3106598" y="2514140"/>
            <a:ext cx="859643" cy="1228126"/>
          </a:xfrm>
          <a:prstGeom prst="triangle">
            <a:avLst/>
          </a:prstGeom>
          <a:solidFill>
            <a:srgbClr val="62B4C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14" name="이등변 삼각형 13"/>
          <p:cNvSpPr/>
          <p:nvPr/>
        </p:nvSpPr>
        <p:spPr>
          <a:xfrm>
            <a:off x="5177761" y="1819982"/>
            <a:ext cx="859643" cy="1922285"/>
          </a:xfrm>
          <a:prstGeom prst="triangle">
            <a:avLst/>
          </a:prstGeom>
          <a:solidFill>
            <a:srgbClr val="106F9D">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15" name="이등변 삼각형 14"/>
          <p:cNvSpPr/>
          <p:nvPr/>
        </p:nvSpPr>
        <p:spPr>
          <a:xfrm>
            <a:off x="5884393" y="2514140"/>
            <a:ext cx="859643" cy="1228126"/>
          </a:xfrm>
          <a:prstGeom prst="triangle">
            <a:avLst/>
          </a:prstGeom>
          <a:solidFill>
            <a:srgbClr val="62B4C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16" name="이등변 삼각형 15"/>
          <p:cNvSpPr/>
          <p:nvPr/>
        </p:nvSpPr>
        <p:spPr>
          <a:xfrm>
            <a:off x="6591025" y="2514140"/>
            <a:ext cx="859643" cy="1228126"/>
          </a:xfrm>
          <a:prstGeom prst="triangle">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grpSp>
        <p:nvGrpSpPr>
          <p:cNvPr id="17" name="그룹 16"/>
          <p:cNvGrpSpPr/>
          <p:nvPr/>
        </p:nvGrpSpPr>
        <p:grpSpPr>
          <a:xfrm>
            <a:off x="1777962" y="3805061"/>
            <a:ext cx="2103651" cy="169277"/>
            <a:chOff x="1295401" y="5277239"/>
            <a:chExt cx="2466974" cy="198513"/>
          </a:xfrm>
        </p:grpSpPr>
        <p:sp>
          <p:nvSpPr>
            <p:cNvPr id="18" name="Rectangle 3"/>
            <p:cNvSpPr txBox="1">
              <a:spLocks noChangeArrowheads="1"/>
            </p:cNvSpPr>
            <p:nvPr/>
          </p:nvSpPr>
          <p:spPr bwMode="auto">
            <a:xfrm>
              <a:off x="1295401" y="5277239"/>
              <a:ext cx="809624"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rgbClr val="2B3944"/>
                  </a:solidFill>
                  <a:cs typeface="+mn-ea"/>
                  <a:sym typeface="+mn-lt"/>
                </a:rPr>
                <a:t>Value 01</a:t>
              </a:r>
              <a:endParaRPr lang="en-US" altLang="ko-KR" sz="1100" b="1">
                <a:solidFill>
                  <a:srgbClr val="2B3944"/>
                </a:solidFill>
                <a:cs typeface="+mn-ea"/>
                <a:sym typeface="+mn-lt"/>
              </a:endParaRPr>
            </a:p>
          </p:txBody>
        </p:sp>
        <p:sp>
          <p:nvSpPr>
            <p:cNvPr id="19" name="Rectangle 3"/>
            <p:cNvSpPr txBox="1">
              <a:spLocks noChangeArrowheads="1"/>
            </p:cNvSpPr>
            <p:nvPr/>
          </p:nvSpPr>
          <p:spPr bwMode="auto">
            <a:xfrm>
              <a:off x="2124076" y="5277239"/>
              <a:ext cx="809624"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rgbClr val="2B3944"/>
                  </a:solidFill>
                  <a:cs typeface="+mn-ea"/>
                  <a:sym typeface="+mn-lt"/>
                </a:rPr>
                <a:t>Value 02</a:t>
              </a:r>
              <a:endParaRPr lang="en-US" altLang="ko-KR" sz="1100" b="1">
                <a:solidFill>
                  <a:srgbClr val="2B3944"/>
                </a:solidFill>
                <a:cs typeface="+mn-ea"/>
                <a:sym typeface="+mn-lt"/>
              </a:endParaRPr>
            </a:p>
          </p:txBody>
        </p:sp>
        <p:sp>
          <p:nvSpPr>
            <p:cNvPr id="20" name="Rectangle 3"/>
            <p:cNvSpPr txBox="1">
              <a:spLocks noChangeArrowheads="1"/>
            </p:cNvSpPr>
            <p:nvPr/>
          </p:nvSpPr>
          <p:spPr bwMode="auto">
            <a:xfrm>
              <a:off x="2952751" y="5277239"/>
              <a:ext cx="809624"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rgbClr val="2B3944"/>
                  </a:solidFill>
                  <a:cs typeface="+mn-ea"/>
                  <a:sym typeface="+mn-lt"/>
                </a:rPr>
                <a:t>Value 03</a:t>
              </a:r>
              <a:endParaRPr lang="en-US" altLang="ko-KR" sz="1100" b="1">
                <a:solidFill>
                  <a:srgbClr val="2B3944"/>
                </a:solidFill>
                <a:cs typeface="+mn-ea"/>
                <a:sym typeface="+mn-lt"/>
              </a:endParaRPr>
            </a:p>
          </p:txBody>
        </p:sp>
      </p:grpSp>
      <p:grpSp>
        <p:nvGrpSpPr>
          <p:cNvPr id="21" name="그룹 20"/>
          <p:cNvGrpSpPr/>
          <p:nvPr/>
        </p:nvGrpSpPr>
        <p:grpSpPr>
          <a:xfrm>
            <a:off x="5262389" y="3805061"/>
            <a:ext cx="2103651" cy="169277"/>
            <a:chOff x="5381626" y="5096264"/>
            <a:chExt cx="2466974" cy="198513"/>
          </a:xfrm>
        </p:grpSpPr>
        <p:sp>
          <p:nvSpPr>
            <p:cNvPr id="22" name="Rectangle 3"/>
            <p:cNvSpPr txBox="1">
              <a:spLocks noChangeArrowheads="1"/>
            </p:cNvSpPr>
            <p:nvPr/>
          </p:nvSpPr>
          <p:spPr bwMode="auto">
            <a:xfrm>
              <a:off x="5381626" y="5096264"/>
              <a:ext cx="809624"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rgbClr val="2B3944"/>
                  </a:solidFill>
                  <a:cs typeface="+mn-ea"/>
                  <a:sym typeface="+mn-lt"/>
                </a:rPr>
                <a:t>Value 01</a:t>
              </a:r>
              <a:endParaRPr lang="en-US" altLang="ko-KR" sz="1100" b="1">
                <a:solidFill>
                  <a:srgbClr val="2B3944"/>
                </a:solidFill>
                <a:cs typeface="+mn-ea"/>
                <a:sym typeface="+mn-lt"/>
              </a:endParaRPr>
            </a:p>
          </p:txBody>
        </p:sp>
        <p:sp>
          <p:nvSpPr>
            <p:cNvPr id="23" name="Rectangle 3"/>
            <p:cNvSpPr txBox="1">
              <a:spLocks noChangeArrowheads="1"/>
            </p:cNvSpPr>
            <p:nvPr/>
          </p:nvSpPr>
          <p:spPr bwMode="auto">
            <a:xfrm>
              <a:off x="6210301" y="5096264"/>
              <a:ext cx="809624"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rgbClr val="2B3944"/>
                  </a:solidFill>
                  <a:cs typeface="+mn-ea"/>
                  <a:sym typeface="+mn-lt"/>
                </a:rPr>
                <a:t>Value 02</a:t>
              </a:r>
              <a:endParaRPr lang="en-US" altLang="ko-KR" sz="1100" b="1">
                <a:solidFill>
                  <a:srgbClr val="2B3944"/>
                </a:solidFill>
                <a:cs typeface="+mn-ea"/>
                <a:sym typeface="+mn-lt"/>
              </a:endParaRPr>
            </a:p>
          </p:txBody>
        </p:sp>
        <p:sp>
          <p:nvSpPr>
            <p:cNvPr id="24" name="Rectangle 3"/>
            <p:cNvSpPr txBox="1">
              <a:spLocks noChangeArrowheads="1"/>
            </p:cNvSpPr>
            <p:nvPr/>
          </p:nvSpPr>
          <p:spPr bwMode="auto">
            <a:xfrm>
              <a:off x="7038976" y="5096264"/>
              <a:ext cx="809624"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rgbClr val="2B3944"/>
                  </a:solidFill>
                  <a:cs typeface="+mn-ea"/>
                  <a:sym typeface="+mn-lt"/>
                </a:rPr>
                <a:t>Value 03</a:t>
              </a:r>
              <a:endParaRPr lang="en-US" altLang="ko-KR" sz="1100" b="1">
                <a:solidFill>
                  <a:srgbClr val="2B3944"/>
                </a:solidFill>
                <a:cs typeface="+mn-ea"/>
                <a:sym typeface="+mn-lt"/>
              </a:endParaRPr>
            </a:p>
          </p:txBody>
        </p:sp>
      </p:grpSp>
      <p:grpSp>
        <p:nvGrpSpPr>
          <p:cNvPr id="25" name="그룹 24"/>
          <p:cNvGrpSpPr/>
          <p:nvPr/>
        </p:nvGrpSpPr>
        <p:grpSpPr>
          <a:xfrm>
            <a:off x="1711892" y="4166389"/>
            <a:ext cx="2235790" cy="828879"/>
            <a:chOff x="811063" y="2805389"/>
            <a:chExt cx="2621935" cy="972035"/>
          </a:xfrm>
        </p:grpSpPr>
        <p:sp>
          <p:nvSpPr>
            <p:cNvPr id="26" name="Rectangle 3"/>
            <p:cNvSpPr txBox="1">
              <a:spLocks noChangeArrowheads="1"/>
            </p:cNvSpPr>
            <p:nvPr/>
          </p:nvSpPr>
          <p:spPr bwMode="auto">
            <a:xfrm>
              <a:off x="892772" y="3055558"/>
              <a:ext cx="2458517" cy="721866"/>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ctr">
                <a:defRPr/>
              </a:pPr>
              <a:r>
                <a:rPr lang="en-US" sz="1000" dirty="0">
                  <a:solidFill>
                    <a:schemeClr val="tx1">
                      <a:lumMod val="85000"/>
                      <a:lumOff val="15000"/>
                    </a:schemeClr>
                  </a:solidFill>
                  <a:latin typeface="+mn-lt"/>
                  <a:ea typeface="+mn-ea"/>
                  <a:cs typeface="+mn-ea"/>
                  <a:sym typeface="+mn-lt"/>
                </a:rPr>
                <a:t>Our user-friendly and functional search engine helps you locate the right templates, effectively saving your time.</a:t>
              </a:r>
            </a:p>
          </p:txBody>
        </p:sp>
        <p:sp>
          <p:nvSpPr>
            <p:cNvPr id="27" name="speed"/>
            <p:cNvSpPr txBox="1">
              <a:spLocks noChangeArrowheads="1"/>
            </p:cNvSpPr>
            <p:nvPr/>
          </p:nvSpPr>
          <p:spPr bwMode="auto">
            <a:xfrm>
              <a:off x="811063" y="2805389"/>
              <a:ext cx="2621935" cy="227387"/>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gn="ctr">
                <a:lnSpc>
                  <a:spcPct val="90000"/>
                </a:lnSpc>
                <a:buClr>
                  <a:prstClr val="white"/>
                </a:buClr>
                <a:defRPr/>
              </a:pPr>
              <a:r>
                <a:rPr lang="en-US" altLang="ko-KR" sz="1400" b="1" smtClean="0">
                  <a:solidFill>
                    <a:schemeClr val="tx1">
                      <a:lumMod val="85000"/>
                      <a:lumOff val="15000"/>
                    </a:schemeClr>
                  </a:solidFill>
                  <a:latin typeface="+mn-lt"/>
                  <a:ea typeface="+mn-ea"/>
                  <a:cs typeface="+mn-ea"/>
                  <a:sym typeface="+mn-lt"/>
                </a:rPr>
                <a:t>Stylish design</a:t>
              </a:r>
              <a:endParaRPr lang="en-US" altLang="ko-KR" sz="1400" b="1" dirty="0">
                <a:solidFill>
                  <a:schemeClr val="tx1">
                    <a:lumMod val="85000"/>
                    <a:lumOff val="15000"/>
                  </a:schemeClr>
                </a:solidFill>
                <a:latin typeface="+mn-lt"/>
                <a:ea typeface="+mn-ea"/>
                <a:cs typeface="+mn-ea"/>
                <a:sym typeface="+mn-lt"/>
              </a:endParaRPr>
            </a:p>
          </p:txBody>
        </p:sp>
      </p:grpSp>
      <p:grpSp>
        <p:nvGrpSpPr>
          <p:cNvPr id="28" name="그룹 27"/>
          <p:cNvGrpSpPr/>
          <p:nvPr/>
        </p:nvGrpSpPr>
        <p:grpSpPr>
          <a:xfrm>
            <a:off x="5196319" y="4166389"/>
            <a:ext cx="2235790" cy="828879"/>
            <a:chOff x="811063" y="2805389"/>
            <a:chExt cx="2621935" cy="972035"/>
          </a:xfrm>
        </p:grpSpPr>
        <p:sp>
          <p:nvSpPr>
            <p:cNvPr id="29" name="Rectangle 3"/>
            <p:cNvSpPr txBox="1">
              <a:spLocks noChangeArrowheads="1"/>
            </p:cNvSpPr>
            <p:nvPr/>
          </p:nvSpPr>
          <p:spPr bwMode="auto">
            <a:xfrm>
              <a:off x="892772" y="3055558"/>
              <a:ext cx="2458517" cy="721866"/>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ctr">
                <a:defRPr/>
              </a:pPr>
              <a:r>
                <a:rPr lang="en-US" sz="1000" dirty="0">
                  <a:solidFill>
                    <a:schemeClr val="tx1">
                      <a:lumMod val="85000"/>
                      <a:lumOff val="15000"/>
                    </a:schemeClr>
                  </a:solidFill>
                  <a:latin typeface="+mn-lt"/>
                  <a:ea typeface="+mn-ea"/>
                  <a:cs typeface="+mn-ea"/>
                  <a:sym typeface="+mn-lt"/>
                </a:rPr>
                <a:t>Our user-friendly and functional search engine helps you locate the right templates, effectively saving your time.</a:t>
              </a:r>
            </a:p>
          </p:txBody>
        </p:sp>
        <p:sp>
          <p:nvSpPr>
            <p:cNvPr id="30" name="speed"/>
            <p:cNvSpPr txBox="1">
              <a:spLocks noChangeArrowheads="1"/>
            </p:cNvSpPr>
            <p:nvPr/>
          </p:nvSpPr>
          <p:spPr bwMode="auto">
            <a:xfrm>
              <a:off x="811063" y="2805389"/>
              <a:ext cx="2621935" cy="227387"/>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gn="ctr">
                <a:lnSpc>
                  <a:spcPct val="90000"/>
                </a:lnSpc>
                <a:buClr>
                  <a:prstClr val="white"/>
                </a:buClr>
                <a:defRPr/>
              </a:pPr>
              <a:r>
                <a:rPr lang="en-US" altLang="ko-KR" sz="1400" b="1">
                  <a:solidFill>
                    <a:schemeClr val="tx1">
                      <a:lumMod val="85000"/>
                      <a:lumOff val="15000"/>
                    </a:schemeClr>
                  </a:solidFill>
                  <a:latin typeface="+mn-lt"/>
                  <a:ea typeface="+mn-ea"/>
                  <a:cs typeface="+mn-ea"/>
                  <a:sym typeface="+mn-lt"/>
                </a:rPr>
                <a:t>Contemporary colors</a:t>
              </a:r>
            </a:p>
          </p:txBody>
        </p:sp>
      </p:grpSp>
      <p:grpSp>
        <p:nvGrpSpPr>
          <p:cNvPr id="31" name="그룹 30"/>
          <p:cNvGrpSpPr/>
          <p:nvPr/>
        </p:nvGrpSpPr>
        <p:grpSpPr>
          <a:xfrm>
            <a:off x="3336757" y="2179305"/>
            <a:ext cx="399324" cy="400029"/>
            <a:chOff x="3123417" y="2852936"/>
            <a:chExt cx="468292" cy="469118"/>
          </a:xfrm>
        </p:grpSpPr>
        <p:sp>
          <p:nvSpPr>
            <p:cNvPr id="32" name="이등변 삼각형 31"/>
            <p:cNvSpPr/>
            <p:nvPr/>
          </p:nvSpPr>
          <p:spPr>
            <a:xfrm flipV="1">
              <a:off x="3123417" y="2852936"/>
              <a:ext cx="468292" cy="469118"/>
            </a:xfrm>
            <a:custGeom>
              <a:avLst/>
              <a:gdLst/>
              <a:ahLst/>
              <a:cxnLst/>
              <a:rect l="l" t="t" r="r" b="b"/>
              <a:pathLst>
                <a:path w="788913" h="790305">
                  <a:moveTo>
                    <a:pt x="197228" y="790305"/>
                  </a:moveTo>
                  <a:lnTo>
                    <a:pt x="591685" y="790305"/>
                  </a:lnTo>
                  <a:lnTo>
                    <a:pt x="788913" y="448377"/>
                  </a:lnTo>
                  <a:lnTo>
                    <a:pt x="591685" y="107440"/>
                  </a:lnTo>
                  <a:lnTo>
                    <a:pt x="456772" y="107440"/>
                  </a:lnTo>
                  <a:lnTo>
                    <a:pt x="394457" y="0"/>
                  </a:lnTo>
                  <a:lnTo>
                    <a:pt x="332141" y="107440"/>
                  </a:lnTo>
                  <a:lnTo>
                    <a:pt x="197228" y="107440"/>
                  </a:lnTo>
                  <a:lnTo>
                    <a:pt x="0" y="448377"/>
                  </a:lnTo>
                  <a:close/>
                </a:path>
              </a:pathLst>
            </a:custGeom>
            <a:solidFill>
              <a:srgbClr val="62B4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33" name="Rectangle 3"/>
            <p:cNvSpPr txBox="1">
              <a:spLocks noChangeArrowheads="1"/>
            </p:cNvSpPr>
            <p:nvPr/>
          </p:nvSpPr>
          <p:spPr bwMode="auto">
            <a:xfrm>
              <a:off x="3156507" y="2969877"/>
              <a:ext cx="402112"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chemeClr val="bg1"/>
                  </a:solidFill>
                  <a:cs typeface="+mn-ea"/>
                  <a:sym typeface="+mn-lt"/>
                </a:rPr>
                <a:t>30%</a:t>
              </a:r>
              <a:endParaRPr lang="en-US" altLang="ko-KR" sz="1100" b="1">
                <a:solidFill>
                  <a:schemeClr val="bg1"/>
                </a:solidFill>
                <a:cs typeface="+mn-ea"/>
                <a:sym typeface="+mn-lt"/>
              </a:endParaRPr>
            </a:p>
          </p:txBody>
        </p:sp>
      </p:grpSp>
      <p:grpSp>
        <p:nvGrpSpPr>
          <p:cNvPr id="34" name="그룹 33"/>
          <p:cNvGrpSpPr/>
          <p:nvPr/>
        </p:nvGrpSpPr>
        <p:grpSpPr>
          <a:xfrm>
            <a:off x="2630125" y="1367604"/>
            <a:ext cx="399324" cy="400029"/>
            <a:chOff x="3123417" y="2852936"/>
            <a:chExt cx="468292" cy="469118"/>
          </a:xfrm>
        </p:grpSpPr>
        <p:sp>
          <p:nvSpPr>
            <p:cNvPr id="35" name="이등변 삼각형 31"/>
            <p:cNvSpPr/>
            <p:nvPr/>
          </p:nvSpPr>
          <p:spPr>
            <a:xfrm flipV="1">
              <a:off x="3123417" y="2852936"/>
              <a:ext cx="468292" cy="469118"/>
            </a:xfrm>
            <a:custGeom>
              <a:avLst/>
              <a:gdLst/>
              <a:ahLst/>
              <a:cxnLst/>
              <a:rect l="l" t="t" r="r" b="b"/>
              <a:pathLst>
                <a:path w="788913" h="790305">
                  <a:moveTo>
                    <a:pt x="197228" y="790305"/>
                  </a:moveTo>
                  <a:lnTo>
                    <a:pt x="591685" y="790305"/>
                  </a:lnTo>
                  <a:lnTo>
                    <a:pt x="788913" y="448377"/>
                  </a:lnTo>
                  <a:lnTo>
                    <a:pt x="591685" y="107440"/>
                  </a:lnTo>
                  <a:lnTo>
                    <a:pt x="456772" y="107440"/>
                  </a:lnTo>
                  <a:lnTo>
                    <a:pt x="394457" y="0"/>
                  </a:lnTo>
                  <a:lnTo>
                    <a:pt x="332141" y="107440"/>
                  </a:lnTo>
                  <a:lnTo>
                    <a:pt x="197228" y="107440"/>
                  </a:lnTo>
                  <a:lnTo>
                    <a:pt x="0" y="448377"/>
                  </a:ln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36" name="Rectangle 3"/>
            <p:cNvSpPr txBox="1">
              <a:spLocks noChangeArrowheads="1"/>
            </p:cNvSpPr>
            <p:nvPr/>
          </p:nvSpPr>
          <p:spPr bwMode="auto">
            <a:xfrm>
              <a:off x="3156507" y="2969877"/>
              <a:ext cx="402112"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chemeClr val="bg1"/>
                  </a:solidFill>
                  <a:cs typeface="+mn-ea"/>
                  <a:sym typeface="+mn-lt"/>
                </a:rPr>
                <a:t>50%</a:t>
              </a:r>
              <a:endParaRPr lang="en-US" altLang="ko-KR" sz="1100" b="1">
                <a:solidFill>
                  <a:schemeClr val="bg1"/>
                </a:solidFill>
                <a:cs typeface="+mn-ea"/>
                <a:sym typeface="+mn-lt"/>
              </a:endParaRPr>
            </a:p>
          </p:txBody>
        </p:sp>
      </p:grpSp>
      <p:grpSp>
        <p:nvGrpSpPr>
          <p:cNvPr id="37" name="그룹 36"/>
          <p:cNvGrpSpPr/>
          <p:nvPr/>
        </p:nvGrpSpPr>
        <p:grpSpPr>
          <a:xfrm>
            <a:off x="1923493" y="2179305"/>
            <a:ext cx="399324" cy="400029"/>
            <a:chOff x="3123417" y="2852936"/>
            <a:chExt cx="468292" cy="469118"/>
          </a:xfrm>
        </p:grpSpPr>
        <p:sp>
          <p:nvSpPr>
            <p:cNvPr id="38" name="이등변 삼각형 31"/>
            <p:cNvSpPr/>
            <p:nvPr/>
          </p:nvSpPr>
          <p:spPr>
            <a:xfrm flipV="1">
              <a:off x="3123417" y="2852936"/>
              <a:ext cx="468292" cy="469118"/>
            </a:xfrm>
            <a:custGeom>
              <a:avLst/>
              <a:gdLst/>
              <a:ahLst/>
              <a:cxnLst/>
              <a:rect l="l" t="t" r="r" b="b"/>
              <a:pathLst>
                <a:path w="788913" h="790305">
                  <a:moveTo>
                    <a:pt x="197228" y="790305"/>
                  </a:moveTo>
                  <a:lnTo>
                    <a:pt x="591685" y="790305"/>
                  </a:lnTo>
                  <a:lnTo>
                    <a:pt x="788913" y="448377"/>
                  </a:lnTo>
                  <a:lnTo>
                    <a:pt x="591685" y="107440"/>
                  </a:lnTo>
                  <a:lnTo>
                    <a:pt x="456772" y="107440"/>
                  </a:lnTo>
                  <a:lnTo>
                    <a:pt x="394457" y="0"/>
                  </a:lnTo>
                  <a:lnTo>
                    <a:pt x="332141" y="107440"/>
                  </a:lnTo>
                  <a:lnTo>
                    <a:pt x="197228" y="107440"/>
                  </a:lnTo>
                  <a:lnTo>
                    <a:pt x="0" y="448377"/>
                  </a:lnTo>
                  <a:close/>
                </a:path>
              </a:pathLst>
            </a:cu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39" name="Rectangle 3"/>
            <p:cNvSpPr txBox="1">
              <a:spLocks noChangeArrowheads="1"/>
            </p:cNvSpPr>
            <p:nvPr/>
          </p:nvSpPr>
          <p:spPr bwMode="auto">
            <a:xfrm>
              <a:off x="3156507" y="2969877"/>
              <a:ext cx="402112"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chemeClr val="bg1"/>
                  </a:solidFill>
                  <a:cs typeface="+mn-ea"/>
                  <a:sym typeface="+mn-lt"/>
                </a:rPr>
                <a:t>30%</a:t>
              </a:r>
              <a:endParaRPr lang="en-US" altLang="ko-KR" sz="1100" b="1">
                <a:solidFill>
                  <a:schemeClr val="bg1"/>
                </a:solidFill>
                <a:cs typeface="+mn-ea"/>
                <a:sym typeface="+mn-lt"/>
              </a:endParaRPr>
            </a:p>
          </p:txBody>
        </p:sp>
      </p:grpSp>
      <p:grpSp>
        <p:nvGrpSpPr>
          <p:cNvPr id="40" name="그룹 39"/>
          <p:cNvGrpSpPr/>
          <p:nvPr/>
        </p:nvGrpSpPr>
        <p:grpSpPr>
          <a:xfrm>
            <a:off x="5407920" y="1367604"/>
            <a:ext cx="399324" cy="400029"/>
            <a:chOff x="3123417" y="2852936"/>
            <a:chExt cx="468292" cy="469118"/>
          </a:xfrm>
        </p:grpSpPr>
        <p:sp>
          <p:nvSpPr>
            <p:cNvPr id="41" name="이등변 삼각형 31"/>
            <p:cNvSpPr/>
            <p:nvPr/>
          </p:nvSpPr>
          <p:spPr>
            <a:xfrm flipV="1">
              <a:off x="3123417" y="2852936"/>
              <a:ext cx="468292" cy="469118"/>
            </a:xfrm>
            <a:custGeom>
              <a:avLst/>
              <a:gdLst/>
              <a:ahLst/>
              <a:cxnLst/>
              <a:rect l="l" t="t" r="r" b="b"/>
              <a:pathLst>
                <a:path w="788913" h="790305">
                  <a:moveTo>
                    <a:pt x="197228" y="790305"/>
                  </a:moveTo>
                  <a:lnTo>
                    <a:pt x="591685" y="790305"/>
                  </a:lnTo>
                  <a:lnTo>
                    <a:pt x="788913" y="448377"/>
                  </a:lnTo>
                  <a:lnTo>
                    <a:pt x="591685" y="107440"/>
                  </a:lnTo>
                  <a:lnTo>
                    <a:pt x="456772" y="107440"/>
                  </a:lnTo>
                  <a:lnTo>
                    <a:pt x="394457" y="0"/>
                  </a:lnTo>
                  <a:lnTo>
                    <a:pt x="332141" y="107440"/>
                  </a:lnTo>
                  <a:lnTo>
                    <a:pt x="197228" y="107440"/>
                  </a:lnTo>
                  <a:lnTo>
                    <a:pt x="0" y="448377"/>
                  </a:lnTo>
                  <a:close/>
                </a:path>
              </a:pathLst>
            </a:cu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2" name="Rectangle 3"/>
            <p:cNvSpPr txBox="1">
              <a:spLocks noChangeArrowheads="1"/>
            </p:cNvSpPr>
            <p:nvPr/>
          </p:nvSpPr>
          <p:spPr bwMode="auto">
            <a:xfrm>
              <a:off x="3156507" y="2969877"/>
              <a:ext cx="402112"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chemeClr val="bg1"/>
                  </a:solidFill>
                  <a:cs typeface="+mn-ea"/>
                  <a:sym typeface="+mn-lt"/>
                </a:rPr>
                <a:t>50%</a:t>
              </a:r>
              <a:endParaRPr lang="en-US" altLang="ko-KR" sz="1100" b="1">
                <a:solidFill>
                  <a:schemeClr val="bg1"/>
                </a:solidFill>
                <a:cs typeface="+mn-ea"/>
                <a:sym typeface="+mn-lt"/>
              </a:endParaRPr>
            </a:p>
          </p:txBody>
        </p:sp>
      </p:grpSp>
      <p:grpSp>
        <p:nvGrpSpPr>
          <p:cNvPr id="43" name="그룹 42"/>
          <p:cNvGrpSpPr/>
          <p:nvPr/>
        </p:nvGrpSpPr>
        <p:grpSpPr>
          <a:xfrm>
            <a:off x="6114552" y="2179305"/>
            <a:ext cx="399324" cy="400029"/>
            <a:chOff x="3123417" y="2852936"/>
            <a:chExt cx="468292" cy="469118"/>
          </a:xfrm>
        </p:grpSpPr>
        <p:sp>
          <p:nvSpPr>
            <p:cNvPr id="44" name="이등변 삼각형 31"/>
            <p:cNvSpPr/>
            <p:nvPr/>
          </p:nvSpPr>
          <p:spPr>
            <a:xfrm flipV="1">
              <a:off x="3123417" y="2852936"/>
              <a:ext cx="468292" cy="469118"/>
            </a:xfrm>
            <a:custGeom>
              <a:avLst/>
              <a:gdLst/>
              <a:ahLst/>
              <a:cxnLst/>
              <a:rect l="l" t="t" r="r" b="b"/>
              <a:pathLst>
                <a:path w="788913" h="790305">
                  <a:moveTo>
                    <a:pt x="197228" y="790305"/>
                  </a:moveTo>
                  <a:lnTo>
                    <a:pt x="591685" y="790305"/>
                  </a:lnTo>
                  <a:lnTo>
                    <a:pt x="788913" y="448377"/>
                  </a:lnTo>
                  <a:lnTo>
                    <a:pt x="591685" y="107440"/>
                  </a:lnTo>
                  <a:lnTo>
                    <a:pt x="456772" y="107440"/>
                  </a:lnTo>
                  <a:lnTo>
                    <a:pt x="394457" y="0"/>
                  </a:lnTo>
                  <a:lnTo>
                    <a:pt x="332141" y="107440"/>
                  </a:lnTo>
                  <a:lnTo>
                    <a:pt x="197228" y="107440"/>
                  </a:lnTo>
                  <a:lnTo>
                    <a:pt x="0" y="448377"/>
                  </a:lnTo>
                  <a:close/>
                </a:path>
              </a:pathLst>
            </a:custGeom>
            <a:solidFill>
              <a:srgbClr val="62B4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5" name="Rectangle 3"/>
            <p:cNvSpPr txBox="1">
              <a:spLocks noChangeArrowheads="1"/>
            </p:cNvSpPr>
            <p:nvPr/>
          </p:nvSpPr>
          <p:spPr bwMode="auto">
            <a:xfrm>
              <a:off x="3156507" y="2969877"/>
              <a:ext cx="402112"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chemeClr val="bg1"/>
                  </a:solidFill>
                  <a:cs typeface="+mn-ea"/>
                  <a:sym typeface="+mn-lt"/>
                </a:rPr>
                <a:t>30%</a:t>
              </a:r>
              <a:endParaRPr lang="en-US" altLang="ko-KR" sz="1100" b="1">
                <a:solidFill>
                  <a:schemeClr val="bg1"/>
                </a:solidFill>
                <a:cs typeface="+mn-ea"/>
                <a:sym typeface="+mn-lt"/>
              </a:endParaRPr>
            </a:p>
          </p:txBody>
        </p:sp>
      </p:grpSp>
      <p:grpSp>
        <p:nvGrpSpPr>
          <p:cNvPr id="46" name="그룹 45"/>
          <p:cNvGrpSpPr/>
          <p:nvPr/>
        </p:nvGrpSpPr>
        <p:grpSpPr>
          <a:xfrm>
            <a:off x="6821185" y="2179305"/>
            <a:ext cx="399324" cy="400029"/>
            <a:chOff x="3123417" y="2852936"/>
            <a:chExt cx="468292" cy="469118"/>
          </a:xfrm>
        </p:grpSpPr>
        <p:sp>
          <p:nvSpPr>
            <p:cNvPr id="47" name="이등변 삼각형 31"/>
            <p:cNvSpPr/>
            <p:nvPr/>
          </p:nvSpPr>
          <p:spPr>
            <a:xfrm flipV="1">
              <a:off x="3123417" y="2852936"/>
              <a:ext cx="468292" cy="469118"/>
            </a:xfrm>
            <a:custGeom>
              <a:avLst/>
              <a:gdLst/>
              <a:ahLst/>
              <a:cxnLst/>
              <a:rect l="l" t="t" r="r" b="b"/>
              <a:pathLst>
                <a:path w="788913" h="790305">
                  <a:moveTo>
                    <a:pt x="197228" y="790305"/>
                  </a:moveTo>
                  <a:lnTo>
                    <a:pt x="591685" y="790305"/>
                  </a:lnTo>
                  <a:lnTo>
                    <a:pt x="788913" y="448377"/>
                  </a:lnTo>
                  <a:lnTo>
                    <a:pt x="591685" y="107440"/>
                  </a:lnTo>
                  <a:lnTo>
                    <a:pt x="456772" y="107440"/>
                  </a:lnTo>
                  <a:lnTo>
                    <a:pt x="394457" y="0"/>
                  </a:lnTo>
                  <a:lnTo>
                    <a:pt x="332141" y="107440"/>
                  </a:lnTo>
                  <a:lnTo>
                    <a:pt x="197228" y="107440"/>
                  </a:lnTo>
                  <a:lnTo>
                    <a:pt x="0" y="448377"/>
                  </a:ln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8" name="Rectangle 3"/>
            <p:cNvSpPr txBox="1">
              <a:spLocks noChangeArrowheads="1"/>
            </p:cNvSpPr>
            <p:nvPr/>
          </p:nvSpPr>
          <p:spPr bwMode="auto">
            <a:xfrm>
              <a:off x="3156507" y="2969877"/>
              <a:ext cx="402112" cy="19851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100" b="1" smtClean="0">
                  <a:solidFill>
                    <a:schemeClr val="bg1"/>
                  </a:solidFill>
                  <a:cs typeface="+mn-ea"/>
                  <a:sym typeface="+mn-lt"/>
                </a:rPr>
                <a:t>30%</a:t>
              </a:r>
              <a:endParaRPr lang="en-US" altLang="ko-KR" sz="1100" b="1">
                <a:solidFill>
                  <a:schemeClr val="bg1"/>
                </a:solidFill>
                <a:cs typeface="+mn-ea"/>
                <a:sym typeface="+mn-lt"/>
              </a:endParaRPr>
            </a:p>
          </p:txBody>
        </p:sp>
      </p:grpSp>
    </p:spTree>
    <p:extLst>
      <p:ext uri="{BB962C8B-B14F-4D97-AF65-F5344CB8AC3E}">
        <p14:creationId xmlns:p14="http://schemas.microsoft.com/office/powerpoint/2010/main" val="1576992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sp>
        <p:nvSpPr>
          <p:cNvPr id="11" name="Freeform 5"/>
          <p:cNvSpPr>
            <a:spLocks/>
          </p:cNvSpPr>
          <p:nvPr/>
        </p:nvSpPr>
        <p:spPr bwMode="auto">
          <a:xfrm>
            <a:off x="3943873" y="1485632"/>
            <a:ext cx="1258955" cy="1089723"/>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sp>
        <p:nvSpPr>
          <p:cNvPr id="12" name="Freeform 5"/>
          <p:cNvSpPr>
            <a:spLocks/>
          </p:cNvSpPr>
          <p:nvPr/>
        </p:nvSpPr>
        <p:spPr bwMode="auto">
          <a:xfrm>
            <a:off x="4930424" y="2060300"/>
            <a:ext cx="1258955" cy="1089723"/>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sp>
        <p:nvSpPr>
          <p:cNvPr id="13" name="Freeform 5"/>
          <p:cNvSpPr>
            <a:spLocks/>
          </p:cNvSpPr>
          <p:nvPr/>
        </p:nvSpPr>
        <p:spPr bwMode="auto">
          <a:xfrm>
            <a:off x="2957321" y="2060300"/>
            <a:ext cx="1258955" cy="1089723"/>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sp>
        <p:nvSpPr>
          <p:cNvPr id="14" name="Freeform 5"/>
          <p:cNvSpPr>
            <a:spLocks/>
          </p:cNvSpPr>
          <p:nvPr/>
        </p:nvSpPr>
        <p:spPr bwMode="auto">
          <a:xfrm>
            <a:off x="3943873" y="3771751"/>
            <a:ext cx="1258955" cy="1089723"/>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sp>
        <p:nvSpPr>
          <p:cNvPr id="15" name="Freeform 5"/>
          <p:cNvSpPr>
            <a:spLocks/>
          </p:cNvSpPr>
          <p:nvPr/>
        </p:nvSpPr>
        <p:spPr bwMode="auto">
          <a:xfrm>
            <a:off x="4930424" y="3197083"/>
            <a:ext cx="1258955" cy="1089723"/>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sp>
        <p:nvSpPr>
          <p:cNvPr id="16" name="Freeform 5"/>
          <p:cNvSpPr>
            <a:spLocks/>
          </p:cNvSpPr>
          <p:nvPr/>
        </p:nvSpPr>
        <p:spPr bwMode="auto">
          <a:xfrm>
            <a:off x="2957321" y="3197083"/>
            <a:ext cx="1258955" cy="1089723"/>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sp>
        <p:nvSpPr>
          <p:cNvPr id="17" name="Rectangle 3"/>
          <p:cNvSpPr txBox="1">
            <a:spLocks noChangeArrowheads="1"/>
          </p:cNvSpPr>
          <p:nvPr/>
        </p:nvSpPr>
        <p:spPr bwMode="auto">
          <a:xfrm>
            <a:off x="2159009" y="1565609"/>
            <a:ext cx="1758632"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nvGrpSpPr>
          <p:cNvPr id="18" name="그룹 17"/>
          <p:cNvGrpSpPr/>
          <p:nvPr/>
        </p:nvGrpSpPr>
        <p:grpSpPr>
          <a:xfrm>
            <a:off x="4110999" y="1670947"/>
            <a:ext cx="924703" cy="704161"/>
            <a:chOff x="3992543" y="2323807"/>
            <a:chExt cx="1158914" cy="882513"/>
          </a:xfrm>
        </p:grpSpPr>
        <p:sp>
          <p:nvSpPr>
            <p:cNvPr id="19" name="Rectangle 3"/>
            <p:cNvSpPr txBox="1">
              <a:spLocks noChangeArrowheads="1"/>
            </p:cNvSpPr>
            <p:nvPr/>
          </p:nvSpPr>
          <p:spPr bwMode="auto">
            <a:xfrm>
              <a:off x="3992543" y="2643292"/>
              <a:ext cx="1158914" cy="4628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20" name="Rectangle 3"/>
            <p:cNvSpPr txBox="1">
              <a:spLocks noChangeArrowheads="1"/>
            </p:cNvSpPr>
            <p:nvPr/>
          </p:nvSpPr>
          <p:spPr bwMode="auto">
            <a:xfrm>
              <a:off x="3992543" y="2323807"/>
              <a:ext cx="1158914" cy="34715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b="1" smtClean="0">
                  <a:solidFill>
                    <a:schemeClr val="bg1"/>
                  </a:solidFill>
                  <a:cs typeface="+mn-ea"/>
                  <a:sym typeface="+mn-lt"/>
                </a:rPr>
                <a:t>01</a:t>
              </a:r>
              <a:endParaRPr lang="en-US" altLang="ko-KR" b="1">
                <a:solidFill>
                  <a:schemeClr val="bg1"/>
                </a:solidFill>
                <a:cs typeface="+mn-ea"/>
                <a:sym typeface="+mn-lt"/>
              </a:endParaRPr>
            </a:p>
          </p:txBody>
        </p:sp>
        <p:sp>
          <p:nvSpPr>
            <p:cNvPr id="21" name="Rectangle 3"/>
            <p:cNvSpPr txBox="1">
              <a:spLocks noChangeArrowheads="1"/>
            </p:cNvSpPr>
            <p:nvPr/>
          </p:nvSpPr>
          <p:spPr bwMode="auto">
            <a:xfrm>
              <a:off x="3992543" y="2897736"/>
              <a:ext cx="1158914" cy="308584"/>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800" dirty="0">
                  <a:solidFill>
                    <a:schemeClr val="bg1"/>
                  </a:solidFill>
                  <a:latin typeface="+mn-lt"/>
                  <a:ea typeface="+mn-ea"/>
                  <a:cs typeface="+mn-ea"/>
                  <a:sym typeface="+mn-lt"/>
                </a:rPr>
                <a:t>Design Inspiration </a:t>
              </a:r>
            </a:p>
            <a:p>
              <a:pPr algn="ctr"/>
              <a:r>
                <a:rPr lang="en-US" altLang="ko-KR" sz="800" dirty="0">
                  <a:solidFill>
                    <a:schemeClr val="bg1"/>
                  </a:solidFill>
                  <a:latin typeface="+mn-lt"/>
                  <a:ea typeface="+mn-ea"/>
                  <a:cs typeface="+mn-ea"/>
                  <a:sym typeface="+mn-lt"/>
                </a:rPr>
                <a:t>for Presentation</a:t>
              </a:r>
            </a:p>
          </p:txBody>
        </p:sp>
      </p:grpSp>
      <p:grpSp>
        <p:nvGrpSpPr>
          <p:cNvPr id="22" name="그룹 21"/>
          <p:cNvGrpSpPr/>
          <p:nvPr/>
        </p:nvGrpSpPr>
        <p:grpSpPr>
          <a:xfrm>
            <a:off x="5097550" y="2245615"/>
            <a:ext cx="924703" cy="704161"/>
            <a:chOff x="3992543" y="2323807"/>
            <a:chExt cx="1158914" cy="882513"/>
          </a:xfrm>
        </p:grpSpPr>
        <p:sp>
          <p:nvSpPr>
            <p:cNvPr id="23" name="Rectangle 3"/>
            <p:cNvSpPr txBox="1">
              <a:spLocks noChangeArrowheads="1"/>
            </p:cNvSpPr>
            <p:nvPr/>
          </p:nvSpPr>
          <p:spPr bwMode="auto">
            <a:xfrm>
              <a:off x="3992543" y="2643292"/>
              <a:ext cx="1158914" cy="4628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24" name="Rectangle 3"/>
            <p:cNvSpPr txBox="1">
              <a:spLocks noChangeArrowheads="1"/>
            </p:cNvSpPr>
            <p:nvPr/>
          </p:nvSpPr>
          <p:spPr bwMode="auto">
            <a:xfrm>
              <a:off x="3992543" y="2323807"/>
              <a:ext cx="1158914" cy="34715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b="1" smtClean="0">
                  <a:solidFill>
                    <a:schemeClr val="bg1"/>
                  </a:solidFill>
                  <a:cs typeface="+mn-ea"/>
                  <a:sym typeface="+mn-lt"/>
                </a:rPr>
                <a:t>02</a:t>
              </a:r>
              <a:endParaRPr lang="en-US" altLang="ko-KR" b="1">
                <a:solidFill>
                  <a:schemeClr val="bg1"/>
                </a:solidFill>
                <a:cs typeface="+mn-ea"/>
                <a:sym typeface="+mn-lt"/>
              </a:endParaRPr>
            </a:p>
          </p:txBody>
        </p:sp>
        <p:sp>
          <p:nvSpPr>
            <p:cNvPr id="25" name="Rectangle 3"/>
            <p:cNvSpPr txBox="1">
              <a:spLocks noChangeArrowheads="1"/>
            </p:cNvSpPr>
            <p:nvPr/>
          </p:nvSpPr>
          <p:spPr bwMode="auto">
            <a:xfrm>
              <a:off x="3992543" y="2897736"/>
              <a:ext cx="1158914" cy="308584"/>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800" dirty="0">
                  <a:solidFill>
                    <a:schemeClr val="bg1"/>
                  </a:solidFill>
                  <a:latin typeface="+mn-lt"/>
                  <a:ea typeface="+mn-ea"/>
                  <a:cs typeface="+mn-ea"/>
                  <a:sym typeface="+mn-lt"/>
                </a:rPr>
                <a:t>Design Inspiration </a:t>
              </a:r>
            </a:p>
            <a:p>
              <a:pPr algn="ctr"/>
              <a:r>
                <a:rPr lang="en-US" altLang="ko-KR" sz="800" dirty="0">
                  <a:solidFill>
                    <a:schemeClr val="bg1"/>
                  </a:solidFill>
                  <a:latin typeface="+mn-lt"/>
                  <a:ea typeface="+mn-ea"/>
                  <a:cs typeface="+mn-ea"/>
                  <a:sym typeface="+mn-lt"/>
                </a:rPr>
                <a:t>for Presentation</a:t>
              </a:r>
            </a:p>
          </p:txBody>
        </p:sp>
      </p:grpSp>
      <p:grpSp>
        <p:nvGrpSpPr>
          <p:cNvPr id="26" name="그룹 25"/>
          <p:cNvGrpSpPr/>
          <p:nvPr/>
        </p:nvGrpSpPr>
        <p:grpSpPr>
          <a:xfrm>
            <a:off x="5097550" y="3382397"/>
            <a:ext cx="924703" cy="704161"/>
            <a:chOff x="3992543" y="2323807"/>
            <a:chExt cx="1158914" cy="882513"/>
          </a:xfrm>
        </p:grpSpPr>
        <p:sp>
          <p:nvSpPr>
            <p:cNvPr id="27" name="Rectangle 3"/>
            <p:cNvSpPr txBox="1">
              <a:spLocks noChangeArrowheads="1"/>
            </p:cNvSpPr>
            <p:nvPr/>
          </p:nvSpPr>
          <p:spPr bwMode="auto">
            <a:xfrm>
              <a:off x="3992543" y="2643292"/>
              <a:ext cx="1158914" cy="4628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28" name="Rectangle 3"/>
            <p:cNvSpPr txBox="1">
              <a:spLocks noChangeArrowheads="1"/>
            </p:cNvSpPr>
            <p:nvPr/>
          </p:nvSpPr>
          <p:spPr bwMode="auto">
            <a:xfrm>
              <a:off x="3992543" y="2323807"/>
              <a:ext cx="1158914" cy="34715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b="1" smtClean="0">
                  <a:solidFill>
                    <a:schemeClr val="bg1"/>
                  </a:solidFill>
                  <a:cs typeface="+mn-ea"/>
                  <a:sym typeface="+mn-lt"/>
                </a:rPr>
                <a:t>03</a:t>
              </a:r>
              <a:endParaRPr lang="en-US" altLang="ko-KR" b="1">
                <a:solidFill>
                  <a:schemeClr val="bg1"/>
                </a:solidFill>
                <a:cs typeface="+mn-ea"/>
                <a:sym typeface="+mn-lt"/>
              </a:endParaRPr>
            </a:p>
          </p:txBody>
        </p:sp>
        <p:sp>
          <p:nvSpPr>
            <p:cNvPr id="29" name="Rectangle 3"/>
            <p:cNvSpPr txBox="1">
              <a:spLocks noChangeArrowheads="1"/>
            </p:cNvSpPr>
            <p:nvPr/>
          </p:nvSpPr>
          <p:spPr bwMode="auto">
            <a:xfrm>
              <a:off x="3992543" y="2897736"/>
              <a:ext cx="1158914" cy="308584"/>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800" dirty="0">
                  <a:solidFill>
                    <a:schemeClr val="bg1"/>
                  </a:solidFill>
                  <a:latin typeface="+mn-lt"/>
                  <a:ea typeface="+mn-ea"/>
                  <a:cs typeface="+mn-ea"/>
                  <a:sym typeface="+mn-lt"/>
                </a:rPr>
                <a:t>Design Inspiration </a:t>
              </a:r>
            </a:p>
            <a:p>
              <a:pPr algn="ctr"/>
              <a:r>
                <a:rPr lang="en-US" altLang="ko-KR" sz="800" dirty="0">
                  <a:solidFill>
                    <a:schemeClr val="bg1"/>
                  </a:solidFill>
                  <a:latin typeface="+mn-lt"/>
                  <a:ea typeface="+mn-ea"/>
                  <a:cs typeface="+mn-ea"/>
                  <a:sym typeface="+mn-lt"/>
                </a:rPr>
                <a:t>for Presentation</a:t>
              </a:r>
            </a:p>
          </p:txBody>
        </p:sp>
      </p:grpSp>
      <p:grpSp>
        <p:nvGrpSpPr>
          <p:cNvPr id="30" name="그룹 29"/>
          <p:cNvGrpSpPr/>
          <p:nvPr/>
        </p:nvGrpSpPr>
        <p:grpSpPr>
          <a:xfrm>
            <a:off x="4110999" y="3927259"/>
            <a:ext cx="924703" cy="704161"/>
            <a:chOff x="3992543" y="2323807"/>
            <a:chExt cx="1158914" cy="882513"/>
          </a:xfrm>
        </p:grpSpPr>
        <p:sp>
          <p:nvSpPr>
            <p:cNvPr id="31" name="Rectangle 3"/>
            <p:cNvSpPr txBox="1">
              <a:spLocks noChangeArrowheads="1"/>
            </p:cNvSpPr>
            <p:nvPr/>
          </p:nvSpPr>
          <p:spPr bwMode="auto">
            <a:xfrm>
              <a:off x="3992543" y="2643292"/>
              <a:ext cx="1158914" cy="4628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32" name="Rectangle 3"/>
            <p:cNvSpPr txBox="1">
              <a:spLocks noChangeArrowheads="1"/>
            </p:cNvSpPr>
            <p:nvPr/>
          </p:nvSpPr>
          <p:spPr bwMode="auto">
            <a:xfrm>
              <a:off x="3992543" y="2323807"/>
              <a:ext cx="1158914" cy="34715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b="1" smtClean="0">
                  <a:solidFill>
                    <a:schemeClr val="bg1"/>
                  </a:solidFill>
                  <a:cs typeface="+mn-ea"/>
                  <a:sym typeface="+mn-lt"/>
                </a:rPr>
                <a:t>04</a:t>
              </a:r>
              <a:endParaRPr lang="en-US" altLang="ko-KR" b="1">
                <a:solidFill>
                  <a:schemeClr val="bg1"/>
                </a:solidFill>
                <a:cs typeface="+mn-ea"/>
                <a:sym typeface="+mn-lt"/>
              </a:endParaRPr>
            </a:p>
          </p:txBody>
        </p:sp>
        <p:sp>
          <p:nvSpPr>
            <p:cNvPr id="33" name="Rectangle 3"/>
            <p:cNvSpPr txBox="1">
              <a:spLocks noChangeArrowheads="1"/>
            </p:cNvSpPr>
            <p:nvPr/>
          </p:nvSpPr>
          <p:spPr bwMode="auto">
            <a:xfrm>
              <a:off x="3992543" y="2897736"/>
              <a:ext cx="1158914" cy="308584"/>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800" dirty="0">
                  <a:solidFill>
                    <a:schemeClr val="bg1"/>
                  </a:solidFill>
                  <a:latin typeface="+mn-lt"/>
                  <a:ea typeface="+mn-ea"/>
                  <a:cs typeface="+mn-ea"/>
                  <a:sym typeface="+mn-lt"/>
                </a:rPr>
                <a:t>Design Inspiration </a:t>
              </a:r>
            </a:p>
            <a:p>
              <a:pPr algn="ctr"/>
              <a:r>
                <a:rPr lang="en-US" altLang="ko-KR" sz="800" dirty="0">
                  <a:solidFill>
                    <a:schemeClr val="bg1"/>
                  </a:solidFill>
                  <a:latin typeface="+mn-lt"/>
                  <a:ea typeface="+mn-ea"/>
                  <a:cs typeface="+mn-ea"/>
                  <a:sym typeface="+mn-lt"/>
                </a:rPr>
                <a:t>for Presentation</a:t>
              </a:r>
            </a:p>
          </p:txBody>
        </p:sp>
      </p:grpSp>
      <p:grpSp>
        <p:nvGrpSpPr>
          <p:cNvPr id="34" name="그룹 33"/>
          <p:cNvGrpSpPr/>
          <p:nvPr/>
        </p:nvGrpSpPr>
        <p:grpSpPr>
          <a:xfrm>
            <a:off x="3124447" y="2245615"/>
            <a:ext cx="924703" cy="704161"/>
            <a:chOff x="3992543" y="2323807"/>
            <a:chExt cx="1158914" cy="882513"/>
          </a:xfrm>
        </p:grpSpPr>
        <p:sp>
          <p:nvSpPr>
            <p:cNvPr id="35" name="Rectangle 3"/>
            <p:cNvSpPr txBox="1">
              <a:spLocks noChangeArrowheads="1"/>
            </p:cNvSpPr>
            <p:nvPr/>
          </p:nvSpPr>
          <p:spPr bwMode="auto">
            <a:xfrm>
              <a:off x="3992543" y="2643292"/>
              <a:ext cx="1158914" cy="4628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36" name="Rectangle 3"/>
            <p:cNvSpPr txBox="1">
              <a:spLocks noChangeArrowheads="1"/>
            </p:cNvSpPr>
            <p:nvPr/>
          </p:nvSpPr>
          <p:spPr bwMode="auto">
            <a:xfrm>
              <a:off x="3992543" y="2323807"/>
              <a:ext cx="1158914" cy="34715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b="1" smtClean="0">
                  <a:solidFill>
                    <a:schemeClr val="bg1"/>
                  </a:solidFill>
                  <a:cs typeface="+mn-ea"/>
                  <a:sym typeface="+mn-lt"/>
                </a:rPr>
                <a:t>06</a:t>
              </a:r>
              <a:endParaRPr lang="en-US" altLang="ko-KR" b="1">
                <a:solidFill>
                  <a:schemeClr val="bg1"/>
                </a:solidFill>
                <a:cs typeface="+mn-ea"/>
                <a:sym typeface="+mn-lt"/>
              </a:endParaRPr>
            </a:p>
          </p:txBody>
        </p:sp>
        <p:sp>
          <p:nvSpPr>
            <p:cNvPr id="37" name="Rectangle 3"/>
            <p:cNvSpPr txBox="1">
              <a:spLocks noChangeArrowheads="1"/>
            </p:cNvSpPr>
            <p:nvPr/>
          </p:nvSpPr>
          <p:spPr bwMode="auto">
            <a:xfrm>
              <a:off x="3992543" y="2897736"/>
              <a:ext cx="1158914" cy="308584"/>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800" dirty="0">
                  <a:solidFill>
                    <a:schemeClr val="bg1"/>
                  </a:solidFill>
                  <a:latin typeface="+mn-lt"/>
                  <a:ea typeface="+mn-ea"/>
                  <a:cs typeface="+mn-ea"/>
                  <a:sym typeface="+mn-lt"/>
                </a:rPr>
                <a:t>Design Inspiration </a:t>
              </a:r>
            </a:p>
            <a:p>
              <a:pPr algn="ctr"/>
              <a:r>
                <a:rPr lang="en-US" altLang="ko-KR" sz="800" dirty="0">
                  <a:solidFill>
                    <a:schemeClr val="bg1"/>
                  </a:solidFill>
                  <a:latin typeface="+mn-lt"/>
                  <a:ea typeface="+mn-ea"/>
                  <a:cs typeface="+mn-ea"/>
                  <a:sym typeface="+mn-lt"/>
                </a:rPr>
                <a:t>for Presentation</a:t>
              </a:r>
            </a:p>
          </p:txBody>
        </p:sp>
      </p:grpSp>
      <p:grpSp>
        <p:nvGrpSpPr>
          <p:cNvPr id="38" name="그룹 37"/>
          <p:cNvGrpSpPr/>
          <p:nvPr/>
        </p:nvGrpSpPr>
        <p:grpSpPr>
          <a:xfrm>
            <a:off x="3124447" y="3382397"/>
            <a:ext cx="924703" cy="704161"/>
            <a:chOff x="3992543" y="2323807"/>
            <a:chExt cx="1158914" cy="882513"/>
          </a:xfrm>
        </p:grpSpPr>
        <p:sp>
          <p:nvSpPr>
            <p:cNvPr id="39" name="Rectangle 3"/>
            <p:cNvSpPr txBox="1">
              <a:spLocks noChangeArrowheads="1"/>
            </p:cNvSpPr>
            <p:nvPr/>
          </p:nvSpPr>
          <p:spPr bwMode="auto">
            <a:xfrm>
              <a:off x="3992543" y="2643292"/>
              <a:ext cx="1158914" cy="4628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sp>
          <p:nvSpPr>
            <p:cNvPr id="40" name="Rectangle 3"/>
            <p:cNvSpPr txBox="1">
              <a:spLocks noChangeArrowheads="1"/>
            </p:cNvSpPr>
            <p:nvPr/>
          </p:nvSpPr>
          <p:spPr bwMode="auto">
            <a:xfrm>
              <a:off x="3992543" y="2323807"/>
              <a:ext cx="1158914" cy="34715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b="1" smtClean="0">
                  <a:solidFill>
                    <a:schemeClr val="bg1"/>
                  </a:solidFill>
                  <a:cs typeface="+mn-ea"/>
                  <a:sym typeface="+mn-lt"/>
                </a:rPr>
                <a:t>05</a:t>
              </a:r>
              <a:endParaRPr lang="en-US" altLang="ko-KR" b="1">
                <a:solidFill>
                  <a:schemeClr val="bg1"/>
                </a:solidFill>
                <a:cs typeface="+mn-ea"/>
                <a:sym typeface="+mn-lt"/>
              </a:endParaRPr>
            </a:p>
          </p:txBody>
        </p:sp>
        <p:sp>
          <p:nvSpPr>
            <p:cNvPr id="41" name="Rectangle 3"/>
            <p:cNvSpPr txBox="1">
              <a:spLocks noChangeArrowheads="1"/>
            </p:cNvSpPr>
            <p:nvPr/>
          </p:nvSpPr>
          <p:spPr bwMode="auto">
            <a:xfrm>
              <a:off x="3992543" y="2897736"/>
              <a:ext cx="1158914" cy="308584"/>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800" dirty="0">
                  <a:solidFill>
                    <a:schemeClr val="bg1"/>
                  </a:solidFill>
                  <a:latin typeface="+mn-lt"/>
                  <a:ea typeface="+mn-ea"/>
                  <a:cs typeface="+mn-ea"/>
                  <a:sym typeface="+mn-lt"/>
                </a:rPr>
                <a:t>Design Inspiration </a:t>
              </a:r>
            </a:p>
            <a:p>
              <a:pPr algn="ctr"/>
              <a:r>
                <a:rPr lang="en-US" altLang="ko-KR" sz="800" dirty="0">
                  <a:solidFill>
                    <a:schemeClr val="bg1"/>
                  </a:solidFill>
                  <a:latin typeface="+mn-lt"/>
                  <a:ea typeface="+mn-ea"/>
                  <a:cs typeface="+mn-ea"/>
                  <a:sym typeface="+mn-lt"/>
                </a:rPr>
                <a:t>for Presentation</a:t>
              </a:r>
            </a:p>
          </p:txBody>
        </p:sp>
      </p:grpSp>
      <p:sp>
        <p:nvSpPr>
          <p:cNvPr id="42" name="Rectangle 3"/>
          <p:cNvSpPr txBox="1">
            <a:spLocks noChangeArrowheads="1"/>
          </p:cNvSpPr>
          <p:nvPr/>
        </p:nvSpPr>
        <p:spPr bwMode="auto">
          <a:xfrm>
            <a:off x="6158064" y="2083424"/>
            <a:ext cx="1758632"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l">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sp>
        <p:nvSpPr>
          <p:cNvPr id="43" name="Rectangle 3"/>
          <p:cNvSpPr txBox="1">
            <a:spLocks noChangeArrowheads="1"/>
          </p:cNvSpPr>
          <p:nvPr/>
        </p:nvSpPr>
        <p:spPr bwMode="auto">
          <a:xfrm>
            <a:off x="6200035" y="3250041"/>
            <a:ext cx="1758632"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l">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sp>
        <p:nvSpPr>
          <p:cNvPr id="44" name="Rectangle 3"/>
          <p:cNvSpPr txBox="1">
            <a:spLocks noChangeArrowheads="1"/>
          </p:cNvSpPr>
          <p:nvPr/>
        </p:nvSpPr>
        <p:spPr bwMode="auto">
          <a:xfrm>
            <a:off x="5246095" y="4402140"/>
            <a:ext cx="1758632"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l">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sp>
        <p:nvSpPr>
          <p:cNvPr id="45" name="Rectangle 3"/>
          <p:cNvSpPr txBox="1">
            <a:spLocks noChangeArrowheads="1"/>
          </p:cNvSpPr>
          <p:nvPr/>
        </p:nvSpPr>
        <p:spPr bwMode="auto">
          <a:xfrm>
            <a:off x="1198689" y="2740813"/>
            <a:ext cx="1758632"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sp>
        <p:nvSpPr>
          <p:cNvPr id="46" name="Rectangle 3"/>
          <p:cNvSpPr txBox="1">
            <a:spLocks noChangeArrowheads="1"/>
          </p:cNvSpPr>
          <p:nvPr/>
        </p:nvSpPr>
        <p:spPr bwMode="auto">
          <a:xfrm>
            <a:off x="1198689" y="3890282"/>
            <a:ext cx="1758632"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nvGrpSpPr>
          <p:cNvPr id="47" name="그룹 46"/>
          <p:cNvGrpSpPr/>
          <p:nvPr/>
        </p:nvGrpSpPr>
        <p:grpSpPr>
          <a:xfrm>
            <a:off x="3943873" y="2636067"/>
            <a:ext cx="1258955" cy="1089723"/>
            <a:chOff x="3783087" y="3575420"/>
            <a:chExt cx="1577827" cy="1365731"/>
          </a:xfrm>
        </p:grpSpPr>
        <p:sp>
          <p:nvSpPr>
            <p:cNvPr id="48" name="Freeform 5"/>
            <p:cNvSpPr>
              <a:spLocks/>
            </p:cNvSpPr>
            <p:nvPr/>
          </p:nvSpPr>
          <p:spPr bwMode="auto">
            <a:xfrm>
              <a:off x="3783087" y="3575420"/>
              <a:ext cx="1577827" cy="136573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tx1">
                <a:lumMod val="85000"/>
                <a:lumOff val="15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sp>
          <p:nvSpPr>
            <p:cNvPr id="49" name="Freeform 5"/>
            <p:cNvSpPr>
              <a:spLocks/>
            </p:cNvSpPr>
            <p:nvPr/>
          </p:nvSpPr>
          <p:spPr bwMode="auto">
            <a:xfrm>
              <a:off x="3856008" y="3638540"/>
              <a:ext cx="1431984" cy="1239490"/>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grpSp>
        <p:nvGrpSpPr>
          <p:cNvPr id="50" name="그룹 49"/>
          <p:cNvGrpSpPr/>
          <p:nvPr/>
        </p:nvGrpSpPr>
        <p:grpSpPr>
          <a:xfrm>
            <a:off x="4263612" y="2906512"/>
            <a:ext cx="619476" cy="548832"/>
            <a:chOff x="-3276600" y="2438400"/>
            <a:chExt cx="1085850" cy="962025"/>
          </a:xfrm>
          <a:solidFill>
            <a:schemeClr val="bg1"/>
          </a:solidFill>
        </p:grpSpPr>
        <p:sp>
          <p:nvSpPr>
            <p:cNvPr id="51"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2"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3"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4"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5"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spTree>
    <p:extLst>
      <p:ext uri="{BB962C8B-B14F-4D97-AF65-F5344CB8AC3E}">
        <p14:creationId xmlns:p14="http://schemas.microsoft.com/office/powerpoint/2010/main" val="15769926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aphicFrame>
        <p:nvGraphicFramePr>
          <p:cNvPr id="11" name="표 10"/>
          <p:cNvGraphicFramePr>
            <a:graphicFrameLocks noGrp="1"/>
          </p:cNvGraphicFramePr>
          <p:nvPr>
            <p:extLst>
              <p:ext uri="{D42A27DB-BD31-4B8C-83A1-F6EECF244321}">
                <p14:modId xmlns:p14="http://schemas.microsoft.com/office/powerpoint/2010/main" val="2941996294"/>
              </p:ext>
            </p:extLst>
          </p:nvPr>
        </p:nvGraphicFramePr>
        <p:xfrm>
          <a:off x="3663147" y="1800808"/>
          <a:ext cx="4797099" cy="1342325"/>
        </p:xfrm>
        <a:graphic>
          <a:graphicData uri="http://schemas.openxmlformats.org/drawingml/2006/table">
            <a:tbl>
              <a:tblPr firstRow="1" bandRow="1">
                <a:tableStyleId>{5C22544A-7EE6-4342-B048-85BDC9FD1C3A}</a:tableStyleId>
              </a:tblPr>
              <a:tblGrid>
                <a:gridCol w="1618929">
                  <a:extLst>
                    <a:ext uri="{9D8B030D-6E8A-4147-A177-3AD203B41FA5}">
                      <a16:colId xmlns:a16="http://schemas.microsoft.com/office/drawing/2014/main" val="20000"/>
                    </a:ext>
                  </a:extLst>
                </a:gridCol>
                <a:gridCol w="1059390">
                  <a:extLst>
                    <a:ext uri="{9D8B030D-6E8A-4147-A177-3AD203B41FA5}">
                      <a16:colId xmlns:a16="http://schemas.microsoft.com/office/drawing/2014/main" val="20001"/>
                    </a:ext>
                  </a:extLst>
                </a:gridCol>
                <a:gridCol w="1059390">
                  <a:extLst>
                    <a:ext uri="{9D8B030D-6E8A-4147-A177-3AD203B41FA5}">
                      <a16:colId xmlns:a16="http://schemas.microsoft.com/office/drawing/2014/main" val="20002"/>
                    </a:ext>
                  </a:extLst>
                </a:gridCol>
                <a:gridCol w="1059390">
                  <a:extLst>
                    <a:ext uri="{9D8B030D-6E8A-4147-A177-3AD203B41FA5}">
                      <a16:colId xmlns:a16="http://schemas.microsoft.com/office/drawing/2014/main" val="20003"/>
                    </a:ext>
                  </a:extLst>
                </a:gridCol>
              </a:tblGrid>
              <a:tr h="268465">
                <a:tc>
                  <a:txBody>
                    <a:bodyPr/>
                    <a:lstStyle/>
                    <a:p>
                      <a:pPr algn="l" latinLnBrk="1"/>
                      <a:endParaRPr lang="en-US" altLang="ko-KR" sz="1100" b="1" dirty="0" smtClean="0">
                        <a:solidFill>
                          <a:schemeClr val="tx1"/>
                        </a:solidFill>
                        <a:effectLst/>
                        <a:latin typeface="+mn-lt"/>
                        <a:ea typeface="+mn-ea"/>
                        <a:cs typeface="+mn-ea"/>
                        <a:sym typeface="+mn-lt"/>
                      </a:endParaRPr>
                    </a:p>
                  </a:txBody>
                  <a:tcPr marL="70618" marR="70618" marT="35309" marB="35309">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latinLnBrk="1"/>
                      <a:r>
                        <a:rPr lang="en-US" altLang="ko-KR" sz="1100" b="1" dirty="0" smtClean="0">
                          <a:solidFill>
                            <a:schemeClr val="tx1">
                              <a:lumMod val="85000"/>
                              <a:lumOff val="15000"/>
                            </a:schemeClr>
                          </a:solidFill>
                          <a:effectLst/>
                          <a:latin typeface="+mn-lt"/>
                          <a:ea typeface="+mn-ea"/>
                          <a:cs typeface="+mn-ea"/>
                          <a:sym typeface="+mn-lt"/>
                        </a:rPr>
                        <a:t>Number</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latinLnBrk="1"/>
                      <a:r>
                        <a:rPr lang="en-US" altLang="ko-KR" sz="1100" b="1" dirty="0" smtClean="0">
                          <a:solidFill>
                            <a:schemeClr val="tx1">
                              <a:lumMod val="85000"/>
                              <a:lumOff val="15000"/>
                            </a:schemeClr>
                          </a:solidFill>
                          <a:effectLst/>
                          <a:latin typeface="+mn-lt"/>
                          <a:ea typeface="+mn-ea"/>
                          <a:cs typeface="+mn-ea"/>
                          <a:sym typeface="+mn-lt"/>
                        </a:rPr>
                        <a:t>Text title</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100" b="1" dirty="0" smtClean="0">
                          <a:solidFill>
                            <a:schemeClr val="tx1">
                              <a:lumMod val="85000"/>
                              <a:lumOff val="15000"/>
                            </a:schemeClr>
                          </a:solidFill>
                          <a:effectLst/>
                          <a:latin typeface="+mn-lt"/>
                          <a:ea typeface="+mn-ea"/>
                          <a:cs typeface="+mn-ea"/>
                          <a:sym typeface="+mn-lt"/>
                        </a:rPr>
                        <a:t>Text title</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68465">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100" b="1" dirty="0" smtClean="0">
                          <a:solidFill>
                            <a:schemeClr val="bg1"/>
                          </a:solidFill>
                          <a:effectLst/>
                          <a:latin typeface="+mn-lt"/>
                          <a:ea typeface="+mn-ea"/>
                          <a:cs typeface="+mn-ea"/>
                          <a:sym typeface="+mn-lt"/>
                        </a:rPr>
                        <a:t>Visual trends</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85000"/>
                        <a:lumOff val="1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endParaRPr lang="ko-KR" altLang="en-US" sz="11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85000"/>
                        <a:lumOff val="15000"/>
                      </a:schemeClr>
                    </a:solidFill>
                  </a:tcPr>
                </a:tc>
                <a:tc>
                  <a:txBody>
                    <a:bodyPr/>
                    <a:lstStyle/>
                    <a:p>
                      <a:pPr algn="r" latinLnBrk="1"/>
                      <a:endParaRPr lang="en-US" altLang="ko-KR" sz="11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85000"/>
                        <a:lumOff val="15000"/>
                      </a:schemeClr>
                    </a:solidFill>
                  </a:tcPr>
                </a:tc>
                <a:tc>
                  <a:txBody>
                    <a:bodyPr/>
                    <a:lstStyle/>
                    <a:p>
                      <a:pPr algn="r" latinLnBrk="1"/>
                      <a:endParaRPr lang="en-US" altLang="ko-KR" sz="11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85000"/>
                        <a:lumOff val="15000"/>
                      </a:schemeClr>
                    </a:solidFill>
                  </a:tcPr>
                </a:tc>
                <a:extLst>
                  <a:ext uri="{0D108BD9-81ED-4DB2-BD59-A6C34878D82A}">
                    <a16:rowId xmlns:a16="http://schemas.microsoft.com/office/drawing/2014/main" val="10001"/>
                  </a:ext>
                </a:extLst>
              </a:tr>
              <a:tr h="268465">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100" b="0" smtClean="0">
                          <a:solidFill>
                            <a:schemeClr val="tx1">
                              <a:lumMod val="85000"/>
                              <a:lumOff val="15000"/>
                            </a:schemeClr>
                          </a:solidFill>
                          <a:effectLst/>
                          <a:latin typeface="+mn-lt"/>
                          <a:ea typeface="+mn-ea"/>
                          <a:cs typeface="+mn-ea"/>
                          <a:sym typeface="+mn-lt"/>
                        </a:rPr>
                        <a:t>Visual </a:t>
                      </a:r>
                      <a:r>
                        <a:rPr lang="en-US" altLang="ko-KR" sz="1100" b="0" dirty="0" smtClean="0">
                          <a:solidFill>
                            <a:schemeClr val="tx1">
                              <a:lumMod val="85000"/>
                              <a:lumOff val="15000"/>
                            </a:schemeClr>
                          </a:solidFill>
                          <a:effectLst/>
                          <a:latin typeface="+mn-lt"/>
                          <a:ea typeface="+mn-ea"/>
                          <a:cs typeface="+mn-ea"/>
                          <a:sym typeface="+mn-lt"/>
                        </a:rPr>
                        <a:t>appeal</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100" b="0" dirty="0" smtClean="0">
                          <a:solidFill>
                            <a:schemeClr val="tx1">
                              <a:lumMod val="85000"/>
                              <a:lumOff val="15000"/>
                            </a:schemeClr>
                          </a:solidFill>
                          <a:effectLst/>
                          <a:latin typeface="+mn-lt"/>
                          <a:ea typeface="+mn-ea"/>
                          <a:cs typeface="+mn-ea"/>
                          <a:sym typeface="+mn-lt"/>
                        </a:rPr>
                        <a:t>0.00</a:t>
                      </a:r>
                      <a:endParaRPr lang="ko-KR" altLang="en-US" sz="1100" b="0" dirty="0" smtClean="0">
                        <a:solidFill>
                          <a:schemeClr val="tx1">
                            <a:lumMod val="85000"/>
                            <a:lumOff val="15000"/>
                          </a:schemeClr>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Text</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Text</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extLst>
                  <a:ext uri="{0D108BD9-81ED-4DB2-BD59-A6C34878D82A}">
                    <a16:rowId xmlns:a16="http://schemas.microsoft.com/office/drawing/2014/main" val="10002"/>
                  </a:ext>
                </a:extLst>
              </a:tr>
              <a:tr h="268465">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100" b="0" dirty="0" smtClean="0">
                          <a:solidFill>
                            <a:schemeClr val="tx1">
                              <a:lumMod val="85000"/>
                              <a:lumOff val="15000"/>
                            </a:schemeClr>
                          </a:solidFill>
                          <a:effectLst/>
                          <a:latin typeface="+mn-lt"/>
                          <a:ea typeface="+mn-ea"/>
                          <a:cs typeface="+mn-ea"/>
                          <a:sym typeface="+mn-lt"/>
                        </a:rPr>
                        <a:t>Top quality</a:t>
                      </a:r>
                      <a:r>
                        <a:rPr lang="en-US" altLang="ko-KR" sz="1100" b="0" baseline="0" dirty="0" smtClean="0">
                          <a:solidFill>
                            <a:schemeClr val="tx1">
                              <a:lumMod val="85000"/>
                              <a:lumOff val="15000"/>
                            </a:schemeClr>
                          </a:solidFill>
                          <a:effectLst/>
                          <a:latin typeface="+mn-lt"/>
                          <a:ea typeface="+mn-ea"/>
                          <a:cs typeface="+mn-ea"/>
                          <a:sym typeface="+mn-lt"/>
                        </a:rPr>
                        <a:t> </a:t>
                      </a:r>
                      <a:r>
                        <a:rPr lang="en-US" altLang="ko-KR" sz="1100" b="0" dirty="0" smtClean="0">
                          <a:solidFill>
                            <a:schemeClr val="tx1">
                              <a:lumMod val="85000"/>
                              <a:lumOff val="15000"/>
                            </a:schemeClr>
                          </a:solidFill>
                          <a:effectLst/>
                          <a:latin typeface="+mn-lt"/>
                          <a:ea typeface="+mn-ea"/>
                          <a:cs typeface="+mn-ea"/>
                          <a:sym typeface="+mn-lt"/>
                        </a:rPr>
                        <a:t>design</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0.00</a:t>
                      </a:r>
                      <a:endParaRPr lang="ko-KR" altLang="en-US" sz="1100" b="0" dirty="0">
                        <a:solidFill>
                          <a:schemeClr val="tx1">
                            <a:lumMod val="85000"/>
                            <a:lumOff val="15000"/>
                          </a:schemeClr>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Text</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Text</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extLst>
                  <a:ext uri="{0D108BD9-81ED-4DB2-BD59-A6C34878D82A}">
                    <a16:rowId xmlns:a16="http://schemas.microsoft.com/office/drawing/2014/main" val="10003"/>
                  </a:ext>
                </a:extLst>
              </a:tr>
              <a:tr h="268465">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100" b="0" dirty="0" smtClean="0">
                          <a:solidFill>
                            <a:schemeClr val="tx1">
                              <a:lumMod val="85000"/>
                              <a:lumOff val="15000"/>
                            </a:schemeClr>
                          </a:solidFill>
                          <a:effectLst/>
                          <a:latin typeface="+mn-lt"/>
                          <a:ea typeface="+mn-ea"/>
                          <a:cs typeface="+mn-ea"/>
                          <a:sym typeface="+mn-lt"/>
                        </a:rPr>
                        <a:t>Contemporary</a:t>
                      </a:r>
                      <a:r>
                        <a:rPr lang="en-US" altLang="ko-KR" sz="1100" b="0" baseline="0" dirty="0" smtClean="0">
                          <a:solidFill>
                            <a:schemeClr val="tx1">
                              <a:lumMod val="85000"/>
                              <a:lumOff val="15000"/>
                            </a:schemeClr>
                          </a:solidFill>
                          <a:effectLst/>
                          <a:latin typeface="+mn-lt"/>
                          <a:ea typeface="+mn-ea"/>
                          <a:cs typeface="+mn-ea"/>
                          <a:sym typeface="+mn-lt"/>
                        </a:rPr>
                        <a:t> </a:t>
                      </a:r>
                      <a:r>
                        <a:rPr lang="en-US" altLang="ko-KR" sz="1100" b="0" dirty="0" smtClean="0">
                          <a:solidFill>
                            <a:schemeClr val="tx1">
                              <a:lumMod val="85000"/>
                              <a:lumOff val="15000"/>
                            </a:schemeClr>
                          </a:solidFill>
                          <a:effectLst/>
                          <a:latin typeface="+mn-lt"/>
                          <a:ea typeface="+mn-ea"/>
                          <a:cs typeface="+mn-ea"/>
                          <a:sym typeface="+mn-lt"/>
                        </a:rPr>
                        <a:t>colors</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$ 0.00</a:t>
                      </a:r>
                      <a:endParaRPr lang="ko-KR" altLang="en-US" sz="1100" b="0" dirty="0">
                        <a:solidFill>
                          <a:schemeClr val="tx1">
                            <a:lumMod val="85000"/>
                            <a:lumOff val="15000"/>
                          </a:schemeClr>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Text</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Text</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extLst>
                  <a:ext uri="{0D108BD9-81ED-4DB2-BD59-A6C34878D82A}">
                    <a16:rowId xmlns:a16="http://schemas.microsoft.com/office/drawing/2014/main" val="10004"/>
                  </a:ext>
                </a:extLst>
              </a:tr>
            </a:tbl>
          </a:graphicData>
        </a:graphic>
      </p:graphicFrame>
      <p:graphicFrame>
        <p:nvGraphicFramePr>
          <p:cNvPr id="12" name="표 11"/>
          <p:cNvGraphicFramePr>
            <a:graphicFrameLocks noGrp="1"/>
          </p:cNvGraphicFramePr>
          <p:nvPr>
            <p:extLst>
              <p:ext uri="{D42A27DB-BD31-4B8C-83A1-F6EECF244321}">
                <p14:modId xmlns:p14="http://schemas.microsoft.com/office/powerpoint/2010/main" val="3204137557"/>
              </p:ext>
            </p:extLst>
          </p:nvPr>
        </p:nvGraphicFramePr>
        <p:xfrm>
          <a:off x="3663147" y="3709810"/>
          <a:ext cx="4797099" cy="1073860"/>
        </p:xfrm>
        <a:graphic>
          <a:graphicData uri="http://schemas.openxmlformats.org/drawingml/2006/table">
            <a:tbl>
              <a:tblPr firstRow="1" bandRow="1">
                <a:tableStyleId>{5C22544A-7EE6-4342-B048-85BDC9FD1C3A}</a:tableStyleId>
              </a:tblPr>
              <a:tblGrid>
                <a:gridCol w="1618929">
                  <a:extLst>
                    <a:ext uri="{9D8B030D-6E8A-4147-A177-3AD203B41FA5}">
                      <a16:colId xmlns:a16="http://schemas.microsoft.com/office/drawing/2014/main" val="20000"/>
                    </a:ext>
                  </a:extLst>
                </a:gridCol>
                <a:gridCol w="1059390">
                  <a:extLst>
                    <a:ext uri="{9D8B030D-6E8A-4147-A177-3AD203B41FA5}">
                      <a16:colId xmlns:a16="http://schemas.microsoft.com/office/drawing/2014/main" val="20001"/>
                    </a:ext>
                  </a:extLst>
                </a:gridCol>
                <a:gridCol w="1059390">
                  <a:extLst>
                    <a:ext uri="{9D8B030D-6E8A-4147-A177-3AD203B41FA5}">
                      <a16:colId xmlns:a16="http://schemas.microsoft.com/office/drawing/2014/main" val="20002"/>
                    </a:ext>
                  </a:extLst>
                </a:gridCol>
                <a:gridCol w="1059390">
                  <a:extLst>
                    <a:ext uri="{9D8B030D-6E8A-4147-A177-3AD203B41FA5}">
                      <a16:colId xmlns:a16="http://schemas.microsoft.com/office/drawing/2014/main" val="20003"/>
                    </a:ext>
                  </a:extLst>
                </a:gridCol>
              </a:tblGrid>
              <a:tr h="268465">
                <a:tc>
                  <a:txBody>
                    <a:bodyPr/>
                    <a:lstStyle/>
                    <a:p>
                      <a:pPr algn="l" latinLnBrk="1"/>
                      <a:endParaRPr lang="en-US" altLang="ko-KR" sz="1100" b="1" dirty="0" smtClean="0">
                        <a:solidFill>
                          <a:schemeClr val="tx1"/>
                        </a:solidFill>
                        <a:effectLst/>
                        <a:latin typeface="+mn-lt"/>
                        <a:ea typeface="+mn-ea"/>
                        <a:cs typeface="+mn-ea"/>
                        <a:sym typeface="+mn-lt"/>
                      </a:endParaRPr>
                    </a:p>
                  </a:txBody>
                  <a:tcPr marL="70618" marR="70618" marT="35309" marB="35309">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latinLnBrk="1"/>
                      <a:r>
                        <a:rPr lang="en-US" altLang="ko-KR" sz="1100" b="1" dirty="0" smtClean="0">
                          <a:solidFill>
                            <a:schemeClr val="tx1">
                              <a:lumMod val="85000"/>
                              <a:lumOff val="15000"/>
                            </a:schemeClr>
                          </a:solidFill>
                          <a:effectLst/>
                          <a:latin typeface="+mn-lt"/>
                          <a:ea typeface="+mn-ea"/>
                          <a:cs typeface="+mn-ea"/>
                          <a:sym typeface="+mn-lt"/>
                        </a:rPr>
                        <a:t>Number</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latinLnBrk="1"/>
                      <a:r>
                        <a:rPr lang="en-US" altLang="ko-KR" sz="1100" b="1" dirty="0" smtClean="0">
                          <a:solidFill>
                            <a:schemeClr val="tx1">
                              <a:lumMod val="85000"/>
                              <a:lumOff val="15000"/>
                            </a:schemeClr>
                          </a:solidFill>
                          <a:effectLst/>
                          <a:latin typeface="+mn-lt"/>
                          <a:ea typeface="+mn-ea"/>
                          <a:cs typeface="+mn-ea"/>
                          <a:sym typeface="+mn-lt"/>
                        </a:rPr>
                        <a:t>Text title</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100" b="1" dirty="0" smtClean="0">
                          <a:solidFill>
                            <a:schemeClr val="tx1">
                              <a:lumMod val="85000"/>
                              <a:lumOff val="15000"/>
                            </a:schemeClr>
                          </a:solidFill>
                          <a:effectLst/>
                          <a:latin typeface="+mn-lt"/>
                          <a:ea typeface="+mn-ea"/>
                          <a:cs typeface="+mn-ea"/>
                          <a:sym typeface="+mn-lt"/>
                        </a:rPr>
                        <a:t>Text title</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68465">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100" b="1" dirty="0" smtClean="0">
                          <a:solidFill>
                            <a:schemeClr val="bg1"/>
                          </a:solidFill>
                          <a:effectLst/>
                          <a:latin typeface="+mn-lt"/>
                          <a:ea typeface="+mn-ea"/>
                          <a:cs typeface="+mn-ea"/>
                          <a:sym typeface="+mn-lt"/>
                        </a:rPr>
                        <a:t>Visual trends</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2B4C0"/>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endParaRPr lang="ko-KR" altLang="en-US" sz="11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2B4C0"/>
                    </a:solidFill>
                  </a:tcPr>
                </a:tc>
                <a:tc>
                  <a:txBody>
                    <a:bodyPr/>
                    <a:lstStyle/>
                    <a:p>
                      <a:pPr algn="r" latinLnBrk="1"/>
                      <a:endParaRPr lang="en-US" altLang="ko-KR" sz="11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2B4C0"/>
                    </a:solidFill>
                  </a:tcPr>
                </a:tc>
                <a:tc>
                  <a:txBody>
                    <a:bodyPr/>
                    <a:lstStyle/>
                    <a:p>
                      <a:pPr algn="r" latinLnBrk="1"/>
                      <a:endParaRPr lang="en-US" altLang="ko-KR" sz="11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2B4C0"/>
                    </a:solidFill>
                  </a:tcPr>
                </a:tc>
                <a:extLst>
                  <a:ext uri="{0D108BD9-81ED-4DB2-BD59-A6C34878D82A}">
                    <a16:rowId xmlns:a16="http://schemas.microsoft.com/office/drawing/2014/main" val="10001"/>
                  </a:ext>
                </a:extLst>
              </a:tr>
              <a:tr h="268465">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100" b="0" smtClean="0">
                          <a:solidFill>
                            <a:schemeClr val="tx1">
                              <a:lumMod val="85000"/>
                              <a:lumOff val="15000"/>
                            </a:schemeClr>
                          </a:solidFill>
                          <a:effectLst/>
                          <a:latin typeface="+mn-lt"/>
                          <a:ea typeface="+mn-ea"/>
                          <a:cs typeface="+mn-ea"/>
                          <a:sym typeface="+mn-lt"/>
                        </a:rPr>
                        <a:t>Visual </a:t>
                      </a:r>
                      <a:r>
                        <a:rPr lang="en-US" altLang="ko-KR" sz="1100" b="0" dirty="0" smtClean="0">
                          <a:solidFill>
                            <a:schemeClr val="tx1">
                              <a:lumMod val="85000"/>
                              <a:lumOff val="15000"/>
                            </a:schemeClr>
                          </a:solidFill>
                          <a:effectLst/>
                          <a:latin typeface="+mn-lt"/>
                          <a:ea typeface="+mn-ea"/>
                          <a:cs typeface="+mn-ea"/>
                          <a:sym typeface="+mn-lt"/>
                        </a:rPr>
                        <a:t>appeal</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100" b="0" dirty="0" smtClean="0">
                          <a:solidFill>
                            <a:schemeClr val="tx1">
                              <a:lumMod val="85000"/>
                              <a:lumOff val="15000"/>
                            </a:schemeClr>
                          </a:solidFill>
                          <a:effectLst/>
                          <a:latin typeface="+mn-lt"/>
                          <a:ea typeface="+mn-ea"/>
                          <a:cs typeface="+mn-ea"/>
                          <a:sym typeface="+mn-lt"/>
                        </a:rPr>
                        <a:t>0.00</a:t>
                      </a:r>
                      <a:endParaRPr lang="ko-KR" altLang="en-US" sz="1100" b="0" dirty="0" smtClean="0">
                        <a:solidFill>
                          <a:schemeClr val="tx1">
                            <a:lumMod val="85000"/>
                            <a:lumOff val="15000"/>
                          </a:schemeClr>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Text</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Text</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extLst>
                  <a:ext uri="{0D108BD9-81ED-4DB2-BD59-A6C34878D82A}">
                    <a16:rowId xmlns:a16="http://schemas.microsoft.com/office/drawing/2014/main" val="10002"/>
                  </a:ext>
                </a:extLst>
              </a:tr>
              <a:tr h="268465">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100" b="0" dirty="0" smtClean="0">
                          <a:solidFill>
                            <a:schemeClr val="tx1">
                              <a:lumMod val="85000"/>
                              <a:lumOff val="15000"/>
                            </a:schemeClr>
                          </a:solidFill>
                          <a:effectLst/>
                          <a:latin typeface="+mn-lt"/>
                          <a:ea typeface="+mn-ea"/>
                          <a:cs typeface="+mn-ea"/>
                          <a:sym typeface="+mn-lt"/>
                        </a:rPr>
                        <a:t>Top quality</a:t>
                      </a:r>
                      <a:r>
                        <a:rPr lang="en-US" altLang="ko-KR" sz="1100" b="0" baseline="0" dirty="0" smtClean="0">
                          <a:solidFill>
                            <a:schemeClr val="tx1">
                              <a:lumMod val="85000"/>
                              <a:lumOff val="15000"/>
                            </a:schemeClr>
                          </a:solidFill>
                          <a:effectLst/>
                          <a:latin typeface="+mn-lt"/>
                          <a:ea typeface="+mn-ea"/>
                          <a:cs typeface="+mn-ea"/>
                          <a:sym typeface="+mn-lt"/>
                        </a:rPr>
                        <a:t> </a:t>
                      </a:r>
                      <a:r>
                        <a:rPr lang="en-US" altLang="ko-KR" sz="1100" b="0" dirty="0" smtClean="0">
                          <a:solidFill>
                            <a:schemeClr val="tx1">
                              <a:lumMod val="85000"/>
                              <a:lumOff val="15000"/>
                            </a:schemeClr>
                          </a:solidFill>
                          <a:effectLst/>
                          <a:latin typeface="+mn-lt"/>
                          <a:ea typeface="+mn-ea"/>
                          <a:cs typeface="+mn-ea"/>
                          <a:sym typeface="+mn-lt"/>
                        </a:rPr>
                        <a:t>design</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0.00</a:t>
                      </a:r>
                      <a:endParaRPr lang="ko-KR" altLang="en-US" sz="1100" b="0" dirty="0">
                        <a:solidFill>
                          <a:schemeClr val="tx1">
                            <a:lumMod val="85000"/>
                            <a:lumOff val="15000"/>
                          </a:schemeClr>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Text</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tc>
                  <a:txBody>
                    <a:bodyPr/>
                    <a:lstStyle/>
                    <a:p>
                      <a:pPr algn="r" latinLnBrk="1"/>
                      <a:r>
                        <a:rPr lang="en-US" altLang="ko-KR" sz="1100" b="0" dirty="0" smtClean="0">
                          <a:solidFill>
                            <a:schemeClr val="tx1">
                              <a:lumMod val="85000"/>
                              <a:lumOff val="15000"/>
                            </a:schemeClr>
                          </a:solidFill>
                          <a:effectLst/>
                          <a:latin typeface="+mn-lt"/>
                          <a:ea typeface="+mn-ea"/>
                          <a:cs typeface="+mn-ea"/>
                          <a:sym typeface="+mn-lt"/>
                        </a:rPr>
                        <a:t>Text</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alpha val="30196"/>
                      </a:srgbClr>
                    </a:solidFill>
                  </a:tcPr>
                </a:tc>
                <a:extLst>
                  <a:ext uri="{0D108BD9-81ED-4DB2-BD59-A6C34878D82A}">
                    <a16:rowId xmlns:a16="http://schemas.microsoft.com/office/drawing/2014/main" val="10003"/>
                  </a:ext>
                </a:extLst>
              </a:tr>
            </a:tbl>
          </a:graphicData>
        </a:graphic>
      </p:graphicFrame>
      <p:sp>
        <p:nvSpPr>
          <p:cNvPr id="13" name="speed"/>
          <p:cNvSpPr txBox="1">
            <a:spLocks noChangeArrowheads="1"/>
          </p:cNvSpPr>
          <p:nvPr/>
        </p:nvSpPr>
        <p:spPr bwMode="auto">
          <a:xfrm>
            <a:off x="3635896" y="3417033"/>
            <a:ext cx="4824347" cy="215444"/>
          </a:xfrm>
          <a:prstGeom prst="rect">
            <a:avLst/>
          </a:prstGeom>
          <a:noFill/>
          <a:scene3d>
            <a:camera prst="orthographicFront">
              <a:rot lat="0" lon="0" rev="0"/>
            </a:camera>
            <a:lightRig rig="threePt" dir="t"/>
          </a:scene3d>
          <a:sp3d prstMaterial="matte">
            <a:bevelT w="1270" h="1270"/>
          </a:sp3d>
        </p:spPr>
        <p:txBody>
          <a:bodyPr wrap="square" lIns="0" tIns="0" rIns="0" bIns="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buClr>
                <a:prstClr val="white"/>
              </a:buClr>
              <a:defRPr/>
            </a:pPr>
            <a:r>
              <a:rPr lang="en-US" altLang="ko-KR" sz="1400" b="1" dirty="0" smtClean="0">
                <a:solidFill>
                  <a:schemeClr val="tx1">
                    <a:lumMod val="85000"/>
                    <a:lumOff val="15000"/>
                  </a:schemeClr>
                </a:solidFill>
                <a:latin typeface="+mn-lt"/>
                <a:ea typeface="+mn-ea"/>
                <a:cs typeface="+mn-ea"/>
                <a:sym typeface="+mn-lt"/>
              </a:rPr>
              <a:t>Design inspiration for presentation</a:t>
            </a:r>
            <a:endParaRPr lang="en-US" altLang="ko-KR" sz="1400" b="1" dirty="0">
              <a:solidFill>
                <a:schemeClr val="tx1">
                  <a:lumMod val="85000"/>
                  <a:lumOff val="15000"/>
                </a:schemeClr>
              </a:solidFill>
              <a:latin typeface="+mn-lt"/>
              <a:ea typeface="+mn-ea"/>
              <a:cs typeface="+mn-ea"/>
              <a:sym typeface="+mn-lt"/>
            </a:endParaRPr>
          </a:p>
        </p:txBody>
      </p:sp>
      <p:sp>
        <p:nvSpPr>
          <p:cNvPr id="14" name="speed"/>
          <p:cNvSpPr txBox="1">
            <a:spLocks noChangeArrowheads="1"/>
          </p:cNvSpPr>
          <p:nvPr/>
        </p:nvSpPr>
        <p:spPr bwMode="auto">
          <a:xfrm>
            <a:off x="3635896" y="1512776"/>
            <a:ext cx="4824347" cy="215444"/>
          </a:xfrm>
          <a:prstGeom prst="rect">
            <a:avLst/>
          </a:prstGeom>
          <a:noFill/>
          <a:scene3d>
            <a:camera prst="orthographicFront">
              <a:rot lat="0" lon="0" rev="0"/>
            </a:camera>
            <a:lightRig rig="threePt" dir="t"/>
          </a:scene3d>
          <a:sp3d prstMaterial="matte">
            <a:bevelT w="1270" h="1270"/>
          </a:sp3d>
        </p:spPr>
        <p:txBody>
          <a:bodyPr wrap="square" lIns="0" tIns="0" rIns="0" bIns="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buClr>
                <a:prstClr val="white"/>
              </a:buClr>
              <a:defRPr/>
            </a:pPr>
            <a:r>
              <a:rPr lang="en-US" altLang="ko-KR" sz="1400" b="1" dirty="0" smtClean="0">
                <a:solidFill>
                  <a:schemeClr val="tx1">
                    <a:lumMod val="85000"/>
                    <a:lumOff val="15000"/>
                  </a:schemeClr>
                </a:solidFill>
                <a:latin typeface="+mn-lt"/>
                <a:ea typeface="+mn-ea"/>
                <a:cs typeface="+mn-ea"/>
                <a:sym typeface="+mn-lt"/>
              </a:rPr>
              <a:t>Design inspiration for presentation</a:t>
            </a:r>
            <a:endParaRPr lang="en-US" altLang="ko-KR" sz="1400" b="1" dirty="0">
              <a:solidFill>
                <a:schemeClr val="tx1">
                  <a:lumMod val="85000"/>
                  <a:lumOff val="15000"/>
                </a:schemeClr>
              </a:solidFill>
              <a:latin typeface="+mn-lt"/>
              <a:ea typeface="+mn-ea"/>
              <a:cs typeface="+mn-ea"/>
              <a:sym typeface="+mn-lt"/>
            </a:endParaRPr>
          </a:p>
        </p:txBody>
      </p:sp>
      <p:grpSp>
        <p:nvGrpSpPr>
          <p:cNvPr id="15" name="그룹 14"/>
          <p:cNvGrpSpPr/>
          <p:nvPr/>
        </p:nvGrpSpPr>
        <p:grpSpPr>
          <a:xfrm>
            <a:off x="865596" y="1532466"/>
            <a:ext cx="2482268" cy="3289006"/>
            <a:chOff x="467544" y="2380071"/>
            <a:chExt cx="2880320" cy="3816424"/>
          </a:xfrm>
        </p:grpSpPr>
        <p:sp>
          <p:nvSpPr>
            <p:cNvPr id="16" name="직사각형 15"/>
            <p:cNvSpPr/>
            <p:nvPr/>
          </p:nvSpPr>
          <p:spPr>
            <a:xfrm flipH="1">
              <a:off x="467544" y="2380071"/>
              <a:ext cx="2880320" cy="3816424"/>
            </a:xfrm>
            <a:prstGeom prst="rect">
              <a:avLst/>
            </a:prstGeom>
            <a:blipFill>
              <a:blip r:embed="rId2" cstate="screen">
                <a:extLst>
                  <a:ext uri="{28A0092B-C50C-407E-A947-70E740481C1C}">
                    <a14:useLocalDpi xmlns:a14="http://schemas.microsoft.com/office/drawing/2010/main"/>
                  </a:ext>
                </a:extLst>
              </a:blip>
              <a:srcRect/>
              <a:stretch>
                <a:fillRect t="109"/>
              </a:stretch>
            </a:blipFill>
            <a:ln w="3175">
              <a:solidFill>
                <a:srgbClr val="2B39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17" name="직사각형 16"/>
            <p:cNvSpPr/>
            <p:nvPr/>
          </p:nvSpPr>
          <p:spPr>
            <a:xfrm>
              <a:off x="474378" y="5620432"/>
              <a:ext cx="2873486" cy="576063"/>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18" name="Rectangle 3"/>
            <p:cNvSpPr txBox="1">
              <a:spLocks noChangeArrowheads="1"/>
            </p:cNvSpPr>
            <p:nvPr/>
          </p:nvSpPr>
          <p:spPr bwMode="auto">
            <a:xfrm>
              <a:off x="754272" y="5678591"/>
              <a:ext cx="2122908" cy="249992"/>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bg1"/>
                  </a:solidFill>
                  <a:cs typeface="+mn-ea"/>
                  <a:sym typeface="+mn-lt"/>
                </a:rPr>
                <a:t>Stylish design</a:t>
              </a:r>
              <a:endParaRPr lang="en-US" altLang="ko-KR" sz="1400" b="1">
                <a:solidFill>
                  <a:schemeClr val="bg1"/>
                </a:solidFill>
                <a:cs typeface="+mn-ea"/>
                <a:sym typeface="+mn-lt"/>
              </a:endParaRPr>
            </a:p>
          </p:txBody>
        </p:sp>
        <p:sp>
          <p:nvSpPr>
            <p:cNvPr id="19" name="Rectangle 3"/>
            <p:cNvSpPr txBox="1">
              <a:spLocks noChangeArrowheads="1"/>
            </p:cNvSpPr>
            <p:nvPr/>
          </p:nvSpPr>
          <p:spPr bwMode="auto">
            <a:xfrm>
              <a:off x="807062" y="5959257"/>
              <a:ext cx="2114867" cy="160708"/>
            </a:xfrm>
            <a:prstGeom prst="rect">
              <a:avLst/>
            </a:prstGeom>
            <a:noFill/>
            <a:ln w="9525">
              <a:noFill/>
              <a:miter lim="800000"/>
              <a:headEnd/>
              <a:tailEnd/>
            </a:ln>
          </p:spPr>
          <p:txBody>
            <a:bodyPr wrap="square" lIns="0" tIns="0" rIns="0" bIns="0" anchor="ctr">
              <a:spAutoFit/>
              <a:scene3d>
                <a:camera prst="orthographicFront"/>
                <a:lightRig rig="threePt" dir="t"/>
              </a:scene3d>
              <a:sp3d>
                <a:bevelT w="1270" h="127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900">
                  <a:solidFill>
                    <a:schemeClr val="bg1"/>
                  </a:solidFill>
                  <a:latin typeface="+mn-lt"/>
                  <a:ea typeface="+mn-ea"/>
                  <a:cs typeface="+mn-ea"/>
                  <a:sym typeface="+mn-lt"/>
                </a:rPr>
                <a:t>Design </a:t>
              </a:r>
              <a:r>
                <a:rPr lang="en-US" altLang="ko-KR" sz="900" smtClean="0">
                  <a:solidFill>
                    <a:schemeClr val="bg1"/>
                  </a:solidFill>
                  <a:latin typeface="+mn-lt"/>
                  <a:ea typeface="+mn-ea"/>
                  <a:cs typeface="+mn-ea"/>
                  <a:sym typeface="+mn-lt"/>
                </a:rPr>
                <a:t>Inspiration for </a:t>
              </a:r>
              <a:r>
                <a:rPr lang="en-US" altLang="ko-KR" sz="900" dirty="0">
                  <a:solidFill>
                    <a:schemeClr val="bg1"/>
                  </a:solidFill>
                  <a:latin typeface="+mn-lt"/>
                  <a:ea typeface="+mn-ea"/>
                  <a:cs typeface="+mn-ea"/>
                  <a:sym typeface="+mn-lt"/>
                </a:rPr>
                <a:t>Presentation</a:t>
              </a:r>
            </a:p>
          </p:txBody>
        </p:sp>
      </p:grpSp>
    </p:spTree>
    <p:extLst>
      <p:ext uri="{BB962C8B-B14F-4D97-AF65-F5344CB8AC3E}">
        <p14:creationId xmlns:p14="http://schemas.microsoft.com/office/powerpoint/2010/main" val="15769926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sp>
        <p:nvSpPr>
          <p:cNvPr id="11" name="Freeform 5"/>
          <p:cNvSpPr>
            <a:spLocks/>
          </p:cNvSpPr>
          <p:nvPr/>
        </p:nvSpPr>
        <p:spPr bwMode="auto">
          <a:xfrm>
            <a:off x="1118163" y="2643279"/>
            <a:ext cx="1359360" cy="1176630"/>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blipFill>
            <a:blip r:embed="rId2" cstate="screen">
              <a:extLst>
                <a:ext uri="{28A0092B-C50C-407E-A947-70E740481C1C}">
                  <a14:useLocalDpi xmlns:a14="http://schemas.microsoft.com/office/drawing/2010/main"/>
                </a:ext>
              </a:extLst>
            </a:blip>
            <a:srcRect/>
            <a:stretch>
              <a:fillRect/>
            </a:stretch>
          </a:blipFill>
          <a:ln>
            <a:solidFill>
              <a:schemeClr val="bg1">
                <a:lumMod val="50000"/>
              </a:schemeClr>
            </a:solid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2" name="Freeform 5"/>
          <p:cNvSpPr>
            <a:spLocks/>
          </p:cNvSpPr>
          <p:nvPr/>
        </p:nvSpPr>
        <p:spPr bwMode="auto">
          <a:xfrm>
            <a:off x="2967285" y="2643279"/>
            <a:ext cx="1359360" cy="1176630"/>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blipFill>
            <a:blip r:embed="rId3" cstate="screen">
              <a:extLst>
                <a:ext uri="{28A0092B-C50C-407E-A947-70E740481C1C}">
                  <a14:useLocalDpi xmlns:a14="http://schemas.microsoft.com/office/drawing/2010/main"/>
                </a:ext>
              </a:extLst>
            </a:blip>
            <a:srcRect/>
            <a:stretch>
              <a:fillRect/>
            </a:stretch>
          </a:blipFill>
          <a:ln>
            <a:solidFill>
              <a:srgbClr val="106F9D"/>
            </a:solid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3" name="Freeform 5"/>
          <p:cNvSpPr>
            <a:spLocks/>
          </p:cNvSpPr>
          <p:nvPr/>
        </p:nvSpPr>
        <p:spPr bwMode="auto">
          <a:xfrm>
            <a:off x="4816406" y="2643279"/>
            <a:ext cx="1359360" cy="1176630"/>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blipFill>
            <a:blip r:embed="rId4" cstate="screen">
              <a:extLst>
                <a:ext uri="{28A0092B-C50C-407E-A947-70E740481C1C}">
                  <a14:useLocalDpi xmlns:a14="http://schemas.microsoft.com/office/drawing/2010/main"/>
                </a:ext>
              </a:extLst>
            </a:blip>
            <a:srcRect/>
            <a:stretch>
              <a:fillRect/>
            </a:stretch>
          </a:blipFill>
          <a:ln>
            <a:solidFill>
              <a:srgbClr val="62B4C0"/>
            </a:solid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4" name="Freeform 5"/>
          <p:cNvSpPr>
            <a:spLocks/>
          </p:cNvSpPr>
          <p:nvPr/>
        </p:nvSpPr>
        <p:spPr bwMode="auto">
          <a:xfrm>
            <a:off x="6665527" y="2643279"/>
            <a:ext cx="1359360" cy="1176630"/>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blipFill>
            <a:blip r:embed="rId5" cstate="screen">
              <a:extLst>
                <a:ext uri="{28A0092B-C50C-407E-A947-70E740481C1C}">
                  <a14:useLocalDpi xmlns:a14="http://schemas.microsoft.com/office/drawing/2010/main"/>
                </a:ext>
              </a:extLst>
            </a:blip>
            <a:srcRect/>
            <a:stretch>
              <a:fillRect/>
            </a:stretch>
          </a:blipFill>
          <a:ln>
            <a:solidFill>
              <a:srgbClr val="106F9D"/>
            </a:solid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5" name="Freeform 5"/>
          <p:cNvSpPr>
            <a:spLocks/>
          </p:cNvSpPr>
          <p:nvPr/>
        </p:nvSpPr>
        <p:spPr bwMode="auto">
          <a:xfrm>
            <a:off x="755128" y="2328391"/>
            <a:ext cx="2085430" cy="903203"/>
          </a:xfrm>
          <a:custGeom>
            <a:avLst/>
            <a:gdLst/>
            <a:ahLst/>
            <a:cxnLst/>
            <a:rect l="l" t="t" r="r" b="b"/>
            <a:pathLst>
              <a:path w="2420586" h="1048360">
                <a:moveTo>
                  <a:pt x="604708" y="0"/>
                </a:moveTo>
                <a:lnTo>
                  <a:pt x="1815879" y="0"/>
                </a:lnTo>
                <a:lnTo>
                  <a:pt x="2420586" y="1048360"/>
                </a:lnTo>
                <a:lnTo>
                  <a:pt x="2147093" y="1048360"/>
                </a:lnTo>
                <a:lnTo>
                  <a:pt x="1679032" y="236901"/>
                </a:lnTo>
                <a:lnTo>
                  <a:pt x="741553" y="236901"/>
                </a:lnTo>
                <a:lnTo>
                  <a:pt x="273493" y="1048360"/>
                </a:lnTo>
                <a:lnTo>
                  <a:pt x="0" y="1048360"/>
                </a:ln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6" name="Freeform 5"/>
          <p:cNvSpPr>
            <a:spLocks/>
          </p:cNvSpPr>
          <p:nvPr/>
        </p:nvSpPr>
        <p:spPr bwMode="auto">
          <a:xfrm flipV="1">
            <a:off x="2604250" y="3226909"/>
            <a:ext cx="2085430" cy="903203"/>
          </a:xfrm>
          <a:custGeom>
            <a:avLst/>
            <a:gdLst/>
            <a:ahLst/>
            <a:cxnLst/>
            <a:rect l="l" t="t" r="r" b="b"/>
            <a:pathLst>
              <a:path w="2420586" h="1048360">
                <a:moveTo>
                  <a:pt x="604708" y="0"/>
                </a:moveTo>
                <a:lnTo>
                  <a:pt x="1815879" y="0"/>
                </a:lnTo>
                <a:lnTo>
                  <a:pt x="2420586" y="1048360"/>
                </a:lnTo>
                <a:lnTo>
                  <a:pt x="2147093" y="1048360"/>
                </a:lnTo>
                <a:lnTo>
                  <a:pt x="1679032" y="236901"/>
                </a:lnTo>
                <a:lnTo>
                  <a:pt x="741553" y="236901"/>
                </a:lnTo>
                <a:lnTo>
                  <a:pt x="273493" y="1048360"/>
                </a:lnTo>
                <a:lnTo>
                  <a:pt x="0" y="1048360"/>
                </a:lnTo>
                <a:close/>
              </a:path>
            </a:pathLst>
          </a:cu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7" name="Freeform 5"/>
          <p:cNvSpPr>
            <a:spLocks/>
          </p:cNvSpPr>
          <p:nvPr/>
        </p:nvSpPr>
        <p:spPr bwMode="auto">
          <a:xfrm>
            <a:off x="4447450" y="2328391"/>
            <a:ext cx="2085430" cy="903203"/>
          </a:xfrm>
          <a:custGeom>
            <a:avLst/>
            <a:gdLst/>
            <a:ahLst/>
            <a:cxnLst/>
            <a:rect l="l" t="t" r="r" b="b"/>
            <a:pathLst>
              <a:path w="2420586" h="1048360">
                <a:moveTo>
                  <a:pt x="604708" y="0"/>
                </a:moveTo>
                <a:lnTo>
                  <a:pt x="1815879" y="0"/>
                </a:lnTo>
                <a:lnTo>
                  <a:pt x="2420586" y="1048360"/>
                </a:lnTo>
                <a:lnTo>
                  <a:pt x="2147093" y="1048360"/>
                </a:lnTo>
                <a:lnTo>
                  <a:pt x="1679032" y="236901"/>
                </a:lnTo>
                <a:lnTo>
                  <a:pt x="741553" y="236901"/>
                </a:lnTo>
                <a:lnTo>
                  <a:pt x="273493" y="1048360"/>
                </a:lnTo>
                <a:lnTo>
                  <a:pt x="0" y="1048360"/>
                </a:lnTo>
                <a:close/>
              </a:path>
            </a:pathLst>
          </a:custGeom>
          <a:solidFill>
            <a:srgbClr val="62B4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8" name="Freeform 5"/>
          <p:cNvSpPr>
            <a:spLocks/>
          </p:cNvSpPr>
          <p:nvPr/>
        </p:nvSpPr>
        <p:spPr bwMode="auto">
          <a:xfrm flipV="1">
            <a:off x="6296570" y="3226909"/>
            <a:ext cx="2085430" cy="903203"/>
          </a:xfrm>
          <a:custGeom>
            <a:avLst/>
            <a:gdLst/>
            <a:ahLst/>
            <a:cxnLst/>
            <a:rect l="l" t="t" r="r" b="b"/>
            <a:pathLst>
              <a:path w="2420586" h="1048360">
                <a:moveTo>
                  <a:pt x="604708" y="0"/>
                </a:moveTo>
                <a:lnTo>
                  <a:pt x="1815879" y="0"/>
                </a:lnTo>
                <a:lnTo>
                  <a:pt x="2420586" y="1048360"/>
                </a:lnTo>
                <a:lnTo>
                  <a:pt x="2147093" y="1048360"/>
                </a:lnTo>
                <a:lnTo>
                  <a:pt x="1679032" y="236901"/>
                </a:lnTo>
                <a:lnTo>
                  <a:pt x="741553" y="236901"/>
                </a:lnTo>
                <a:lnTo>
                  <a:pt x="273493" y="1048360"/>
                </a:lnTo>
                <a:lnTo>
                  <a:pt x="0" y="1048360"/>
                </a:lnTo>
                <a:close/>
              </a:path>
            </a:pathLst>
          </a:cu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grpSp>
        <p:nvGrpSpPr>
          <p:cNvPr id="19" name="그룹 18"/>
          <p:cNvGrpSpPr/>
          <p:nvPr/>
        </p:nvGrpSpPr>
        <p:grpSpPr>
          <a:xfrm>
            <a:off x="826786" y="4043551"/>
            <a:ext cx="1942115" cy="700063"/>
            <a:chOff x="227806" y="4641351"/>
            <a:chExt cx="2204064" cy="794487"/>
          </a:xfrm>
        </p:grpSpPr>
        <p:sp>
          <p:nvSpPr>
            <p:cNvPr id="20" name="Rectangle 3"/>
            <p:cNvSpPr txBox="1">
              <a:spLocks noChangeArrowheads="1"/>
            </p:cNvSpPr>
            <p:nvPr/>
          </p:nvSpPr>
          <p:spPr bwMode="auto">
            <a:xfrm>
              <a:off x="227806" y="4641351"/>
              <a:ext cx="2204064" cy="24450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tx1">
                      <a:lumMod val="75000"/>
                      <a:lumOff val="25000"/>
                    </a:schemeClr>
                  </a:solidFill>
                  <a:cs typeface="+mn-ea"/>
                  <a:sym typeface="+mn-lt"/>
                </a:rPr>
                <a:t>Stylish design</a:t>
              </a:r>
              <a:endParaRPr lang="en-US" altLang="ko-KR" sz="1400" b="1">
                <a:solidFill>
                  <a:schemeClr val="tx1">
                    <a:lumMod val="75000"/>
                    <a:lumOff val="25000"/>
                  </a:schemeClr>
                </a:solidFill>
                <a:cs typeface="+mn-ea"/>
                <a:sym typeface="+mn-lt"/>
              </a:endParaRPr>
            </a:p>
          </p:txBody>
        </p:sp>
        <p:sp>
          <p:nvSpPr>
            <p:cNvPr id="21" name="Rectangle 3"/>
            <p:cNvSpPr txBox="1">
              <a:spLocks noChangeArrowheads="1"/>
            </p:cNvSpPr>
            <p:nvPr/>
          </p:nvSpPr>
          <p:spPr bwMode="auto">
            <a:xfrm>
              <a:off x="227806" y="4964298"/>
              <a:ext cx="2204063" cy="47154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grpSp>
        <p:nvGrpSpPr>
          <p:cNvPr id="22" name="그룹 21"/>
          <p:cNvGrpSpPr/>
          <p:nvPr/>
        </p:nvGrpSpPr>
        <p:grpSpPr>
          <a:xfrm>
            <a:off x="4525028" y="4043551"/>
            <a:ext cx="1942115" cy="700063"/>
            <a:chOff x="227806" y="4641351"/>
            <a:chExt cx="2204064" cy="794487"/>
          </a:xfrm>
        </p:grpSpPr>
        <p:sp>
          <p:nvSpPr>
            <p:cNvPr id="23" name="Rectangle 3"/>
            <p:cNvSpPr txBox="1">
              <a:spLocks noChangeArrowheads="1"/>
            </p:cNvSpPr>
            <p:nvPr/>
          </p:nvSpPr>
          <p:spPr bwMode="auto">
            <a:xfrm>
              <a:off x="227806" y="4641351"/>
              <a:ext cx="2204064" cy="24450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chemeClr val="tx1">
                      <a:lumMod val="75000"/>
                      <a:lumOff val="25000"/>
                    </a:schemeClr>
                  </a:solidFill>
                  <a:cs typeface="+mn-ea"/>
                  <a:sym typeface="+mn-lt"/>
                </a:rPr>
                <a:t>Top quality </a:t>
              </a:r>
              <a:r>
                <a:rPr lang="en-US" altLang="ko-KR" sz="1400" b="1" smtClean="0">
                  <a:solidFill>
                    <a:schemeClr val="tx1">
                      <a:lumMod val="75000"/>
                      <a:lumOff val="25000"/>
                    </a:schemeClr>
                  </a:solidFill>
                  <a:cs typeface="+mn-ea"/>
                  <a:sym typeface="+mn-lt"/>
                </a:rPr>
                <a:t>design</a:t>
              </a:r>
              <a:endParaRPr lang="en-US" altLang="ko-KR" sz="1400" b="1">
                <a:solidFill>
                  <a:schemeClr val="tx1">
                    <a:lumMod val="75000"/>
                    <a:lumOff val="25000"/>
                  </a:schemeClr>
                </a:solidFill>
                <a:cs typeface="+mn-ea"/>
                <a:sym typeface="+mn-lt"/>
              </a:endParaRPr>
            </a:p>
          </p:txBody>
        </p:sp>
        <p:sp>
          <p:nvSpPr>
            <p:cNvPr id="24" name="Rectangle 3"/>
            <p:cNvSpPr txBox="1">
              <a:spLocks noChangeArrowheads="1"/>
            </p:cNvSpPr>
            <p:nvPr/>
          </p:nvSpPr>
          <p:spPr bwMode="auto">
            <a:xfrm>
              <a:off x="227806" y="4964298"/>
              <a:ext cx="2204063" cy="47154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grpSp>
        <p:nvGrpSpPr>
          <p:cNvPr id="25" name="그룹 24"/>
          <p:cNvGrpSpPr/>
          <p:nvPr/>
        </p:nvGrpSpPr>
        <p:grpSpPr>
          <a:xfrm>
            <a:off x="2675907" y="1707653"/>
            <a:ext cx="1942115" cy="633310"/>
            <a:chOff x="2523190" y="2316022"/>
            <a:chExt cx="2204064" cy="718730"/>
          </a:xfrm>
        </p:grpSpPr>
        <p:sp>
          <p:nvSpPr>
            <p:cNvPr id="26" name="Rectangle 3"/>
            <p:cNvSpPr txBox="1">
              <a:spLocks noChangeArrowheads="1"/>
            </p:cNvSpPr>
            <p:nvPr/>
          </p:nvSpPr>
          <p:spPr bwMode="auto">
            <a:xfrm>
              <a:off x="2523190" y="2790249"/>
              <a:ext cx="2204064" cy="24450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chemeClr val="tx1">
                      <a:lumMod val="75000"/>
                      <a:lumOff val="25000"/>
                    </a:schemeClr>
                  </a:solidFill>
                  <a:cs typeface="+mn-ea"/>
                  <a:sym typeface="+mn-lt"/>
                </a:rPr>
                <a:t>Contemporary colors</a:t>
              </a:r>
            </a:p>
          </p:txBody>
        </p:sp>
        <p:sp>
          <p:nvSpPr>
            <p:cNvPr id="27" name="Rectangle 3"/>
            <p:cNvSpPr txBox="1">
              <a:spLocks noChangeArrowheads="1"/>
            </p:cNvSpPr>
            <p:nvPr/>
          </p:nvSpPr>
          <p:spPr bwMode="auto">
            <a:xfrm>
              <a:off x="2523190" y="2316022"/>
              <a:ext cx="2204063" cy="47154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grpSp>
        <p:nvGrpSpPr>
          <p:cNvPr id="28" name="그룹 27"/>
          <p:cNvGrpSpPr/>
          <p:nvPr/>
        </p:nvGrpSpPr>
        <p:grpSpPr>
          <a:xfrm>
            <a:off x="6374150" y="1707653"/>
            <a:ext cx="1942115" cy="633310"/>
            <a:chOff x="2523190" y="2316022"/>
            <a:chExt cx="2204064" cy="718730"/>
          </a:xfrm>
        </p:grpSpPr>
        <p:sp>
          <p:nvSpPr>
            <p:cNvPr id="29" name="Rectangle 3"/>
            <p:cNvSpPr txBox="1">
              <a:spLocks noChangeArrowheads="1"/>
            </p:cNvSpPr>
            <p:nvPr/>
          </p:nvSpPr>
          <p:spPr bwMode="auto">
            <a:xfrm>
              <a:off x="2523190" y="2790249"/>
              <a:ext cx="2204064" cy="244503"/>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chemeClr val="tx1">
                      <a:lumMod val="75000"/>
                      <a:lumOff val="25000"/>
                    </a:schemeClr>
                  </a:solidFill>
                  <a:cs typeface="+mn-ea"/>
                  <a:sym typeface="+mn-lt"/>
                </a:rPr>
                <a:t>Eye-Catching Visual</a:t>
              </a:r>
            </a:p>
          </p:txBody>
        </p:sp>
        <p:sp>
          <p:nvSpPr>
            <p:cNvPr id="30" name="Rectangle 3"/>
            <p:cNvSpPr txBox="1">
              <a:spLocks noChangeArrowheads="1"/>
            </p:cNvSpPr>
            <p:nvPr/>
          </p:nvSpPr>
          <p:spPr bwMode="auto">
            <a:xfrm>
              <a:off x="2523190" y="2316022"/>
              <a:ext cx="2204063" cy="47154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75000"/>
                      <a:lumOff val="25000"/>
                    </a:schemeClr>
                  </a:solidFill>
                  <a:latin typeface="+mn-lt"/>
                  <a:ea typeface="+mn-ea"/>
                  <a:cs typeface="+mn-ea"/>
                  <a:sym typeface="+mn-lt"/>
                </a:rPr>
                <a:t>Stylish templates can </a:t>
              </a:r>
            </a:p>
            <a:p>
              <a:pPr algn="ctr">
                <a:lnSpc>
                  <a:spcPct val="90000"/>
                </a:lnSpc>
                <a:defRPr/>
              </a:pPr>
              <a:r>
                <a:rPr lang="en-US" altLang="ko-KR" sz="1000">
                  <a:solidFill>
                    <a:schemeClr val="tx1">
                      <a:lumMod val="75000"/>
                      <a:lumOff val="25000"/>
                    </a:schemeClr>
                  </a:solidFill>
                  <a:latin typeface="+mn-lt"/>
                  <a:ea typeface="+mn-ea"/>
                  <a:cs typeface="+mn-ea"/>
                  <a:sym typeface="+mn-lt"/>
                </a:rPr>
                <a:t>be a valuable aid to creative professionals.  </a:t>
              </a:r>
            </a:p>
          </p:txBody>
        </p:sp>
      </p:grpSp>
    </p:spTree>
    <p:extLst>
      <p:ext uri="{BB962C8B-B14F-4D97-AF65-F5344CB8AC3E}">
        <p14:creationId xmlns:p14="http://schemas.microsoft.com/office/powerpoint/2010/main" val="15769926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텍스트 개체 틀 3"/>
          <p:cNvSpPr txBox="1">
            <a:spLocks/>
          </p:cNvSpPr>
          <p:nvPr/>
        </p:nvSpPr>
        <p:spPr>
          <a:xfrm>
            <a:off x="4953765" y="2429700"/>
            <a:ext cx="3300493" cy="354395"/>
          </a:xfrm>
          <a:prstGeom prst="rect">
            <a:avLst/>
          </a:prstGeom>
        </p:spPr>
        <p:txBody>
          <a:bodyPr/>
          <a:lstStyle>
            <a:lvl1pPr marL="0" indent="0" algn="r"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600" smtClean="0">
                <a:solidFill>
                  <a:schemeClr val="bg1"/>
                </a:solidFill>
                <a:latin typeface="+mn-lt"/>
                <a:cs typeface="+mn-ea"/>
                <a:sym typeface="+mn-lt"/>
              </a:rPr>
              <a:t>01. Contents sub title</a:t>
            </a:r>
            <a:endParaRPr lang="ko-KR" altLang="en-US" sz="1600">
              <a:solidFill>
                <a:schemeClr val="bg1"/>
              </a:solidFill>
              <a:latin typeface="+mn-lt"/>
              <a:cs typeface="+mn-ea"/>
              <a:sym typeface="+mn-lt"/>
            </a:endParaRPr>
          </a:p>
        </p:txBody>
      </p:sp>
      <p:sp>
        <p:nvSpPr>
          <p:cNvPr id="6" name="텍스트 개체 틀 3"/>
          <p:cNvSpPr txBox="1">
            <a:spLocks/>
          </p:cNvSpPr>
          <p:nvPr/>
        </p:nvSpPr>
        <p:spPr>
          <a:xfrm>
            <a:off x="4343603" y="1186351"/>
            <a:ext cx="3910656" cy="523132"/>
          </a:xfrm>
          <a:prstGeom prst="rect">
            <a:avLst/>
          </a:prstGeom>
        </p:spPr>
        <p:txBody>
          <a:bodyPr/>
          <a:lstStyle>
            <a:lvl1pPr marL="0" indent="0" algn="r" defTabSz="914400" rtl="0" eaLnBrk="1" latinLnBrk="1" hangingPunct="1">
              <a:spcBef>
                <a:spcPct val="20000"/>
              </a:spcBef>
              <a:buFont typeface="Arial" pitchFamily="34" charset="0"/>
              <a:buNone/>
              <a:defRPr sz="54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pPr>
            <a:r>
              <a:rPr lang="en-US" altLang="ko-KR" sz="3200">
                <a:solidFill>
                  <a:schemeClr val="bg1"/>
                </a:solidFill>
                <a:latin typeface="+mn-lt"/>
                <a:cs typeface="+mn-ea"/>
                <a:sym typeface="+mn-lt"/>
              </a:rPr>
              <a:t>Index </a:t>
            </a:r>
            <a:r>
              <a:rPr lang="en-US" altLang="ko-KR" sz="3200" smtClean="0">
                <a:solidFill>
                  <a:schemeClr val="bg1"/>
                </a:solidFill>
                <a:latin typeface="+mn-lt"/>
                <a:cs typeface="+mn-ea"/>
                <a:sym typeface="+mn-lt"/>
              </a:rPr>
              <a:t>title</a:t>
            </a:r>
            <a:endParaRPr lang="ko-KR" altLang="en-US" sz="3200">
              <a:solidFill>
                <a:schemeClr val="bg1"/>
              </a:solidFill>
              <a:latin typeface="+mn-lt"/>
              <a:cs typeface="+mn-ea"/>
              <a:sym typeface="+mn-lt"/>
            </a:endParaRPr>
          </a:p>
        </p:txBody>
      </p:sp>
      <p:sp>
        <p:nvSpPr>
          <p:cNvPr id="7" name="Rectangle 3"/>
          <p:cNvSpPr txBox="1">
            <a:spLocks noChangeArrowheads="1"/>
          </p:cNvSpPr>
          <p:nvPr/>
        </p:nvSpPr>
        <p:spPr bwMode="auto">
          <a:xfrm>
            <a:off x="4343602" y="1682867"/>
            <a:ext cx="3910656" cy="309958"/>
          </a:xfrm>
          <a:prstGeom prst="rect">
            <a:avLst/>
          </a:prstGeom>
          <a:noFill/>
          <a:extLst/>
        </p:spPr>
        <p:txBody>
          <a:bodyPr wrap="square" lIns="90000" tIns="46800" rIns="90000" bIns="46800">
            <a:spAutoFit/>
            <a:scene3d>
              <a:camera prst="orthographicFront"/>
              <a:lightRig rig="threePt" dir="t"/>
            </a:scene3d>
            <a:sp3d>
              <a:bevelT w="0" h="0"/>
            </a:sp3d>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r" fontAlgn="auto">
              <a:spcAft>
                <a:spcPts val="0"/>
              </a:spcAft>
              <a:defRPr/>
            </a:pPr>
            <a:r>
              <a:rPr kumimoji="0" lang="en-US" altLang="ko-KR" sz="700" b="0" err="1" smtClean="0">
                <a:effectLst/>
                <a:latin typeface="+mn-lt"/>
                <a:ea typeface="+mn-ea"/>
                <a:cs typeface="+mn-ea"/>
                <a:sym typeface="+mn-lt"/>
              </a:rPr>
              <a:t>Powerpoint</a:t>
            </a:r>
            <a:r>
              <a:rPr kumimoji="0" lang="en-US" altLang="ko-KR" sz="700" b="0" smtClean="0">
                <a:effectLst/>
                <a:latin typeface="+mn-lt"/>
                <a:ea typeface="+mn-ea"/>
                <a:cs typeface="+mn-ea"/>
                <a:sym typeface="+mn-lt"/>
              </a:rPr>
              <a:t> is a complete presentation graphic package. </a:t>
            </a:r>
          </a:p>
          <a:p>
            <a:pPr algn="r" fontAlgn="auto">
              <a:spcAft>
                <a:spcPts val="0"/>
              </a:spcAft>
              <a:defRPr/>
            </a:pPr>
            <a:r>
              <a:rPr kumimoji="0" lang="en-US" altLang="ko-KR" sz="700" b="0" smtClean="0">
                <a:effectLst/>
                <a:latin typeface="+mn-lt"/>
                <a:ea typeface="+mn-ea"/>
                <a:cs typeface="+mn-ea"/>
                <a:sym typeface="+mn-lt"/>
              </a:rPr>
              <a:t>it gives you everything you need to produce a professional-looking presentation</a:t>
            </a:r>
            <a:endParaRPr kumimoji="0" lang="en-US" altLang="ko-KR" sz="700" b="0">
              <a:effectLst/>
              <a:latin typeface="+mn-lt"/>
              <a:ea typeface="+mn-ea"/>
              <a:cs typeface="+mn-ea"/>
              <a:sym typeface="+mn-lt"/>
            </a:endParaRPr>
          </a:p>
        </p:txBody>
      </p:sp>
      <p:sp>
        <p:nvSpPr>
          <p:cNvPr id="8" name="텍스트 개체 틀 3"/>
          <p:cNvSpPr txBox="1">
            <a:spLocks/>
          </p:cNvSpPr>
          <p:nvPr/>
        </p:nvSpPr>
        <p:spPr>
          <a:xfrm>
            <a:off x="4953765" y="2852463"/>
            <a:ext cx="3300493" cy="354395"/>
          </a:xfrm>
          <a:prstGeom prst="rect">
            <a:avLst/>
          </a:prstGeom>
        </p:spPr>
        <p:txBody>
          <a:bodyPr/>
          <a:lstStyle>
            <a:lvl1pPr marL="0" indent="0" algn="r"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600" smtClean="0">
                <a:solidFill>
                  <a:schemeClr val="bg1"/>
                </a:solidFill>
                <a:latin typeface="+mn-lt"/>
                <a:cs typeface="+mn-ea"/>
                <a:sym typeface="+mn-lt"/>
              </a:rPr>
              <a:t>02. Contents sub title</a:t>
            </a:r>
            <a:endParaRPr lang="ko-KR" altLang="en-US" sz="1600">
              <a:solidFill>
                <a:schemeClr val="bg1"/>
              </a:solidFill>
              <a:latin typeface="+mn-lt"/>
              <a:cs typeface="+mn-ea"/>
              <a:sym typeface="+mn-lt"/>
            </a:endParaRPr>
          </a:p>
        </p:txBody>
      </p:sp>
      <p:sp>
        <p:nvSpPr>
          <p:cNvPr id="9" name="텍스트 개체 틀 3"/>
          <p:cNvSpPr txBox="1">
            <a:spLocks/>
          </p:cNvSpPr>
          <p:nvPr/>
        </p:nvSpPr>
        <p:spPr>
          <a:xfrm>
            <a:off x="4953765" y="3275226"/>
            <a:ext cx="3300493" cy="354395"/>
          </a:xfrm>
          <a:prstGeom prst="rect">
            <a:avLst/>
          </a:prstGeom>
        </p:spPr>
        <p:txBody>
          <a:bodyPr/>
          <a:lstStyle>
            <a:lvl1pPr marL="0" indent="0" algn="r"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600" smtClean="0">
                <a:solidFill>
                  <a:schemeClr val="bg1"/>
                </a:solidFill>
                <a:latin typeface="+mn-lt"/>
                <a:cs typeface="+mn-ea"/>
                <a:sym typeface="+mn-lt"/>
              </a:rPr>
              <a:t>03. Contents sub title</a:t>
            </a:r>
            <a:endParaRPr lang="ko-KR" altLang="en-US" sz="1600">
              <a:solidFill>
                <a:schemeClr val="bg1"/>
              </a:solidFill>
              <a:latin typeface="+mn-lt"/>
              <a:cs typeface="+mn-ea"/>
              <a:sym typeface="+mn-lt"/>
            </a:endParaRPr>
          </a:p>
        </p:txBody>
      </p:sp>
      <p:sp>
        <p:nvSpPr>
          <p:cNvPr id="10" name="텍스트 개체 틀 3"/>
          <p:cNvSpPr txBox="1">
            <a:spLocks/>
          </p:cNvSpPr>
          <p:nvPr/>
        </p:nvSpPr>
        <p:spPr>
          <a:xfrm>
            <a:off x="4953765" y="3697989"/>
            <a:ext cx="3300493" cy="354395"/>
          </a:xfrm>
          <a:prstGeom prst="rect">
            <a:avLst/>
          </a:prstGeom>
        </p:spPr>
        <p:txBody>
          <a:bodyPr/>
          <a:lstStyle>
            <a:lvl1pPr marL="0" indent="0" algn="r"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600" smtClean="0">
                <a:solidFill>
                  <a:schemeClr val="bg1"/>
                </a:solidFill>
                <a:latin typeface="+mn-lt"/>
                <a:cs typeface="+mn-ea"/>
                <a:sym typeface="+mn-lt"/>
              </a:rPr>
              <a:t>04. Contents sub title</a:t>
            </a:r>
            <a:endParaRPr lang="ko-KR" altLang="en-US" sz="1600">
              <a:solidFill>
                <a:schemeClr val="bg1"/>
              </a:solidFill>
              <a:latin typeface="+mn-lt"/>
              <a:cs typeface="+mn-ea"/>
              <a:sym typeface="+mn-lt"/>
            </a:endParaRPr>
          </a:p>
        </p:txBody>
      </p:sp>
      <p:sp>
        <p:nvSpPr>
          <p:cNvPr id="11" name="텍스트 개체 틀 3"/>
          <p:cNvSpPr txBox="1">
            <a:spLocks/>
          </p:cNvSpPr>
          <p:nvPr/>
        </p:nvSpPr>
        <p:spPr>
          <a:xfrm>
            <a:off x="4953765" y="4120753"/>
            <a:ext cx="3300493" cy="354395"/>
          </a:xfrm>
          <a:prstGeom prst="rect">
            <a:avLst/>
          </a:prstGeom>
        </p:spPr>
        <p:txBody>
          <a:bodyPr/>
          <a:lstStyle>
            <a:lvl1pPr marL="0" indent="0" algn="r"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600" smtClean="0">
                <a:solidFill>
                  <a:schemeClr val="bg1"/>
                </a:solidFill>
                <a:latin typeface="+mn-lt"/>
                <a:cs typeface="+mn-ea"/>
                <a:sym typeface="+mn-lt"/>
              </a:rPr>
              <a:t>05. Contents sub title</a:t>
            </a:r>
            <a:endParaRPr lang="ko-KR" altLang="en-US" sz="1600">
              <a:solidFill>
                <a:schemeClr val="bg1"/>
              </a:solidFill>
              <a:latin typeface="+mn-lt"/>
              <a:cs typeface="+mn-ea"/>
              <a:sym typeface="+mn-lt"/>
            </a:endParaRPr>
          </a:p>
        </p:txBody>
      </p:sp>
      <p:grpSp>
        <p:nvGrpSpPr>
          <p:cNvPr id="36" name="그룹 35"/>
          <p:cNvGrpSpPr/>
          <p:nvPr/>
        </p:nvGrpSpPr>
        <p:grpSpPr>
          <a:xfrm>
            <a:off x="6790897" y="760220"/>
            <a:ext cx="1375961" cy="398643"/>
            <a:chOff x="5636161" y="654333"/>
            <a:chExt cx="2571207" cy="744929"/>
          </a:xfrm>
        </p:grpSpPr>
        <p:grpSp>
          <p:nvGrpSpPr>
            <p:cNvPr id="37" name="그룹 36"/>
            <p:cNvGrpSpPr/>
            <p:nvPr/>
          </p:nvGrpSpPr>
          <p:grpSpPr>
            <a:xfrm>
              <a:off x="5636161" y="654333"/>
              <a:ext cx="857069" cy="744929"/>
              <a:chOff x="593746" y="609416"/>
              <a:chExt cx="1440872" cy="1252346"/>
            </a:xfrm>
          </p:grpSpPr>
          <p:sp>
            <p:nvSpPr>
              <p:cNvPr id="59" name="육각형 58"/>
              <p:cNvSpPr/>
              <p:nvPr/>
            </p:nvSpPr>
            <p:spPr>
              <a:xfrm>
                <a:off x="593746" y="609416"/>
                <a:ext cx="1440872" cy="1252346"/>
              </a:xfrm>
              <a:prstGeom prst="hexagon">
                <a:avLst>
                  <a:gd name="adj" fmla="val 28525"/>
                  <a:gd name="vf" fmla="val 115470"/>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grpSp>
            <p:nvGrpSpPr>
              <p:cNvPr id="60" name="그룹 59"/>
              <p:cNvGrpSpPr/>
              <p:nvPr/>
            </p:nvGrpSpPr>
            <p:grpSpPr>
              <a:xfrm>
                <a:off x="1028267" y="873276"/>
                <a:ext cx="539938" cy="702397"/>
                <a:chOff x="-962025" y="561975"/>
                <a:chExt cx="717550" cy="933450"/>
              </a:xfrm>
              <a:solidFill>
                <a:schemeClr val="bg1">
                  <a:alpha val="30000"/>
                </a:schemeClr>
              </a:solidFill>
            </p:grpSpPr>
            <p:sp>
              <p:nvSpPr>
                <p:cNvPr id="61" name="Freeform 5"/>
                <p:cNvSpPr>
                  <a:spLocks/>
                </p:cNvSpPr>
                <p:nvPr/>
              </p:nvSpPr>
              <p:spPr bwMode="auto">
                <a:xfrm>
                  <a:off x="-835025" y="844550"/>
                  <a:ext cx="473075" cy="415925"/>
                </a:xfrm>
                <a:custGeom>
                  <a:avLst/>
                  <a:gdLst>
                    <a:gd name="T0" fmla="*/ 150 w 298"/>
                    <a:gd name="T1" fmla="*/ 262 h 262"/>
                    <a:gd name="T2" fmla="*/ 142 w 298"/>
                    <a:gd name="T3" fmla="*/ 254 h 262"/>
                    <a:gd name="T4" fmla="*/ 120 w 298"/>
                    <a:gd name="T5" fmla="*/ 68 h 262"/>
                    <a:gd name="T6" fmla="*/ 100 w 298"/>
                    <a:gd name="T7" fmla="*/ 170 h 262"/>
                    <a:gd name="T8" fmla="*/ 90 w 298"/>
                    <a:gd name="T9" fmla="*/ 178 h 262"/>
                    <a:gd name="T10" fmla="*/ 90 w 298"/>
                    <a:gd name="T11" fmla="*/ 178 h 262"/>
                    <a:gd name="T12" fmla="*/ 82 w 298"/>
                    <a:gd name="T13" fmla="*/ 172 h 262"/>
                    <a:gd name="T14" fmla="*/ 70 w 298"/>
                    <a:gd name="T15" fmla="*/ 130 h 262"/>
                    <a:gd name="T16" fmla="*/ 58 w 298"/>
                    <a:gd name="T17" fmla="*/ 150 h 262"/>
                    <a:gd name="T18" fmla="*/ 50 w 298"/>
                    <a:gd name="T19" fmla="*/ 154 h 262"/>
                    <a:gd name="T20" fmla="*/ 10 w 298"/>
                    <a:gd name="T21" fmla="*/ 154 h 262"/>
                    <a:gd name="T22" fmla="*/ 6 w 298"/>
                    <a:gd name="T23" fmla="*/ 154 h 262"/>
                    <a:gd name="T24" fmla="*/ 0 w 298"/>
                    <a:gd name="T25" fmla="*/ 150 h 262"/>
                    <a:gd name="T26" fmla="*/ 0 w 298"/>
                    <a:gd name="T27" fmla="*/ 146 h 262"/>
                    <a:gd name="T28" fmla="*/ 0 w 298"/>
                    <a:gd name="T29" fmla="*/ 142 h 262"/>
                    <a:gd name="T30" fmla="*/ 6 w 298"/>
                    <a:gd name="T31" fmla="*/ 136 h 262"/>
                    <a:gd name="T32" fmla="*/ 10 w 298"/>
                    <a:gd name="T33" fmla="*/ 136 h 262"/>
                    <a:gd name="T34" fmla="*/ 66 w 298"/>
                    <a:gd name="T35" fmla="*/ 102 h 262"/>
                    <a:gd name="T36" fmla="*/ 70 w 298"/>
                    <a:gd name="T37" fmla="*/ 98 h 262"/>
                    <a:gd name="T38" fmla="*/ 76 w 298"/>
                    <a:gd name="T39" fmla="*/ 98 h 262"/>
                    <a:gd name="T40" fmla="*/ 80 w 298"/>
                    <a:gd name="T41" fmla="*/ 100 h 262"/>
                    <a:gd name="T42" fmla="*/ 84 w 298"/>
                    <a:gd name="T43" fmla="*/ 104 h 262"/>
                    <a:gd name="T44" fmla="*/ 114 w 298"/>
                    <a:gd name="T45" fmla="*/ 8 h 262"/>
                    <a:gd name="T46" fmla="*/ 118 w 298"/>
                    <a:gd name="T47" fmla="*/ 2 h 262"/>
                    <a:gd name="T48" fmla="*/ 124 w 298"/>
                    <a:gd name="T49" fmla="*/ 0 h 262"/>
                    <a:gd name="T50" fmla="*/ 128 w 298"/>
                    <a:gd name="T51" fmla="*/ 0 h 262"/>
                    <a:gd name="T52" fmla="*/ 132 w 298"/>
                    <a:gd name="T53" fmla="*/ 8 h 262"/>
                    <a:gd name="T54" fmla="*/ 154 w 298"/>
                    <a:gd name="T55" fmla="*/ 196 h 262"/>
                    <a:gd name="T56" fmla="*/ 164 w 298"/>
                    <a:gd name="T57" fmla="*/ 146 h 262"/>
                    <a:gd name="T58" fmla="*/ 174 w 298"/>
                    <a:gd name="T59" fmla="*/ 140 h 262"/>
                    <a:gd name="T60" fmla="*/ 200 w 298"/>
                    <a:gd name="T61" fmla="*/ 140 h 262"/>
                    <a:gd name="T62" fmla="*/ 206 w 298"/>
                    <a:gd name="T63" fmla="*/ 140 h 262"/>
                    <a:gd name="T64" fmla="*/ 208 w 298"/>
                    <a:gd name="T65" fmla="*/ 144 h 262"/>
                    <a:gd name="T66" fmla="*/ 234 w 298"/>
                    <a:gd name="T67" fmla="*/ 86 h 262"/>
                    <a:gd name="T68" fmla="*/ 238 w 298"/>
                    <a:gd name="T69" fmla="*/ 82 h 262"/>
                    <a:gd name="T70" fmla="*/ 244 w 298"/>
                    <a:gd name="T71" fmla="*/ 80 h 262"/>
                    <a:gd name="T72" fmla="*/ 250 w 298"/>
                    <a:gd name="T73" fmla="*/ 82 h 262"/>
                    <a:gd name="T74" fmla="*/ 252 w 298"/>
                    <a:gd name="T75" fmla="*/ 86 h 262"/>
                    <a:gd name="T76" fmla="*/ 288 w 298"/>
                    <a:gd name="T77" fmla="*/ 130 h 262"/>
                    <a:gd name="T78" fmla="*/ 292 w 298"/>
                    <a:gd name="T79" fmla="*/ 130 h 262"/>
                    <a:gd name="T80" fmla="*/ 296 w 298"/>
                    <a:gd name="T81" fmla="*/ 136 h 262"/>
                    <a:gd name="T82" fmla="*/ 298 w 298"/>
                    <a:gd name="T83" fmla="*/ 138 h 262"/>
                    <a:gd name="T84" fmla="*/ 296 w 298"/>
                    <a:gd name="T85" fmla="*/ 142 h 262"/>
                    <a:gd name="T86" fmla="*/ 292 w 298"/>
                    <a:gd name="T87" fmla="*/ 148 h 262"/>
                    <a:gd name="T88" fmla="*/ 288 w 298"/>
                    <a:gd name="T89" fmla="*/ 148 h 262"/>
                    <a:gd name="T90" fmla="*/ 260 w 298"/>
                    <a:gd name="T91" fmla="*/ 148 h 262"/>
                    <a:gd name="T92" fmla="*/ 252 w 298"/>
                    <a:gd name="T93" fmla="*/ 142 h 262"/>
                    <a:gd name="T94" fmla="*/ 244 w 298"/>
                    <a:gd name="T95" fmla="*/ 120 h 262"/>
                    <a:gd name="T96" fmla="*/ 226 w 298"/>
                    <a:gd name="T97" fmla="*/ 176 h 262"/>
                    <a:gd name="T98" fmla="*/ 218 w 298"/>
                    <a:gd name="T99" fmla="*/ 182 h 262"/>
                    <a:gd name="T100" fmla="*/ 218 w 298"/>
                    <a:gd name="T101" fmla="*/ 182 h 262"/>
                    <a:gd name="T102" fmla="*/ 210 w 298"/>
                    <a:gd name="T103" fmla="*/ 178 h 262"/>
                    <a:gd name="T104" fmla="*/ 196 w 298"/>
                    <a:gd name="T105" fmla="*/ 158 h 262"/>
                    <a:gd name="T106" fmla="*/ 160 w 298"/>
                    <a:gd name="T107" fmla="*/ 254 h 262"/>
                    <a:gd name="T108" fmla="*/ 156 w 298"/>
                    <a:gd name="T109" fmla="*/ 260 h 262"/>
                    <a:gd name="T110" fmla="*/ 150 w 298"/>
                    <a:gd name="T111" fmla="*/ 262 h 262"/>
                    <a:gd name="T112" fmla="*/ 150 w 298"/>
                    <a:gd name="T113"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 h="262">
                      <a:moveTo>
                        <a:pt x="150" y="262"/>
                      </a:moveTo>
                      <a:lnTo>
                        <a:pt x="150" y="262"/>
                      </a:lnTo>
                      <a:lnTo>
                        <a:pt x="144" y="258"/>
                      </a:lnTo>
                      <a:lnTo>
                        <a:pt x="142" y="254"/>
                      </a:lnTo>
                      <a:lnTo>
                        <a:pt x="142" y="254"/>
                      </a:lnTo>
                      <a:lnTo>
                        <a:pt x="120" y="68"/>
                      </a:lnTo>
                      <a:lnTo>
                        <a:pt x="100" y="170"/>
                      </a:lnTo>
                      <a:lnTo>
                        <a:pt x="100" y="170"/>
                      </a:lnTo>
                      <a:lnTo>
                        <a:pt x="96" y="176"/>
                      </a:lnTo>
                      <a:lnTo>
                        <a:pt x="90" y="178"/>
                      </a:lnTo>
                      <a:lnTo>
                        <a:pt x="90" y="178"/>
                      </a:lnTo>
                      <a:lnTo>
                        <a:pt x="90" y="178"/>
                      </a:lnTo>
                      <a:lnTo>
                        <a:pt x="84" y="176"/>
                      </a:lnTo>
                      <a:lnTo>
                        <a:pt x="82" y="172"/>
                      </a:lnTo>
                      <a:lnTo>
                        <a:pt x="82" y="172"/>
                      </a:lnTo>
                      <a:lnTo>
                        <a:pt x="70" y="130"/>
                      </a:lnTo>
                      <a:lnTo>
                        <a:pt x="58" y="150"/>
                      </a:lnTo>
                      <a:lnTo>
                        <a:pt x="58" y="150"/>
                      </a:lnTo>
                      <a:lnTo>
                        <a:pt x="54" y="154"/>
                      </a:lnTo>
                      <a:lnTo>
                        <a:pt x="50" y="154"/>
                      </a:lnTo>
                      <a:lnTo>
                        <a:pt x="50" y="154"/>
                      </a:lnTo>
                      <a:lnTo>
                        <a:pt x="10" y="154"/>
                      </a:lnTo>
                      <a:lnTo>
                        <a:pt x="10" y="154"/>
                      </a:lnTo>
                      <a:lnTo>
                        <a:pt x="6" y="154"/>
                      </a:lnTo>
                      <a:lnTo>
                        <a:pt x="2" y="152"/>
                      </a:lnTo>
                      <a:lnTo>
                        <a:pt x="0" y="150"/>
                      </a:lnTo>
                      <a:lnTo>
                        <a:pt x="0" y="146"/>
                      </a:lnTo>
                      <a:lnTo>
                        <a:pt x="0" y="146"/>
                      </a:lnTo>
                      <a:lnTo>
                        <a:pt x="0" y="146"/>
                      </a:lnTo>
                      <a:lnTo>
                        <a:pt x="0" y="142"/>
                      </a:lnTo>
                      <a:lnTo>
                        <a:pt x="2" y="138"/>
                      </a:lnTo>
                      <a:lnTo>
                        <a:pt x="6" y="136"/>
                      </a:lnTo>
                      <a:lnTo>
                        <a:pt x="10" y="136"/>
                      </a:lnTo>
                      <a:lnTo>
                        <a:pt x="10" y="136"/>
                      </a:lnTo>
                      <a:lnTo>
                        <a:pt x="46" y="136"/>
                      </a:lnTo>
                      <a:lnTo>
                        <a:pt x="66" y="102"/>
                      </a:lnTo>
                      <a:lnTo>
                        <a:pt x="66" y="102"/>
                      </a:lnTo>
                      <a:lnTo>
                        <a:pt x="70" y="98"/>
                      </a:lnTo>
                      <a:lnTo>
                        <a:pt x="76" y="98"/>
                      </a:lnTo>
                      <a:lnTo>
                        <a:pt x="76" y="98"/>
                      </a:lnTo>
                      <a:lnTo>
                        <a:pt x="76" y="98"/>
                      </a:lnTo>
                      <a:lnTo>
                        <a:pt x="80" y="100"/>
                      </a:lnTo>
                      <a:lnTo>
                        <a:pt x="84" y="104"/>
                      </a:lnTo>
                      <a:lnTo>
                        <a:pt x="84" y="104"/>
                      </a:lnTo>
                      <a:lnTo>
                        <a:pt x="90" y="128"/>
                      </a:lnTo>
                      <a:lnTo>
                        <a:pt x="114" y="8"/>
                      </a:lnTo>
                      <a:lnTo>
                        <a:pt x="114" y="8"/>
                      </a:lnTo>
                      <a:lnTo>
                        <a:pt x="118" y="2"/>
                      </a:lnTo>
                      <a:lnTo>
                        <a:pt x="124" y="0"/>
                      </a:lnTo>
                      <a:lnTo>
                        <a:pt x="124" y="0"/>
                      </a:lnTo>
                      <a:lnTo>
                        <a:pt x="124" y="0"/>
                      </a:lnTo>
                      <a:lnTo>
                        <a:pt x="128" y="0"/>
                      </a:lnTo>
                      <a:lnTo>
                        <a:pt x="130" y="2"/>
                      </a:lnTo>
                      <a:lnTo>
                        <a:pt x="132" y="8"/>
                      </a:lnTo>
                      <a:lnTo>
                        <a:pt x="132" y="8"/>
                      </a:lnTo>
                      <a:lnTo>
                        <a:pt x="154" y="196"/>
                      </a:lnTo>
                      <a:lnTo>
                        <a:pt x="164" y="146"/>
                      </a:lnTo>
                      <a:lnTo>
                        <a:pt x="164" y="146"/>
                      </a:lnTo>
                      <a:lnTo>
                        <a:pt x="168" y="142"/>
                      </a:lnTo>
                      <a:lnTo>
                        <a:pt x="174" y="140"/>
                      </a:lnTo>
                      <a:lnTo>
                        <a:pt x="174" y="140"/>
                      </a:lnTo>
                      <a:lnTo>
                        <a:pt x="200" y="140"/>
                      </a:lnTo>
                      <a:lnTo>
                        <a:pt x="200" y="140"/>
                      </a:lnTo>
                      <a:lnTo>
                        <a:pt x="206" y="140"/>
                      </a:lnTo>
                      <a:lnTo>
                        <a:pt x="208" y="144"/>
                      </a:lnTo>
                      <a:lnTo>
                        <a:pt x="208" y="144"/>
                      </a:lnTo>
                      <a:lnTo>
                        <a:pt x="214" y="152"/>
                      </a:lnTo>
                      <a:lnTo>
                        <a:pt x="234" y="86"/>
                      </a:lnTo>
                      <a:lnTo>
                        <a:pt x="234" y="86"/>
                      </a:lnTo>
                      <a:lnTo>
                        <a:pt x="238" y="82"/>
                      </a:lnTo>
                      <a:lnTo>
                        <a:pt x="244" y="80"/>
                      </a:lnTo>
                      <a:lnTo>
                        <a:pt x="244" y="80"/>
                      </a:lnTo>
                      <a:lnTo>
                        <a:pt x="244" y="80"/>
                      </a:lnTo>
                      <a:lnTo>
                        <a:pt x="250" y="82"/>
                      </a:lnTo>
                      <a:lnTo>
                        <a:pt x="252" y="86"/>
                      </a:lnTo>
                      <a:lnTo>
                        <a:pt x="252" y="86"/>
                      </a:lnTo>
                      <a:lnTo>
                        <a:pt x="266" y="130"/>
                      </a:lnTo>
                      <a:lnTo>
                        <a:pt x="288" y="130"/>
                      </a:lnTo>
                      <a:lnTo>
                        <a:pt x="288" y="130"/>
                      </a:lnTo>
                      <a:lnTo>
                        <a:pt x="292" y="130"/>
                      </a:lnTo>
                      <a:lnTo>
                        <a:pt x="294" y="132"/>
                      </a:lnTo>
                      <a:lnTo>
                        <a:pt x="296" y="136"/>
                      </a:lnTo>
                      <a:lnTo>
                        <a:pt x="298" y="138"/>
                      </a:lnTo>
                      <a:lnTo>
                        <a:pt x="298" y="138"/>
                      </a:lnTo>
                      <a:lnTo>
                        <a:pt x="298" y="138"/>
                      </a:lnTo>
                      <a:lnTo>
                        <a:pt x="296" y="142"/>
                      </a:lnTo>
                      <a:lnTo>
                        <a:pt x="294" y="146"/>
                      </a:lnTo>
                      <a:lnTo>
                        <a:pt x="292" y="148"/>
                      </a:lnTo>
                      <a:lnTo>
                        <a:pt x="288" y="148"/>
                      </a:lnTo>
                      <a:lnTo>
                        <a:pt x="288" y="148"/>
                      </a:lnTo>
                      <a:lnTo>
                        <a:pt x="260" y="148"/>
                      </a:lnTo>
                      <a:lnTo>
                        <a:pt x="260" y="148"/>
                      </a:lnTo>
                      <a:lnTo>
                        <a:pt x="254" y="146"/>
                      </a:lnTo>
                      <a:lnTo>
                        <a:pt x="252" y="142"/>
                      </a:lnTo>
                      <a:lnTo>
                        <a:pt x="252" y="142"/>
                      </a:lnTo>
                      <a:lnTo>
                        <a:pt x="244" y="120"/>
                      </a:lnTo>
                      <a:lnTo>
                        <a:pt x="226" y="176"/>
                      </a:lnTo>
                      <a:lnTo>
                        <a:pt x="226" y="176"/>
                      </a:lnTo>
                      <a:lnTo>
                        <a:pt x="222" y="180"/>
                      </a:lnTo>
                      <a:lnTo>
                        <a:pt x="218" y="182"/>
                      </a:lnTo>
                      <a:lnTo>
                        <a:pt x="218" y="182"/>
                      </a:lnTo>
                      <a:lnTo>
                        <a:pt x="218" y="182"/>
                      </a:lnTo>
                      <a:lnTo>
                        <a:pt x="214" y="182"/>
                      </a:lnTo>
                      <a:lnTo>
                        <a:pt x="210" y="178"/>
                      </a:lnTo>
                      <a:lnTo>
                        <a:pt x="210" y="178"/>
                      </a:lnTo>
                      <a:lnTo>
                        <a:pt x="196" y="158"/>
                      </a:lnTo>
                      <a:lnTo>
                        <a:pt x="182" y="158"/>
                      </a:lnTo>
                      <a:lnTo>
                        <a:pt x="160" y="254"/>
                      </a:lnTo>
                      <a:lnTo>
                        <a:pt x="160" y="254"/>
                      </a:lnTo>
                      <a:lnTo>
                        <a:pt x="156" y="260"/>
                      </a:lnTo>
                      <a:lnTo>
                        <a:pt x="150" y="262"/>
                      </a:lnTo>
                      <a:lnTo>
                        <a:pt x="150" y="262"/>
                      </a:lnTo>
                      <a:lnTo>
                        <a:pt x="150" y="262"/>
                      </a:lnTo>
                      <a:lnTo>
                        <a:pt x="150" y="262"/>
                      </a:lnTo>
                      <a:lnTo>
                        <a:pt x="150" y="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2" name="Freeform 6"/>
                <p:cNvSpPr>
                  <a:spLocks/>
                </p:cNvSpPr>
                <p:nvPr/>
              </p:nvSpPr>
              <p:spPr bwMode="auto">
                <a:xfrm>
                  <a:off x="-962025" y="625475"/>
                  <a:ext cx="717550" cy="869950"/>
                </a:xfrm>
                <a:custGeom>
                  <a:avLst/>
                  <a:gdLst>
                    <a:gd name="T0" fmla="*/ 452 w 452"/>
                    <a:gd name="T1" fmla="*/ 506 h 548"/>
                    <a:gd name="T2" fmla="*/ 452 w 452"/>
                    <a:gd name="T3" fmla="*/ 514 h 548"/>
                    <a:gd name="T4" fmla="*/ 446 w 452"/>
                    <a:gd name="T5" fmla="*/ 530 h 548"/>
                    <a:gd name="T6" fmla="*/ 434 w 452"/>
                    <a:gd name="T7" fmla="*/ 542 h 548"/>
                    <a:gd name="T8" fmla="*/ 418 w 452"/>
                    <a:gd name="T9" fmla="*/ 548 h 548"/>
                    <a:gd name="T10" fmla="*/ 42 w 452"/>
                    <a:gd name="T11" fmla="*/ 548 h 548"/>
                    <a:gd name="T12" fmla="*/ 34 w 452"/>
                    <a:gd name="T13" fmla="*/ 548 h 548"/>
                    <a:gd name="T14" fmla="*/ 18 w 452"/>
                    <a:gd name="T15" fmla="*/ 542 h 548"/>
                    <a:gd name="T16" fmla="*/ 8 w 452"/>
                    <a:gd name="T17" fmla="*/ 530 h 548"/>
                    <a:gd name="T18" fmla="*/ 0 w 452"/>
                    <a:gd name="T19" fmla="*/ 514 h 548"/>
                    <a:gd name="T20" fmla="*/ 0 w 452"/>
                    <a:gd name="T21" fmla="*/ 42 h 548"/>
                    <a:gd name="T22" fmla="*/ 0 w 452"/>
                    <a:gd name="T23" fmla="*/ 34 h 548"/>
                    <a:gd name="T24" fmla="*/ 8 w 452"/>
                    <a:gd name="T25" fmla="*/ 18 h 548"/>
                    <a:gd name="T26" fmla="*/ 18 w 452"/>
                    <a:gd name="T27" fmla="*/ 8 h 548"/>
                    <a:gd name="T28" fmla="*/ 34 w 452"/>
                    <a:gd name="T29" fmla="*/ 2 h 548"/>
                    <a:gd name="T30" fmla="*/ 96 w 452"/>
                    <a:gd name="T31" fmla="*/ 0 h 548"/>
                    <a:gd name="T32" fmla="*/ 96 w 452"/>
                    <a:gd name="T33" fmla="*/ 52 h 548"/>
                    <a:gd name="T34" fmla="*/ 82 w 452"/>
                    <a:gd name="T35" fmla="*/ 52 h 548"/>
                    <a:gd name="T36" fmla="*/ 70 w 452"/>
                    <a:gd name="T37" fmla="*/ 56 h 548"/>
                    <a:gd name="T38" fmla="*/ 54 w 452"/>
                    <a:gd name="T39" fmla="*/ 72 h 548"/>
                    <a:gd name="T40" fmla="*/ 52 w 452"/>
                    <a:gd name="T41" fmla="*/ 84 h 548"/>
                    <a:gd name="T42" fmla="*/ 52 w 452"/>
                    <a:gd name="T43" fmla="*/ 404 h 548"/>
                    <a:gd name="T44" fmla="*/ 58 w 452"/>
                    <a:gd name="T45" fmla="*/ 436 h 548"/>
                    <a:gd name="T46" fmla="*/ 64 w 452"/>
                    <a:gd name="T47" fmla="*/ 446 h 548"/>
                    <a:gd name="T48" fmla="*/ 76 w 452"/>
                    <a:gd name="T49" fmla="*/ 450 h 548"/>
                    <a:gd name="T50" fmla="*/ 82 w 452"/>
                    <a:gd name="T51" fmla="*/ 450 h 548"/>
                    <a:gd name="T52" fmla="*/ 96 w 452"/>
                    <a:gd name="T53" fmla="*/ 446 h 548"/>
                    <a:gd name="T54" fmla="*/ 110 w 452"/>
                    <a:gd name="T55" fmla="*/ 434 h 548"/>
                    <a:gd name="T56" fmla="*/ 126 w 452"/>
                    <a:gd name="T57" fmla="*/ 412 h 548"/>
                    <a:gd name="T58" fmla="*/ 134 w 452"/>
                    <a:gd name="T59" fmla="*/ 394 h 548"/>
                    <a:gd name="T60" fmla="*/ 372 w 452"/>
                    <a:gd name="T61" fmla="*/ 504 h 548"/>
                    <a:gd name="T62" fmla="*/ 382 w 452"/>
                    <a:gd name="T63" fmla="*/ 504 h 548"/>
                    <a:gd name="T64" fmla="*/ 392 w 452"/>
                    <a:gd name="T65" fmla="*/ 498 h 548"/>
                    <a:gd name="T66" fmla="*/ 398 w 452"/>
                    <a:gd name="T67" fmla="*/ 490 h 548"/>
                    <a:gd name="T68" fmla="*/ 402 w 452"/>
                    <a:gd name="T69" fmla="*/ 478 h 548"/>
                    <a:gd name="T70" fmla="*/ 402 w 452"/>
                    <a:gd name="T71" fmla="*/ 84 h 548"/>
                    <a:gd name="T72" fmla="*/ 398 w 452"/>
                    <a:gd name="T73" fmla="*/ 72 h 548"/>
                    <a:gd name="T74" fmla="*/ 382 w 452"/>
                    <a:gd name="T75" fmla="*/ 56 h 548"/>
                    <a:gd name="T76" fmla="*/ 370 w 452"/>
                    <a:gd name="T77" fmla="*/ 52 h 548"/>
                    <a:gd name="T78" fmla="*/ 350 w 452"/>
                    <a:gd name="T79" fmla="*/ 52 h 548"/>
                    <a:gd name="T80" fmla="*/ 410 w 452"/>
                    <a:gd name="T81" fmla="*/ 0 h 548"/>
                    <a:gd name="T82" fmla="*/ 418 w 452"/>
                    <a:gd name="T83" fmla="*/ 2 h 548"/>
                    <a:gd name="T84" fmla="*/ 434 w 452"/>
                    <a:gd name="T85" fmla="*/ 8 h 548"/>
                    <a:gd name="T86" fmla="*/ 446 w 452"/>
                    <a:gd name="T87" fmla="*/ 18 h 548"/>
                    <a:gd name="T88" fmla="*/ 452 w 452"/>
                    <a:gd name="T89" fmla="*/ 34 h 548"/>
                    <a:gd name="T90" fmla="*/ 452 w 452"/>
                    <a:gd name="T91" fmla="*/ 4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2" h="548">
                      <a:moveTo>
                        <a:pt x="452" y="42"/>
                      </a:moveTo>
                      <a:lnTo>
                        <a:pt x="452" y="506"/>
                      </a:lnTo>
                      <a:lnTo>
                        <a:pt x="452" y="506"/>
                      </a:lnTo>
                      <a:lnTo>
                        <a:pt x="452" y="514"/>
                      </a:lnTo>
                      <a:lnTo>
                        <a:pt x="450" y="522"/>
                      </a:lnTo>
                      <a:lnTo>
                        <a:pt x="446" y="530"/>
                      </a:lnTo>
                      <a:lnTo>
                        <a:pt x="440" y="536"/>
                      </a:lnTo>
                      <a:lnTo>
                        <a:pt x="434" y="542"/>
                      </a:lnTo>
                      <a:lnTo>
                        <a:pt x="426" y="546"/>
                      </a:lnTo>
                      <a:lnTo>
                        <a:pt x="418" y="548"/>
                      </a:lnTo>
                      <a:lnTo>
                        <a:pt x="410" y="548"/>
                      </a:lnTo>
                      <a:lnTo>
                        <a:pt x="42" y="548"/>
                      </a:lnTo>
                      <a:lnTo>
                        <a:pt x="42" y="548"/>
                      </a:lnTo>
                      <a:lnTo>
                        <a:pt x="34" y="548"/>
                      </a:lnTo>
                      <a:lnTo>
                        <a:pt x="26" y="546"/>
                      </a:lnTo>
                      <a:lnTo>
                        <a:pt x="18" y="542"/>
                      </a:lnTo>
                      <a:lnTo>
                        <a:pt x="12" y="536"/>
                      </a:lnTo>
                      <a:lnTo>
                        <a:pt x="8" y="530"/>
                      </a:lnTo>
                      <a:lnTo>
                        <a:pt x="4" y="522"/>
                      </a:lnTo>
                      <a:lnTo>
                        <a:pt x="0" y="514"/>
                      </a:lnTo>
                      <a:lnTo>
                        <a:pt x="0" y="506"/>
                      </a:lnTo>
                      <a:lnTo>
                        <a:pt x="0" y="42"/>
                      </a:lnTo>
                      <a:lnTo>
                        <a:pt x="0" y="42"/>
                      </a:lnTo>
                      <a:lnTo>
                        <a:pt x="0" y="34"/>
                      </a:lnTo>
                      <a:lnTo>
                        <a:pt x="4" y="26"/>
                      </a:lnTo>
                      <a:lnTo>
                        <a:pt x="8" y="18"/>
                      </a:lnTo>
                      <a:lnTo>
                        <a:pt x="12" y="12"/>
                      </a:lnTo>
                      <a:lnTo>
                        <a:pt x="18" y="8"/>
                      </a:lnTo>
                      <a:lnTo>
                        <a:pt x="26" y="4"/>
                      </a:lnTo>
                      <a:lnTo>
                        <a:pt x="34" y="2"/>
                      </a:lnTo>
                      <a:lnTo>
                        <a:pt x="42" y="0"/>
                      </a:lnTo>
                      <a:lnTo>
                        <a:pt x="96" y="0"/>
                      </a:lnTo>
                      <a:lnTo>
                        <a:pt x="96" y="0"/>
                      </a:lnTo>
                      <a:lnTo>
                        <a:pt x="96" y="52"/>
                      </a:lnTo>
                      <a:lnTo>
                        <a:pt x="82" y="52"/>
                      </a:lnTo>
                      <a:lnTo>
                        <a:pt x="82" y="52"/>
                      </a:lnTo>
                      <a:lnTo>
                        <a:pt x="76" y="54"/>
                      </a:lnTo>
                      <a:lnTo>
                        <a:pt x="70" y="56"/>
                      </a:lnTo>
                      <a:lnTo>
                        <a:pt x="60" y="62"/>
                      </a:lnTo>
                      <a:lnTo>
                        <a:pt x="54" y="72"/>
                      </a:lnTo>
                      <a:lnTo>
                        <a:pt x="52" y="78"/>
                      </a:lnTo>
                      <a:lnTo>
                        <a:pt x="52" y="84"/>
                      </a:lnTo>
                      <a:lnTo>
                        <a:pt x="52" y="404"/>
                      </a:lnTo>
                      <a:lnTo>
                        <a:pt x="52" y="404"/>
                      </a:lnTo>
                      <a:lnTo>
                        <a:pt x="52" y="422"/>
                      </a:lnTo>
                      <a:lnTo>
                        <a:pt x="58" y="436"/>
                      </a:lnTo>
                      <a:lnTo>
                        <a:pt x="60" y="442"/>
                      </a:lnTo>
                      <a:lnTo>
                        <a:pt x="64" y="446"/>
                      </a:lnTo>
                      <a:lnTo>
                        <a:pt x="70" y="448"/>
                      </a:lnTo>
                      <a:lnTo>
                        <a:pt x="76" y="450"/>
                      </a:lnTo>
                      <a:lnTo>
                        <a:pt x="76" y="450"/>
                      </a:lnTo>
                      <a:lnTo>
                        <a:pt x="82" y="450"/>
                      </a:lnTo>
                      <a:lnTo>
                        <a:pt x="90" y="448"/>
                      </a:lnTo>
                      <a:lnTo>
                        <a:pt x="96" y="446"/>
                      </a:lnTo>
                      <a:lnTo>
                        <a:pt x="104" y="442"/>
                      </a:lnTo>
                      <a:lnTo>
                        <a:pt x="110" y="434"/>
                      </a:lnTo>
                      <a:lnTo>
                        <a:pt x="118" y="424"/>
                      </a:lnTo>
                      <a:lnTo>
                        <a:pt x="126" y="412"/>
                      </a:lnTo>
                      <a:lnTo>
                        <a:pt x="134" y="394"/>
                      </a:lnTo>
                      <a:lnTo>
                        <a:pt x="134" y="394"/>
                      </a:lnTo>
                      <a:lnTo>
                        <a:pt x="372" y="504"/>
                      </a:lnTo>
                      <a:lnTo>
                        <a:pt x="372" y="504"/>
                      </a:lnTo>
                      <a:lnTo>
                        <a:pt x="378" y="504"/>
                      </a:lnTo>
                      <a:lnTo>
                        <a:pt x="382" y="504"/>
                      </a:lnTo>
                      <a:lnTo>
                        <a:pt x="388" y="502"/>
                      </a:lnTo>
                      <a:lnTo>
                        <a:pt x="392" y="498"/>
                      </a:lnTo>
                      <a:lnTo>
                        <a:pt x="396" y="494"/>
                      </a:lnTo>
                      <a:lnTo>
                        <a:pt x="398" y="490"/>
                      </a:lnTo>
                      <a:lnTo>
                        <a:pt x="400" y="484"/>
                      </a:lnTo>
                      <a:lnTo>
                        <a:pt x="402" y="478"/>
                      </a:lnTo>
                      <a:lnTo>
                        <a:pt x="402" y="84"/>
                      </a:lnTo>
                      <a:lnTo>
                        <a:pt x="402" y="84"/>
                      </a:lnTo>
                      <a:lnTo>
                        <a:pt x="400" y="78"/>
                      </a:lnTo>
                      <a:lnTo>
                        <a:pt x="398" y="72"/>
                      </a:lnTo>
                      <a:lnTo>
                        <a:pt x="392" y="62"/>
                      </a:lnTo>
                      <a:lnTo>
                        <a:pt x="382" y="56"/>
                      </a:lnTo>
                      <a:lnTo>
                        <a:pt x="376" y="54"/>
                      </a:lnTo>
                      <a:lnTo>
                        <a:pt x="370" y="52"/>
                      </a:lnTo>
                      <a:lnTo>
                        <a:pt x="350" y="52"/>
                      </a:lnTo>
                      <a:lnTo>
                        <a:pt x="350" y="52"/>
                      </a:lnTo>
                      <a:lnTo>
                        <a:pt x="350" y="0"/>
                      </a:lnTo>
                      <a:lnTo>
                        <a:pt x="410" y="0"/>
                      </a:lnTo>
                      <a:lnTo>
                        <a:pt x="410" y="0"/>
                      </a:lnTo>
                      <a:lnTo>
                        <a:pt x="418" y="2"/>
                      </a:lnTo>
                      <a:lnTo>
                        <a:pt x="426" y="4"/>
                      </a:lnTo>
                      <a:lnTo>
                        <a:pt x="434" y="8"/>
                      </a:lnTo>
                      <a:lnTo>
                        <a:pt x="440" y="12"/>
                      </a:lnTo>
                      <a:lnTo>
                        <a:pt x="446" y="18"/>
                      </a:lnTo>
                      <a:lnTo>
                        <a:pt x="450" y="26"/>
                      </a:lnTo>
                      <a:lnTo>
                        <a:pt x="452" y="34"/>
                      </a:lnTo>
                      <a:lnTo>
                        <a:pt x="452" y="42"/>
                      </a:lnTo>
                      <a:lnTo>
                        <a:pt x="45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3" name="Freeform 7"/>
                <p:cNvSpPr>
                  <a:spLocks noEditPoints="1"/>
                </p:cNvSpPr>
                <p:nvPr/>
              </p:nvSpPr>
              <p:spPr bwMode="auto">
                <a:xfrm>
                  <a:off x="-771525" y="561975"/>
                  <a:ext cx="327025" cy="184150"/>
                </a:xfrm>
                <a:custGeom>
                  <a:avLst/>
                  <a:gdLst>
                    <a:gd name="T0" fmla="*/ 0 w 206"/>
                    <a:gd name="T1" fmla="*/ 116 h 116"/>
                    <a:gd name="T2" fmla="*/ 0 w 206"/>
                    <a:gd name="T3" fmla="*/ 116 h 116"/>
                    <a:gd name="T4" fmla="*/ 0 w 206"/>
                    <a:gd name="T5" fmla="*/ 38 h 116"/>
                    <a:gd name="T6" fmla="*/ 66 w 206"/>
                    <a:gd name="T7" fmla="*/ 38 h 116"/>
                    <a:gd name="T8" fmla="*/ 66 w 206"/>
                    <a:gd name="T9" fmla="*/ 38 h 116"/>
                    <a:gd name="T10" fmla="*/ 66 w 206"/>
                    <a:gd name="T11" fmla="*/ 30 h 116"/>
                    <a:gd name="T12" fmla="*/ 68 w 206"/>
                    <a:gd name="T13" fmla="*/ 24 h 116"/>
                    <a:gd name="T14" fmla="*/ 72 w 206"/>
                    <a:gd name="T15" fmla="*/ 16 h 116"/>
                    <a:gd name="T16" fmla="*/ 76 w 206"/>
                    <a:gd name="T17" fmla="*/ 12 h 116"/>
                    <a:gd name="T18" fmla="*/ 82 w 206"/>
                    <a:gd name="T19" fmla="*/ 6 h 116"/>
                    <a:gd name="T20" fmla="*/ 88 w 206"/>
                    <a:gd name="T21" fmla="*/ 4 h 116"/>
                    <a:gd name="T22" fmla="*/ 96 w 206"/>
                    <a:gd name="T23" fmla="*/ 2 h 116"/>
                    <a:gd name="T24" fmla="*/ 104 w 206"/>
                    <a:gd name="T25" fmla="*/ 0 h 116"/>
                    <a:gd name="T26" fmla="*/ 104 w 206"/>
                    <a:gd name="T27" fmla="*/ 0 h 116"/>
                    <a:gd name="T28" fmla="*/ 112 w 206"/>
                    <a:gd name="T29" fmla="*/ 2 h 116"/>
                    <a:gd name="T30" fmla="*/ 118 w 206"/>
                    <a:gd name="T31" fmla="*/ 4 h 116"/>
                    <a:gd name="T32" fmla="*/ 124 w 206"/>
                    <a:gd name="T33" fmla="*/ 6 h 116"/>
                    <a:gd name="T34" fmla="*/ 130 w 206"/>
                    <a:gd name="T35" fmla="*/ 12 h 116"/>
                    <a:gd name="T36" fmla="*/ 136 w 206"/>
                    <a:gd name="T37" fmla="*/ 16 h 116"/>
                    <a:gd name="T38" fmla="*/ 138 w 206"/>
                    <a:gd name="T39" fmla="*/ 24 h 116"/>
                    <a:gd name="T40" fmla="*/ 142 w 206"/>
                    <a:gd name="T41" fmla="*/ 30 h 116"/>
                    <a:gd name="T42" fmla="*/ 142 w 206"/>
                    <a:gd name="T43" fmla="*/ 38 h 116"/>
                    <a:gd name="T44" fmla="*/ 206 w 206"/>
                    <a:gd name="T45" fmla="*/ 38 h 116"/>
                    <a:gd name="T46" fmla="*/ 206 w 206"/>
                    <a:gd name="T47" fmla="*/ 38 h 116"/>
                    <a:gd name="T48" fmla="*/ 206 w 206"/>
                    <a:gd name="T49" fmla="*/ 116 h 116"/>
                    <a:gd name="T50" fmla="*/ 0 w 206"/>
                    <a:gd name="T51" fmla="*/ 116 h 116"/>
                    <a:gd name="T52" fmla="*/ 88 w 206"/>
                    <a:gd name="T53" fmla="*/ 36 h 116"/>
                    <a:gd name="T54" fmla="*/ 88 w 206"/>
                    <a:gd name="T55" fmla="*/ 36 h 116"/>
                    <a:gd name="T56" fmla="*/ 88 w 206"/>
                    <a:gd name="T57" fmla="*/ 42 h 116"/>
                    <a:gd name="T58" fmla="*/ 92 w 206"/>
                    <a:gd name="T59" fmla="*/ 46 h 116"/>
                    <a:gd name="T60" fmla="*/ 98 w 206"/>
                    <a:gd name="T61" fmla="*/ 50 h 116"/>
                    <a:gd name="T62" fmla="*/ 104 w 206"/>
                    <a:gd name="T63" fmla="*/ 52 h 116"/>
                    <a:gd name="T64" fmla="*/ 104 w 206"/>
                    <a:gd name="T65" fmla="*/ 52 h 116"/>
                    <a:gd name="T66" fmla="*/ 110 w 206"/>
                    <a:gd name="T67" fmla="*/ 50 h 116"/>
                    <a:gd name="T68" fmla="*/ 116 w 206"/>
                    <a:gd name="T69" fmla="*/ 46 h 116"/>
                    <a:gd name="T70" fmla="*/ 118 w 206"/>
                    <a:gd name="T71" fmla="*/ 42 h 116"/>
                    <a:gd name="T72" fmla="*/ 120 w 206"/>
                    <a:gd name="T73" fmla="*/ 36 h 116"/>
                    <a:gd name="T74" fmla="*/ 120 w 206"/>
                    <a:gd name="T75" fmla="*/ 36 h 116"/>
                    <a:gd name="T76" fmla="*/ 118 w 206"/>
                    <a:gd name="T77" fmla="*/ 30 h 116"/>
                    <a:gd name="T78" fmla="*/ 116 w 206"/>
                    <a:gd name="T79" fmla="*/ 24 h 116"/>
                    <a:gd name="T80" fmla="*/ 110 w 206"/>
                    <a:gd name="T81" fmla="*/ 20 h 116"/>
                    <a:gd name="T82" fmla="*/ 104 w 206"/>
                    <a:gd name="T83" fmla="*/ 20 h 116"/>
                    <a:gd name="T84" fmla="*/ 104 w 206"/>
                    <a:gd name="T85" fmla="*/ 20 h 116"/>
                    <a:gd name="T86" fmla="*/ 98 w 206"/>
                    <a:gd name="T87" fmla="*/ 20 h 116"/>
                    <a:gd name="T88" fmla="*/ 92 w 206"/>
                    <a:gd name="T89" fmla="*/ 24 h 116"/>
                    <a:gd name="T90" fmla="*/ 88 w 206"/>
                    <a:gd name="T91" fmla="*/ 30 h 116"/>
                    <a:gd name="T92" fmla="*/ 88 w 206"/>
                    <a:gd name="T93" fmla="*/ 36 h 116"/>
                    <a:gd name="T94" fmla="*/ 88 w 206"/>
                    <a:gd name="T95"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116">
                      <a:moveTo>
                        <a:pt x="0" y="116"/>
                      </a:moveTo>
                      <a:lnTo>
                        <a:pt x="0" y="116"/>
                      </a:lnTo>
                      <a:lnTo>
                        <a:pt x="0" y="38"/>
                      </a:lnTo>
                      <a:lnTo>
                        <a:pt x="66" y="38"/>
                      </a:lnTo>
                      <a:lnTo>
                        <a:pt x="66" y="38"/>
                      </a:lnTo>
                      <a:lnTo>
                        <a:pt x="66" y="30"/>
                      </a:lnTo>
                      <a:lnTo>
                        <a:pt x="68" y="24"/>
                      </a:lnTo>
                      <a:lnTo>
                        <a:pt x="72" y="16"/>
                      </a:lnTo>
                      <a:lnTo>
                        <a:pt x="76" y="12"/>
                      </a:lnTo>
                      <a:lnTo>
                        <a:pt x="82" y="6"/>
                      </a:lnTo>
                      <a:lnTo>
                        <a:pt x="88" y="4"/>
                      </a:lnTo>
                      <a:lnTo>
                        <a:pt x="96" y="2"/>
                      </a:lnTo>
                      <a:lnTo>
                        <a:pt x="104" y="0"/>
                      </a:lnTo>
                      <a:lnTo>
                        <a:pt x="104" y="0"/>
                      </a:lnTo>
                      <a:lnTo>
                        <a:pt x="112" y="2"/>
                      </a:lnTo>
                      <a:lnTo>
                        <a:pt x="118" y="4"/>
                      </a:lnTo>
                      <a:lnTo>
                        <a:pt x="124" y="6"/>
                      </a:lnTo>
                      <a:lnTo>
                        <a:pt x="130" y="12"/>
                      </a:lnTo>
                      <a:lnTo>
                        <a:pt x="136" y="16"/>
                      </a:lnTo>
                      <a:lnTo>
                        <a:pt x="138" y="24"/>
                      </a:lnTo>
                      <a:lnTo>
                        <a:pt x="142" y="30"/>
                      </a:lnTo>
                      <a:lnTo>
                        <a:pt x="142" y="38"/>
                      </a:lnTo>
                      <a:lnTo>
                        <a:pt x="206" y="38"/>
                      </a:lnTo>
                      <a:lnTo>
                        <a:pt x="206" y="38"/>
                      </a:lnTo>
                      <a:lnTo>
                        <a:pt x="206" y="116"/>
                      </a:lnTo>
                      <a:lnTo>
                        <a:pt x="0" y="116"/>
                      </a:lnTo>
                      <a:close/>
                      <a:moveTo>
                        <a:pt x="88" y="36"/>
                      </a:moveTo>
                      <a:lnTo>
                        <a:pt x="88" y="36"/>
                      </a:lnTo>
                      <a:lnTo>
                        <a:pt x="88" y="42"/>
                      </a:lnTo>
                      <a:lnTo>
                        <a:pt x="92" y="46"/>
                      </a:lnTo>
                      <a:lnTo>
                        <a:pt x="98" y="50"/>
                      </a:lnTo>
                      <a:lnTo>
                        <a:pt x="104" y="52"/>
                      </a:lnTo>
                      <a:lnTo>
                        <a:pt x="104" y="52"/>
                      </a:lnTo>
                      <a:lnTo>
                        <a:pt x="110" y="50"/>
                      </a:lnTo>
                      <a:lnTo>
                        <a:pt x="116" y="46"/>
                      </a:lnTo>
                      <a:lnTo>
                        <a:pt x="118" y="42"/>
                      </a:lnTo>
                      <a:lnTo>
                        <a:pt x="120" y="36"/>
                      </a:lnTo>
                      <a:lnTo>
                        <a:pt x="120" y="36"/>
                      </a:lnTo>
                      <a:lnTo>
                        <a:pt x="118" y="30"/>
                      </a:lnTo>
                      <a:lnTo>
                        <a:pt x="116" y="24"/>
                      </a:lnTo>
                      <a:lnTo>
                        <a:pt x="110" y="20"/>
                      </a:lnTo>
                      <a:lnTo>
                        <a:pt x="104" y="20"/>
                      </a:lnTo>
                      <a:lnTo>
                        <a:pt x="104" y="20"/>
                      </a:lnTo>
                      <a:lnTo>
                        <a:pt x="98" y="20"/>
                      </a:lnTo>
                      <a:lnTo>
                        <a:pt x="92" y="24"/>
                      </a:lnTo>
                      <a:lnTo>
                        <a:pt x="88" y="30"/>
                      </a:lnTo>
                      <a:lnTo>
                        <a:pt x="88" y="36"/>
                      </a:lnTo>
                      <a:lnTo>
                        <a:pt x="8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38" name="그룹 37"/>
            <p:cNvGrpSpPr/>
            <p:nvPr/>
          </p:nvGrpSpPr>
          <p:grpSpPr>
            <a:xfrm>
              <a:off x="7350299" y="654333"/>
              <a:ext cx="857069" cy="744929"/>
              <a:chOff x="4935551" y="5623889"/>
              <a:chExt cx="1440872" cy="1252346"/>
            </a:xfrm>
          </p:grpSpPr>
          <p:sp>
            <p:nvSpPr>
              <p:cNvPr id="48" name="육각형 47"/>
              <p:cNvSpPr/>
              <p:nvPr/>
            </p:nvSpPr>
            <p:spPr>
              <a:xfrm>
                <a:off x="4935551" y="5623889"/>
                <a:ext cx="1440872" cy="1252346"/>
              </a:xfrm>
              <a:prstGeom prst="hexagon">
                <a:avLst>
                  <a:gd name="adj" fmla="val 28525"/>
                  <a:gd name="vf" fmla="val 11547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mtClean="0">
                    <a:cs typeface="+mn-ea"/>
                    <a:sym typeface="+mn-lt"/>
                  </a:rPr>
                  <a:t> </a:t>
                </a:r>
                <a:endParaRPr lang="ko-KR" altLang="en-US">
                  <a:cs typeface="+mn-ea"/>
                  <a:sym typeface="+mn-lt"/>
                </a:endParaRPr>
              </a:p>
            </p:txBody>
          </p:sp>
          <p:grpSp>
            <p:nvGrpSpPr>
              <p:cNvPr id="49" name="그룹 48"/>
              <p:cNvGrpSpPr/>
              <p:nvPr/>
            </p:nvGrpSpPr>
            <p:grpSpPr>
              <a:xfrm>
                <a:off x="5441899" y="5901982"/>
                <a:ext cx="430039" cy="769292"/>
                <a:chOff x="996950" y="2406650"/>
                <a:chExt cx="571500" cy="1022350"/>
              </a:xfrm>
              <a:solidFill>
                <a:schemeClr val="bg1">
                  <a:alpha val="30000"/>
                </a:schemeClr>
              </a:solidFill>
            </p:grpSpPr>
            <p:sp>
              <p:nvSpPr>
                <p:cNvPr id="50"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1"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2"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3"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4"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5"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6"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7"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8"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39" name="그룹 38"/>
            <p:cNvGrpSpPr/>
            <p:nvPr/>
          </p:nvGrpSpPr>
          <p:grpSpPr>
            <a:xfrm>
              <a:off x="6493230" y="654333"/>
              <a:ext cx="857069" cy="744929"/>
              <a:chOff x="2771800" y="608086"/>
              <a:chExt cx="1440872" cy="1252346"/>
            </a:xfrm>
          </p:grpSpPr>
          <p:sp>
            <p:nvSpPr>
              <p:cNvPr id="40" name="육각형 39"/>
              <p:cNvSpPr/>
              <p:nvPr/>
            </p:nvSpPr>
            <p:spPr>
              <a:xfrm>
                <a:off x="2771800" y="608086"/>
                <a:ext cx="1440872" cy="1252346"/>
              </a:xfrm>
              <a:prstGeom prst="hexagon">
                <a:avLst>
                  <a:gd name="adj" fmla="val 28525"/>
                  <a:gd name="vf" fmla="val 115470"/>
                </a:avLst>
              </a:prstGeom>
              <a:solidFill>
                <a:srgbClr val="106F9D">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grpSp>
            <p:nvGrpSpPr>
              <p:cNvPr id="41" name="그룹 40"/>
              <p:cNvGrpSpPr/>
              <p:nvPr/>
            </p:nvGrpSpPr>
            <p:grpSpPr>
              <a:xfrm>
                <a:off x="3240185" y="844606"/>
                <a:ext cx="504101" cy="795572"/>
                <a:chOff x="-3248025" y="803275"/>
                <a:chExt cx="669925" cy="1057275"/>
              </a:xfrm>
              <a:solidFill>
                <a:schemeClr val="bg1">
                  <a:alpha val="30000"/>
                </a:schemeClr>
              </a:solidFill>
            </p:grpSpPr>
            <p:sp>
              <p:nvSpPr>
                <p:cNvPr id="42"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3"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4"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5"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6"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7"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spTree>
    <p:extLst>
      <p:ext uri="{BB962C8B-B14F-4D97-AF65-F5344CB8AC3E}">
        <p14:creationId xmlns:p14="http://schemas.microsoft.com/office/powerpoint/2010/main" val="5524438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sp>
        <p:nvSpPr>
          <p:cNvPr id="11" name="Freeform 10"/>
          <p:cNvSpPr>
            <a:spLocks noEditPoints="1"/>
          </p:cNvSpPr>
          <p:nvPr/>
        </p:nvSpPr>
        <p:spPr bwMode="auto">
          <a:xfrm>
            <a:off x="3532338" y="1644672"/>
            <a:ext cx="755326" cy="3122012"/>
          </a:xfrm>
          <a:custGeom>
            <a:avLst/>
            <a:gdLst>
              <a:gd name="T0" fmla="*/ 482 w 990"/>
              <a:gd name="T1" fmla="*/ 3737 h 4092"/>
              <a:gd name="T2" fmla="*/ 507 w 990"/>
              <a:gd name="T3" fmla="*/ 3725 h 4092"/>
              <a:gd name="T4" fmla="*/ 495 w 990"/>
              <a:gd name="T5" fmla="*/ 3298 h 4092"/>
              <a:gd name="T6" fmla="*/ 499 w 990"/>
              <a:gd name="T7" fmla="*/ 3916 h 4092"/>
              <a:gd name="T8" fmla="*/ 474 w 990"/>
              <a:gd name="T9" fmla="*/ 4092 h 4092"/>
              <a:gd name="T10" fmla="*/ 402 w 990"/>
              <a:gd name="T11" fmla="*/ 4076 h 4092"/>
              <a:gd name="T12" fmla="*/ 356 w 990"/>
              <a:gd name="T13" fmla="*/ 4064 h 4092"/>
              <a:gd name="T14" fmla="*/ 316 w 990"/>
              <a:gd name="T15" fmla="*/ 4032 h 4092"/>
              <a:gd name="T16" fmla="*/ 356 w 990"/>
              <a:gd name="T17" fmla="*/ 3878 h 4092"/>
              <a:gd name="T18" fmla="*/ 359 w 990"/>
              <a:gd name="T19" fmla="*/ 3731 h 4092"/>
              <a:gd name="T20" fmla="*/ 295 w 990"/>
              <a:gd name="T21" fmla="*/ 3357 h 4092"/>
              <a:gd name="T22" fmla="*/ 284 w 990"/>
              <a:gd name="T23" fmla="*/ 2885 h 4092"/>
              <a:gd name="T24" fmla="*/ 192 w 990"/>
              <a:gd name="T25" fmla="*/ 2431 h 4092"/>
              <a:gd name="T26" fmla="*/ 152 w 990"/>
              <a:gd name="T27" fmla="*/ 2304 h 4092"/>
              <a:gd name="T28" fmla="*/ 84 w 990"/>
              <a:gd name="T29" fmla="*/ 2221 h 4092"/>
              <a:gd name="T30" fmla="*/ 32 w 990"/>
              <a:gd name="T31" fmla="*/ 2116 h 4092"/>
              <a:gd name="T32" fmla="*/ 4 w 990"/>
              <a:gd name="T33" fmla="*/ 1671 h 4092"/>
              <a:gd name="T34" fmla="*/ 30 w 990"/>
              <a:gd name="T35" fmla="*/ 1243 h 4092"/>
              <a:gd name="T36" fmla="*/ 25 w 990"/>
              <a:gd name="T37" fmla="*/ 855 h 4092"/>
              <a:gd name="T38" fmla="*/ 94 w 990"/>
              <a:gd name="T39" fmla="*/ 701 h 4092"/>
              <a:gd name="T40" fmla="*/ 335 w 990"/>
              <a:gd name="T41" fmla="*/ 639 h 4092"/>
              <a:gd name="T42" fmla="*/ 384 w 990"/>
              <a:gd name="T43" fmla="*/ 472 h 4092"/>
              <a:gd name="T44" fmla="*/ 305 w 990"/>
              <a:gd name="T45" fmla="*/ 327 h 4092"/>
              <a:gd name="T46" fmla="*/ 309 w 990"/>
              <a:gd name="T47" fmla="*/ 256 h 4092"/>
              <a:gd name="T48" fmla="*/ 371 w 990"/>
              <a:gd name="T49" fmla="*/ 45 h 4092"/>
              <a:gd name="T50" fmla="*/ 583 w 990"/>
              <a:gd name="T51" fmla="*/ 16 h 4092"/>
              <a:gd name="T52" fmla="*/ 690 w 990"/>
              <a:gd name="T53" fmla="*/ 182 h 4092"/>
              <a:gd name="T54" fmla="*/ 694 w 990"/>
              <a:gd name="T55" fmla="*/ 285 h 4092"/>
              <a:gd name="T56" fmla="*/ 625 w 990"/>
              <a:gd name="T57" fmla="*/ 439 h 4092"/>
              <a:gd name="T58" fmla="*/ 619 w 990"/>
              <a:gd name="T59" fmla="*/ 603 h 4092"/>
              <a:gd name="T60" fmla="*/ 856 w 990"/>
              <a:gd name="T61" fmla="*/ 689 h 4092"/>
              <a:gd name="T62" fmla="*/ 959 w 990"/>
              <a:gd name="T63" fmla="*/ 799 h 4092"/>
              <a:gd name="T64" fmla="*/ 960 w 990"/>
              <a:gd name="T65" fmla="*/ 1153 h 4092"/>
              <a:gd name="T66" fmla="*/ 989 w 990"/>
              <a:gd name="T67" fmla="*/ 1555 h 4092"/>
              <a:gd name="T68" fmla="*/ 966 w 990"/>
              <a:gd name="T69" fmla="*/ 2040 h 4092"/>
              <a:gd name="T70" fmla="*/ 922 w 990"/>
              <a:gd name="T71" fmla="*/ 2194 h 4092"/>
              <a:gd name="T72" fmla="*/ 838 w 990"/>
              <a:gd name="T73" fmla="*/ 2303 h 4092"/>
              <a:gd name="T74" fmla="*/ 820 w 990"/>
              <a:gd name="T75" fmla="*/ 2347 h 4092"/>
              <a:gd name="T76" fmla="*/ 713 w 990"/>
              <a:gd name="T77" fmla="*/ 2792 h 4092"/>
              <a:gd name="T78" fmla="*/ 712 w 990"/>
              <a:gd name="T79" fmla="*/ 3273 h 4092"/>
              <a:gd name="T80" fmla="*/ 627 w 990"/>
              <a:gd name="T81" fmla="*/ 3710 h 4092"/>
              <a:gd name="T82" fmla="*/ 634 w 990"/>
              <a:gd name="T83" fmla="*/ 3838 h 4092"/>
              <a:gd name="T84" fmla="*/ 675 w 990"/>
              <a:gd name="T85" fmla="*/ 4014 h 4092"/>
              <a:gd name="T86" fmla="*/ 645 w 990"/>
              <a:gd name="T87" fmla="*/ 4059 h 4092"/>
              <a:gd name="T88" fmla="*/ 595 w 990"/>
              <a:gd name="T89" fmla="*/ 4073 h 4092"/>
              <a:gd name="T90" fmla="*/ 537 w 990"/>
              <a:gd name="T91" fmla="*/ 4084 h 4092"/>
              <a:gd name="T92" fmla="*/ 477 w 990"/>
              <a:gd name="T93" fmla="*/ 2100 h 4092"/>
              <a:gd name="T94" fmla="*/ 514 w 990"/>
              <a:gd name="T95" fmla="*/ 2159 h 4092"/>
              <a:gd name="T96" fmla="*/ 487 w 990"/>
              <a:gd name="T97" fmla="*/ 2761 h 4092"/>
              <a:gd name="T98" fmla="*/ 484 w 990"/>
              <a:gd name="T99" fmla="*/ 2998 h 4092"/>
              <a:gd name="T100" fmla="*/ 507 w 990"/>
              <a:gd name="T101" fmla="*/ 3035 h 4092"/>
              <a:gd name="T102" fmla="*/ 504 w 990"/>
              <a:gd name="T103" fmla="*/ 2759 h 4092"/>
              <a:gd name="T104" fmla="*/ 746 w 990"/>
              <a:gd name="T105" fmla="*/ 1429 h 4092"/>
              <a:gd name="T106" fmla="*/ 820 w 990"/>
              <a:gd name="T107" fmla="*/ 1682 h 4092"/>
              <a:gd name="T108" fmla="*/ 879 w 990"/>
              <a:gd name="T109" fmla="*/ 1937 h 4092"/>
              <a:gd name="T110" fmla="*/ 852 w 990"/>
              <a:gd name="T111" fmla="*/ 1492 h 4092"/>
              <a:gd name="T112" fmla="*/ 832 w 990"/>
              <a:gd name="T113" fmla="*/ 1178 h 4092"/>
              <a:gd name="T114" fmla="*/ 183 w 990"/>
              <a:gd name="T115" fmla="*/ 1193 h 4092"/>
              <a:gd name="T116" fmla="*/ 159 w 990"/>
              <a:gd name="T117" fmla="*/ 1357 h 4092"/>
              <a:gd name="T118" fmla="*/ 107 w 990"/>
              <a:gd name="T119" fmla="*/ 1720 h 4092"/>
              <a:gd name="T120" fmla="*/ 125 w 990"/>
              <a:gd name="T121" fmla="*/ 1924 h 4092"/>
              <a:gd name="T122" fmla="*/ 229 w 990"/>
              <a:gd name="T123" fmla="*/ 1551 h 4092"/>
              <a:gd name="T124" fmla="*/ 224 w 990"/>
              <a:gd name="T125" fmla="*/ 1336 h 4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0" h="4092">
                <a:moveTo>
                  <a:pt x="487" y="3375"/>
                </a:moveTo>
                <a:lnTo>
                  <a:pt x="487" y="3375"/>
                </a:lnTo>
                <a:lnTo>
                  <a:pt x="479" y="3451"/>
                </a:lnTo>
                <a:lnTo>
                  <a:pt x="474" y="3524"/>
                </a:lnTo>
                <a:lnTo>
                  <a:pt x="472" y="3598"/>
                </a:lnTo>
                <a:lnTo>
                  <a:pt x="470" y="3673"/>
                </a:lnTo>
                <a:lnTo>
                  <a:pt x="470" y="3673"/>
                </a:lnTo>
                <a:lnTo>
                  <a:pt x="474" y="3678"/>
                </a:lnTo>
                <a:lnTo>
                  <a:pt x="478" y="3684"/>
                </a:lnTo>
                <a:lnTo>
                  <a:pt x="481" y="3690"/>
                </a:lnTo>
                <a:lnTo>
                  <a:pt x="485" y="3701"/>
                </a:lnTo>
                <a:lnTo>
                  <a:pt x="485" y="3701"/>
                </a:lnTo>
                <a:lnTo>
                  <a:pt x="485" y="3716"/>
                </a:lnTo>
                <a:lnTo>
                  <a:pt x="484" y="3728"/>
                </a:lnTo>
                <a:lnTo>
                  <a:pt x="482" y="3737"/>
                </a:lnTo>
                <a:lnTo>
                  <a:pt x="482" y="3745"/>
                </a:lnTo>
                <a:lnTo>
                  <a:pt x="482" y="3745"/>
                </a:lnTo>
                <a:lnTo>
                  <a:pt x="484" y="3760"/>
                </a:lnTo>
                <a:lnTo>
                  <a:pt x="489" y="3773"/>
                </a:lnTo>
                <a:lnTo>
                  <a:pt x="492" y="3785"/>
                </a:lnTo>
                <a:lnTo>
                  <a:pt x="495" y="3800"/>
                </a:lnTo>
                <a:lnTo>
                  <a:pt x="495" y="3800"/>
                </a:lnTo>
                <a:lnTo>
                  <a:pt x="498" y="3785"/>
                </a:lnTo>
                <a:lnTo>
                  <a:pt x="502" y="3772"/>
                </a:lnTo>
                <a:lnTo>
                  <a:pt x="506" y="3758"/>
                </a:lnTo>
                <a:lnTo>
                  <a:pt x="507" y="3751"/>
                </a:lnTo>
                <a:lnTo>
                  <a:pt x="508" y="3743"/>
                </a:lnTo>
                <a:lnTo>
                  <a:pt x="508" y="3743"/>
                </a:lnTo>
                <a:lnTo>
                  <a:pt x="508" y="3735"/>
                </a:lnTo>
                <a:lnTo>
                  <a:pt x="507" y="3725"/>
                </a:lnTo>
                <a:lnTo>
                  <a:pt x="505" y="3714"/>
                </a:lnTo>
                <a:lnTo>
                  <a:pt x="505" y="3699"/>
                </a:lnTo>
                <a:lnTo>
                  <a:pt x="505" y="3699"/>
                </a:lnTo>
                <a:lnTo>
                  <a:pt x="509" y="3688"/>
                </a:lnTo>
                <a:lnTo>
                  <a:pt x="513" y="3682"/>
                </a:lnTo>
                <a:lnTo>
                  <a:pt x="517" y="3677"/>
                </a:lnTo>
                <a:lnTo>
                  <a:pt x="521" y="3671"/>
                </a:lnTo>
                <a:lnTo>
                  <a:pt x="521" y="3671"/>
                </a:lnTo>
                <a:lnTo>
                  <a:pt x="520" y="3596"/>
                </a:lnTo>
                <a:lnTo>
                  <a:pt x="517" y="3523"/>
                </a:lnTo>
                <a:lnTo>
                  <a:pt x="511" y="3449"/>
                </a:lnTo>
                <a:lnTo>
                  <a:pt x="504" y="3374"/>
                </a:lnTo>
                <a:lnTo>
                  <a:pt x="504" y="3374"/>
                </a:lnTo>
                <a:lnTo>
                  <a:pt x="495" y="3298"/>
                </a:lnTo>
                <a:lnTo>
                  <a:pt x="495" y="3298"/>
                </a:lnTo>
                <a:lnTo>
                  <a:pt x="487" y="3375"/>
                </a:lnTo>
                <a:lnTo>
                  <a:pt x="487" y="3375"/>
                </a:lnTo>
                <a:close/>
                <a:moveTo>
                  <a:pt x="495" y="3855"/>
                </a:moveTo>
                <a:lnTo>
                  <a:pt x="495" y="3855"/>
                </a:lnTo>
                <a:lnTo>
                  <a:pt x="494" y="3869"/>
                </a:lnTo>
                <a:lnTo>
                  <a:pt x="492" y="3881"/>
                </a:lnTo>
                <a:lnTo>
                  <a:pt x="489" y="3891"/>
                </a:lnTo>
                <a:lnTo>
                  <a:pt x="488" y="3900"/>
                </a:lnTo>
                <a:lnTo>
                  <a:pt x="488" y="3900"/>
                </a:lnTo>
                <a:lnTo>
                  <a:pt x="489" y="3914"/>
                </a:lnTo>
                <a:lnTo>
                  <a:pt x="491" y="3931"/>
                </a:lnTo>
                <a:lnTo>
                  <a:pt x="495" y="3954"/>
                </a:lnTo>
                <a:lnTo>
                  <a:pt x="495" y="3954"/>
                </a:lnTo>
                <a:lnTo>
                  <a:pt x="498" y="3931"/>
                </a:lnTo>
                <a:lnTo>
                  <a:pt x="499" y="3916"/>
                </a:lnTo>
                <a:lnTo>
                  <a:pt x="500" y="3903"/>
                </a:lnTo>
                <a:lnTo>
                  <a:pt x="500" y="3903"/>
                </a:lnTo>
                <a:lnTo>
                  <a:pt x="500" y="3898"/>
                </a:lnTo>
                <a:lnTo>
                  <a:pt x="500" y="3893"/>
                </a:lnTo>
                <a:lnTo>
                  <a:pt x="498" y="3881"/>
                </a:lnTo>
                <a:lnTo>
                  <a:pt x="496" y="3869"/>
                </a:lnTo>
                <a:lnTo>
                  <a:pt x="495" y="3855"/>
                </a:lnTo>
                <a:lnTo>
                  <a:pt x="495" y="3855"/>
                </a:lnTo>
                <a:close/>
                <a:moveTo>
                  <a:pt x="496" y="4083"/>
                </a:moveTo>
                <a:lnTo>
                  <a:pt x="496" y="4083"/>
                </a:lnTo>
                <a:lnTo>
                  <a:pt x="492" y="4087"/>
                </a:lnTo>
                <a:lnTo>
                  <a:pt x="487" y="4090"/>
                </a:lnTo>
                <a:lnTo>
                  <a:pt x="480" y="4091"/>
                </a:lnTo>
                <a:lnTo>
                  <a:pt x="474" y="4092"/>
                </a:lnTo>
                <a:lnTo>
                  <a:pt x="474" y="4092"/>
                </a:lnTo>
                <a:lnTo>
                  <a:pt x="468" y="4092"/>
                </a:lnTo>
                <a:lnTo>
                  <a:pt x="463" y="4091"/>
                </a:lnTo>
                <a:lnTo>
                  <a:pt x="453" y="4087"/>
                </a:lnTo>
                <a:lnTo>
                  <a:pt x="443" y="4080"/>
                </a:lnTo>
                <a:lnTo>
                  <a:pt x="443" y="4080"/>
                </a:lnTo>
                <a:lnTo>
                  <a:pt x="436" y="4081"/>
                </a:lnTo>
                <a:lnTo>
                  <a:pt x="432" y="4083"/>
                </a:lnTo>
                <a:lnTo>
                  <a:pt x="428" y="4086"/>
                </a:lnTo>
                <a:lnTo>
                  <a:pt x="420" y="4087"/>
                </a:lnTo>
                <a:lnTo>
                  <a:pt x="420" y="4087"/>
                </a:lnTo>
                <a:lnTo>
                  <a:pt x="416" y="4087"/>
                </a:lnTo>
                <a:lnTo>
                  <a:pt x="412" y="4086"/>
                </a:lnTo>
                <a:lnTo>
                  <a:pt x="408" y="4083"/>
                </a:lnTo>
                <a:lnTo>
                  <a:pt x="405" y="4080"/>
                </a:lnTo>
                <a:lnTo>
                  <a:pt x="402" y="4076"/>
                </a:lnTo>
                <a:lnTo>
                  <a:pt x="400" y="4074"/>
                </a:lnTo>
                <a:lnTo>
                  <a:pt x="400" y="4074"/>
                </a:lnTo>
                <a:lnTo>
                  <a:pt x="397" y="4075"/>
                </a:lnTo>
                <a:lnTo>
                  <a:pt x="392" y="4077"/>
                </a:lnTo>
                <a:lnTo>
                  <a:pt x="387" y="4078"/>
                </a:lnTo>
                <a:lnTo>
                  <a:pt x="384" y="4079"/>
                </a:lnTo>
                <a:lnTo>
                  <a:pt x="379" y="4078"/>
                </a:lnTo>
                <a:lnTo>
                  <a:pt x="379" y="4078"/>
                </a:lnTo>
                <a:lnTo>
                  <a:pt x="374" y="4075"/>
                </a:lnTo>
                <a:lnTo>
                  <a:pt x="371" y="4071"/>
                </a:lnTo>
                <a:lnTo>
                  <a:pt x="365" y="4062"/>
                </a:lnTo>
                <a:lnTo>
                  <a:pt x="365" y="4062"/>
                </a:lnTo>
                <a:lnTo>
                  <a:pt x="362" y="4062"/>
                </a:lnTo>
                <a:lnTo>
                  <a:pt x="360" y="4063"/>
                </a:lnTo>
                <a:lnTo>
                  <a:pt x="356" y="4064"/>
                </a:lnTo>
                <a:lnTo>
                  <a:pt x="348" y="4063"/>
                </a:lnTo>
                <a:lnTo>
                  <a:pt x="348" y="4063"/>
                </a:lnTo>
                <a:lnTo>
                  <a:pt x="345" y="4060"/>
                </a:lnTo>
                <a:lnTo>
                  <a:pt x="341" y="4054"/>
                </a:lnTo>
                <a:lnTo>
                  <a:pt x="338" y="4048"/>
                </a:lnTo>
                <a:lnTo>
                  <a:pt x="338" y="4044"/>
                </a:lnTo>
                <a:lnTo>
                  <a:pt x="337" y="4039"/>
                </a:lnTo>
                <a:lnTo>
                  <a:pt x="337" y="4039"/>
                </a:lnTo>
                <a:lnTo>
                  <a:pt x="332" y="4044"/>
                </a:lnTo>
                <a:lnTo>
                  <a:pt x="329" y="4045"/>
                </a:lnTo>
                <a:lnTo>
                  <a:pt x="326" y="4045"/>
                </a:lnTo>
                <a:lnTo>
                  <a:pt x="320" y="4042"/>
                </a:lnTo>
                <a:lnTo>
                  <a:pt x="320" y="4042"/>
                </a:lnTo>
                <a:lnTo>
                  <a:pt x="318" y="4037"/>
                </a:lnTo>
                <a:lnTo>
                  <a:pt x="316" y="4032"/>
                </a:lnTo>
                <a:lnTo>
                  <a:pt x="316" y="4024"/>
                </a:lnTo>
                <a:lnTo>
                  <a:pt x="316" y="4015"/>
                </a:lnTo>
                <a:lnTo>
                  <a:pt x="316" y="4015"/>
                </a:lnTo>
                <a:lnTo>
                  <a:pt x="317" y="4004"/>
                </a:lnTo>
                <a:lnTo>
                  <a:pt x="320" y="3997"/>
                </a:lnTo>
                <a:lnTo>
                  <a:pt x="324" y="3990"/>
                </a:lnTo>
                <a:lnTo>
                  <a:pt x="329" y="3984"/>
                </a:lnTo>
                <a:lnTo>
                  <a:pt x="329" y="3984"/>
                </a:lnTo>
                <a:lnTo>
                  <a:pt x="332" y="3976"/>
                </a:lnTo>
                <a:lnTo>
                  <a:pt x="337" y="3966"/>
                </a:lnTo>
                <a:lnTo>
                  <a:pt x="344" y="3940"/>
                </a:lnTo>
                <a:lnTo>
                  <a:pt x="350" y="3912"/>
                </a:lnTo>
                <a:lnTo>
                  <a:pt x="356" y="3889"/>
                </a:lnTo>
                <a:lnTo>
                  <a:pt x="356" y="3889"/>
                </a:lnTo>
                <a:lnTo>
                  <a:pt x="356" y="3878"/>
                </a:lnTo>
                <a:lnTo>
                  <a:pt x="356" y="3868"/>
                </a:lnTo>
                <a:lnTo>
                  <a:pt x="356" y="3850"/>
                </a:lnTo>
                <a:lnTo>
                  <a:pt x="356" y="3840"/>
                </a:lnTo>
                <a:lnTo>
                  <a:pt x="357" y="3828"/>
                </a:lnTo>
                <a:lnTo>
                  <a:pt x="360" y="3816"/>
                </a:lnTo>
                <a:lnTo>
                  <a:pt x="364" y="3800"/>
                </a:lnTo>
                <a:lnTo>
                  <a:pt x="364" y="3800"/>
                </a:lnTo>
                <a:lnTo>
                  <a:pt x="365" y="3785"/>
                </a:lnTo>
                <a:lnTo>
                  <a:pt x="367" y="3772"/>
                </a:lnTo>
                <a:lnTo>
                  <a:pt x="367" y="3772"/>
                </a:lnTo>
                <a:lnTo>
                  <a:pt x="361" y="3760"/>
                </a:lnTo>
                <a:lnTo>
                  <a:pt x="359" y="3750"/>
                </a:lnTo>
                <a:lnTo>
                  <a:pt x="358" y="3740"/>
                </a:lnTo>
                <a:lnTo>
                  <a:pt x="358" y="3736"/>
                </a:lnTo>
                <a:lnTo>
                  <a:pt x="359" y="3731"/>
                </a:lnTo>
                <a:lnTo>
                  <a:pt x="359" y="3731"/>
                </a:lnTo>
                <a:lnTo>
                  <a:pt x="362" y="3719"/>
                </a:lnTo>
                <a:lnTo>
                  <a:pt x="363" y="3712"/>
                </a:lnTo>
                <a:lnTo>
                  <a:pt x="364" y="3706"/>
                </a:lnTo>
                <a:lnTo>
                  <a:pt x="364" y="3706"/>
                </a:lnTo>
                <a:lnTo>
                  <a:pt x="364" y="3678"/>
                </a:lnTo>
                <a:lnTo>
                  <a:pt x="362" y="3650"/>
                </a:lnTo>
                <a:lnTo>
                  <a:pt x="359" y="3624"/>
                </a:lnTo>
                <a:lnTo>
                  <a:pt x="355" y="3596"/>
                </a:lnTo>
                <a:lnTo>
                  <a:pt x="349" y="3569"/>
                </a:lnTo>
                <a:lnTo>
                  <a:pt x="344" y="3542"/>
                </a:lnTo>
                <a:lnTo>
                  <a:pt x="330" y="3490"/>
                </a:lnTo>
                <a:lnTo>
                  <a:pt x="315" y="3437"/>
                </a:lnTo>
                <a:lnTo>
                  <a:pt x="301" y="3384"/>
                </a:lnTo>
                <a:lnTo>
                  <a:pt x="295" y="3357"/>
                </a:lnTo>
                <a:lnTo>
                  <a:pt x="288" y="3330"/>
                </a:lnTo>
                <a:lnTo>
                  <a:pt x="283" y="3303"/>
                </a:lnTo>
                <a:lnTo>
                  <a:pt x="279" y="3275"/>
                </a:lnTo>
                <a:lnTo>
                  <a:pt x="279" y="3275"/>
                </a:lnTo>
                <a:lnTo>
                  <a:pt x="275" y="3246"/>
                </a:lnTo>
                <a:lnTo>
                  <a:pt x="273" y="3219"/>
                </a:lnTo>
                <a:lnTo>
                  <a:pt x="272" y="3192"/>
                </a:lnTo>
                <a:lnTo>
                  <a:pt x="272" y="3165"/>
                </a:lnTo>
                <a:lnTo>
                  <a:pt x="272" y="3139"/>
                </a:lnTo>
                <a:lnTo>
                  <a:pt x="273" y="3116"/>
                </a:lnTo>
                <a:lnTo>
                  <a:pt x="277" y="3075"/>
                </a:lnTo>
                <a:lnTo>
                  <a:pt x="277" y="3075"/>
                </a:lnTo>
                <a:lnTo>
                  <a:pt x="282" y="3012"/>
                </a:lnTo>
                <a:lnTo>
                  <a:pt x="284" y="2949"/>
                </a:lnTo>
                <a:lnTo>
                  <a:pt x="284" y="2885"/>
                </a:lnTo>
                <a:lnTo>
                  <a:pt x="282" y="2821"/>
                </a:lnTo>
                <a:lnTo>
                  <a:pt x="282" y="2821"/>
                </a:lnTo>
                <a:lnTo>
                  <a:pt x="278" y="2793"/>
                </a:lnTo>
                <a:lnTo>
                  <a:pt x="274" y="2765"/>
                </a:lnTo>
                <a:lnTo>
                  <a:pt x="272" y="2751"/>
                </a:lnTo>
                <a:lnTo>
                  <a:pt x="269" y="2737"/>
                </a:lnTo>
                <a:lnTo>
                  <a:pt x="266" y="2725"/>
                </a:lnTo>
                <a:lnTo>
                  <a:pt x="261" y="2711"/>
                </a:lnTo>
                <a:lnTo>
                  <a:pt x="261" y="2711"/>
                </a:lnTo>
                <a:lnTo>
                  <a:pt x="255" y="2693"/>
                </a:lnTo>
                <a:lnTo>
                  <a:pt x="249" y="2674"/>
                </a:lnTo>
                <a:lnTo>
                  <a:pt x="237" y="2630"/>
                </a:lnTo>
                <a:lnTo>
                  <a:pt x="225" y="2582"/>
                </a:lnTo>
                <a:lnTo>
                  <a:pt x="213" y="2531"/>
                </a:lnTo>
                <a:lnTo>
                  <a:pt x="192" y="2431"/>
                </a:lnTo>
                <a:lnTo>
                  <a:pt x="181" y="2387"/>
                </a:lnTo>
                <a:lnTo>
                  <a:pt x="170" y="2349"/>
                </a:lnTo>
                <a:lnTo>
                  <a:pt x="170" y="2349"/>
                </a:lnTo>
                <a:lnTo>
                  <a:pt x="166" y="2327"/>
                </a:lnTo>
                <a:lnTo>
                  <a:pt x="166" y="2327"/>
                </a:lnTo>
                <a:lnTo>
                  <a:pt x="161" y="2311"/>
                </a:lnTo>
                <a:lnTo>
                  <a:pt x="161" y="2311"/>
                </a:lnTo>
                <a:lnTo>
                  <a:pt x="154" y="2290"/>
                </a:lnTo>
                <a:lnTo>
                  <a:pt x="154" y="2290"/>
                </a:lnTo>
                <a:lnTo>
                  <a:pt x="155" y="2296"/>
                </a:lnTo>
                <a:lnTo>
                  <a:pt x="154" y="2300"/>
                </a:lnTo>
                <a:lnTo>
                  <a:pt x="153" y="2303"/>
                </a:lnTo>
                <a:lnTo>
                  <a:pt x="153" y="2303"/>
                </a:lnTo>
                <a:lnTo>
                  <a:pt x="153" y="2303"/>
                </a:lnTo>
                <a:lnTo>
                  <a:pt x="152" y="2304"/>
                </a:lnTo>
                <a:lnTo>
                  <a:pt x="152" y="2304"/>
                </a:lnTo>
                <a:lnTo>
                  <a:pt x="153" y="2304"/>
                </a:lnTo>
                <a:lnTo>
                  <a:pt x="152" y="2305"/>
                </a:lnTo>
                <a:lnTo>
                  <a:pt x="152" y="2305"/>
                </a:lnTo>
                <a:lnTo>
                  <a:pt x="138" y="2298"/>
                </a:lnTo>
                <a:lnTo>
                  <a:pt x="138" y="2298"/>
                </a:lnTo>
                <a:lnTo>
                  <a:pt x="126" y="2285"/>
                </a:lnTo>
                <a:lnTo>
                  <a:pt x="121" y="2280"/>
                </a:lnTo>
                <a:lnTo>
                  <a:pt x="118" y="2273"/>
                </a:lnTo>
                <a:lnTo>
                  <a:pt x="118" y="2273"/>
                </a:lnTo>
                <a:lnTo>
                  <a:pt x="107" y="2252"/>
                </a:lnTo>
                <a:lnTo>
                  <a:pt x="100" y="2240"/>
                </a:lnTo>
                <a:lnTo>
                  <a:pt x="89" y="2226"/>
                </a:lnTo>
                <a:lnTo>
                  <a:pt x="89" y="2226"/>
                </a:lnTo>
                <a:lnTo>
                  <a:pt x="84" y="2221"/>
                </a:lnTo>
                <a:lnTo>
                  <a:pt x="84" y="2221"/>
                </a:lnTo>
                <a:lnTo>
                  <a:pt x="78" y="2210"/>
                </a:lnTo>
                <a:lnTo>
                  <a:pt x="69" y="2195"/>
                </a:lnTo>
                <a:lnTo>
                  <a:pt x="58" y="2180"/>
                </a:lnTo>
                <a:lnTo>
                  <a:pt x="49" y="2168"/>
                </a:lnTo>
                <a:lnTo>
                  <a:pt x="49" y="2168"/>
                </a:lnTo>
                <a:lnTo>
                  <a:pt x="42" y="2161"/>
                </a:lnTo>
                <a:lnTo>
                  <a:pt x="36" y="2155"/>
                </a:lnTo>
                <a:lnTo>
                  <a:pt x="34" y="2152"/>
                </a:lnTo>
                <a:lnTo>
                  <a:pt x="32" y="2149"/>
                </a:lnTo>
                <a:lnTo>
                  <a:pt x="31" y="2145"/>
                </a:lnTo>
                <a:lnTo>
                  <a:pt x="31" y="2138"/>
                </a:lnTo>
                <a:lnTo>
                  <a:pt x="31" y="2138"/>
                </a:lnTo>
                <a:lnTo>
                  <a:pt x="32" y="2128"/>
                </a:lnTo>
                <a:lnTo>
                  <a:pt x="32" y="2116"/>
                </a:lnTo>
                <a:lnTo>
                  <a:pt x="31" y="2091"/>
                </a:lnTo>
                <a:lnTo>
                  <a:pt x="29" y="2066"/>
                </a:lnTo>
                <a:lnTo>
                  <a:pt x="25" y="2042"/>
                </a:lnTo>
                <a:lnTo>
                  <a:pt x="16" y="1993"/>
                </a:lnTo>
                <a:lnTo>
                  <a:pt x="12" y="1968"/>
                </a:lnTo>
                <a:lnTo>
                  <a:pt x="8" y="1945"/>
                </a:lnTo>
                <a:lnTo>
                  <a:pt x="8" y="1945"/>
                </a:lnTo>
                <a:lnTo>
                  <a:pt x="8" y="1909"/>
                </a:lnTo>
                <a:lnTo>
                  <a:pt x="10" y="1873"/>
                </a:lnTo>
                <a:lnTo>
                  <a:pt x="11" y="1837"/>
                </a:lnTo>
                <a:lnTo>
                  <a:pt x="11" y="1801"/>
                </a:lnTo>
                <a:lnTo>
                  <a:pt x="11" y="1801"/>
                </a:lnTo>
                <a:lnTo>
                  <a:pt x="10" y="1759"/>
                </a:lnTo>
                <a:lnTo>
                  <a:pt x="6" y="1715"/>
                </a:lnTo>
                <a:lnTo>
                  <a:pt x="4" y="1671"/>
                </a:lnTo>
                <a:lnTo>
                  <a:pt x="2" y="1628"/>
                </a:lnTo>
                <a:lnTo>
                  <a:pt x="2" y="1628"/>
                </a:lnTo>
                <a:lnTo>
                  <a:pt x="1" y="1557"/>
                </a:lnTo>
                <a:lnTo>
                  <a:pt x="0" y="1486"/>
                </a:lnTo>
                <a:lnTo>
                  <a:pt x="0" y="1449"/>
                </a:lnTo>
                <a:lnTo>
                  <a:pt x="2" y="1414"/>
                </a:lnTo>
                <a:lnTo>
                  <a:pt x="5" y="1378"/>
                </a:lnTo>
                <a:lnTo>
                  <a:pt x="8" y="1361"/>
                </a:lnTo>
                <a:lnTo>
                  <a:pt x="11" y="1344"/>
                </a:lnTo>
                <a:lnTo>
                  <a:pt x="11" y="1344"/>
                </a:lnTo>
                <a:lnTo>
                  <a:pt x="15" y="1333"/>
                </a:lnTo>
                <a:lnTo>
                  <a:pt x="18" y="1322"/>
                </a:lnTo>
                <a:lnTo>
                  <a:pt x="24" y="1295"/>
                </a:lnTo>
                <a:lnTo>
                  <a:pt x="30" y="1243"/>
                </a:lnTo>
                <a:lnTo>
                  <a:pt x="30" y="1243"/>
                </a:lnTo>
                <a:lnTo>
                  <a:pt x="31" y="1199"/>
                </a:lnTo>
                <a:lnTo>
                  <a:pt x="31" y="1177"/>
                </a:lnTo>
                <a:lnTo>
                  <a:pt x="30" y="1154"/>
                </a:lnTo>
                <a:lnTo>
                  <a:pt x="30" y="1154"/>
                </a:lnTo>
                <a:lnTo>
                  <a:pt x="28" y="1117"/>
                </a:lnTo>
                <a:lnTo>
                  <a:pt x="25" y="1079"/>
                </a:lnTo>
                <a:lnTo>
                  <a:pt x="21" y="1042"/>
                </a:lnTo>
                <a:lnTo>
                  <a:pt x="19" y="1004"/>
                </a:lnTo>
                <a:lnTo>
                  <a:pt x="19" y="1004"/>
                </a:lnTo>
                <a:lnTo>
                  <a:pt x="18" y="966"/>
                </a:lnTo>
                <a:lnTo>
                  <a:pt x="18" y="929"/>
                </a:lnTo>
                <a:lnTo>
                  <a:pt x="18" y="912"/>
                </a:lnTo>
                <a:lnTo>
                  <a:pt x="19" y="894"/>
                </a:lnTo>
                <a:lnTo>
                  <a:pt x="21" y="875"/>
                </a:lnTo>
                <a:lnTo>
                  <a:pt x="25" y="855"/>
                </a:lnTo>
                <a:lnTo>
                  <a:pt x="25" y="855"/>
                </a:lnTo>
                <a:lnTo>
                  <a:pt x="29" y="822"/>
                </a:lnTo>
                <a:lnTo>
                  <a:pt x="31" y="800"/>
                </a:lnTo>
                <a:lnTo>
                  <a:pt x="34" y="782"/>
                </a:lnTo>
                <a:lnTo>
                  <a:pt x="39" y="762"/>
                </a:lnTo>
                <a:lnTo>
                  <a:pt x="39" y="762"/>
                </a:lnTo>
                <a:lnTo>
                  <a:pt x="42" y="754"/>
                </a:lnTo>
                <a:lnTo>
                  <a:pt x="46" y="745"/>
                </a:lnTo>
                <a:lnTo>
                  <a:pt x="51" y="737"/>
                </a:lnTo>
                <a:lnTo>
                  <a:pt x="59" y="729"/>
                </a:lnTo>
                <a:lnTo>
                  <a:pt x="66" y="720"/>
                </a:lnTo>
                <a:lnTo>
                  <a:pt x="75" y="714"/>
                </a:lnTo>
                <a:lnTo>
                  <a:pt x="85" y="707"/>
                </a:lnTo>
                <a:lnTo>
                  <a:pt x="94" y="701"/>
                </a:lnTo>
                <a:lnTo>
                  <a:pt x="94" y="701"/>
                </a:lnTo>
                <a:lnTo>
                  <a:pt x="113" y="697"/>
                </a:lnTo>
                <a:lnTo>
                  <a:pt x="124" y="694"/>
                </a:lnTo>
                <a:lnTo>
                  <a:pt x="135" y="692"/>
                </a:lnTo>
                <a:lnTo>
                  <a:pt x="146" y="689"/>
                </a:lnTo>
                <a:lnTo>
                  <a:pt x="146" y="689"/>
                </a:lnTo>
                <a:lnTo>
                  <a:pt x="180" y="684"/>
                </a:lnTo>
                <a:lnTo>
                  <a:pt x="211" y="681"/>
                </a:lnTo>
                <a:lnTo>
                  <a:pt x="241" y="677"/>
                </a:lnTo>
                <a:lnTo>
                  <a:pt x="255" y="673"/>
                </a:lnTo>
                <a:lnTo>
                  <a:pt x="269" y="670"/>
                </a:lnTo>
                <a:lnTo>
                  <a:pt x="283" y="666"/>
                </a:lnTo>
                <a:lnTo>
                  <a:pt x="296" y="662"/>
                </a:lnTo>
                <a:lnTo>
                  <a:pt x="310" y="655"/>
                </a:lnTo>
                <a:lnTo>
                  <a:pt x="323" y="648"/>
                </a:lnTo>
                <a:lnTo>
                  <a:pt x="335" y="639"/>
                </a:lnTo>
                <a:lnTo>
                  <a:pt x="348" y="629"/>
                </a:lnTo>
                <a:lnTo>
                  <a:pt x="361" y="618"/>
                </a:lnTo>
                <a:lnTo>
                  <a:pt x="374" y="605"/>
                </a:lnTo>
                <a:lnTo>
                  <a:pt x="374" y="605"/>
                </a:lnTo>
                <a:lnTo>
                  <a:pt x="380" y="589"/>
                </a:lnTo>
                <a:lnTo>
                  <a:pt x="384" y="571"/>
                </a:lnTo>
                <a:lnTo>
                  <a:pt x="384" y="571"/>
                </a:lnTo>
                <a:lnTo>
                  <a:pt x="388" y="547"/>
                </a:lnTo>
                <a:lnTo>
                  <a:pt x="389" y="535"/>
                </a:lnTo>
                <a:lnTo>
                  <a:pt x="390" y="523"/>
                </a:lnTo>
                <a:lnTo>
                  <a:pt x="390" y="510"/>
                </a:lnTo>
                <a:lnTo>
                  <a:pt x="390" y="498"/>
                </a:lnTo>
                <a:lnTo>
                  <a:pt x="388" y="486"/>
                </a:lnTo>
                <a:lnTo>
                  <a:pt x="384" y="472"/>
                </a:lnTo>
                <a:lnTo>
                  <a:pt x="384" y="472"/>
                </a:lnTo>
                <a:lnTo>
                  <a:pt x="379" y="465"/>
                </a:lnTo>
                <a:lnTo>
                  <a:pt x="375" y="458"/>
                </a:lnTo>
                <a:lnTo>
                  <a:pt x="372" y="449"/>
                </a:lnTo>
                <a:lnTo>
                  <a:pt x="369" y="441"/>
                </a:lnTo>
                <a:lnTo>
                  <a:pt x="359" y="405"/>
                </a:lnTo>
                <a:lnTo>
                  <a:pt x="359" y="405"/>
                </a:lnTo>
                <a:lnTo>
                  <a:pt x="352" y="401"/>
                </a:lnTo>
                <a:lnTo>
                  <a:pt x="347" y="399"/>
                </a:lnTo>
                <a:lnTo>
                  <a:pt x="343" y="396"/>
                </a:lnTo>
                <a:lnTo>
                  <a:pt x="337" y="390"/>
                </a:lnTo>
                <a:lnTo>
                  <a:pt x="337" y="390"/>
                </a:lnTo>
                <a:lnTo>
                  <a:pt x="332" y="378"/>
                </a:lnTo>
                <a:lnTo>
                  <a:pt x="326" y="366"/>
                </a:lnTo>
                <a:lnTo>
                  <a:pt x="312" y="341"/>
                </a:lnTo>
                <a:lnTo>
                  <a:pt x="305" y="327"/>
                </a:lnTo>
                <a:lnTo>
                  <a:pt x="301" y="312"/>
                </a:lnTo>
                <a:lnTo>
                  <a:pt x="299" y="305"/>
                </a:lnTo>
                <a:lnTo>
                  <a:pt x="299" y="296"/>
                </a:lnTo>
                <a:lnTo>
                  <a:pt x="299" y="287"/>
                </a:lnTo>
                <a:lnTo>
                  <a:pt x="300" y="279"/>
                </a:lnTo>
                <a:lnTo>
                  <a:pt x="300" y="279"/>
                </a:lnTo>
                <a:lnTo>
                  <a:pt x="300" y="272"/>
                </a:lnTo>
                <a:lnTo>
                  <a:pt x="301" y="269"/>
                </a:lnTo>
                <a:lnTo>
                  <a:pt x="302" y="268"/>
                </a:lnTo>
                <a:lnTo>
                  <a:pt x="304" y="267"/>
                </a:lnTo>
                <a:lnTo>
                  <a:pt x="305" y="267"/>
                </a:lnTo>
                <a:lnTo>
                  <a:pt x="308" y="266"/>
                </a:lnTo>
                <a:lnTo>
                  <a:pt x="308" y="263"/>
                </a:lnTo>
                <a:lnTo>
                  <a:pt x="309" y="256"/>
                </a:lnTo>
                <a:lnTo>
                  <a:pt x="309" y="256"/>
                </a:lnTo>
                <a:lnTo>
                  <a:pt x="303" y="218"/>
                </a:lnTo>
                <a:lnTo>
                  <a:pt x="303" y="218"/>
                </a:lnTo>
                <a:lnTo>
                  <a:pt x="303" y="185"/>
                </a:lnTo>
                <a:lnTo>
                  <a:pt x="303" y="185"/>
                </a:lnTo>
                <a:lnTo>
                  <a:pt x="311" y="156"/>
                </a:lnTo>
                <a:lnTo>
                  <a:pt x="315" y="135"/>
                </a:lnTo>
                <a:lnTo>
                  <a:pt x="317" y="120"/>
                </a:lnTo>
                <a:lnTo>
                  <a:pt x="320" y="110"/>
                </a:lnTo>
                <a:lnTo>
                  <a:pt x="325" y="99"/>
                </a:lnTo>
                <a:lnTo>
                  <a:pt x="331" y="89"/>
                </a:lnTo>
                <a:lnTo>
                  <a:pt x="343" y="74"/>
                </a:lnTo>
                <a:lnTo>
                  <a:pt x="360" y="55"/>
                </a:lnTo>
                <a:lnTo>
                  <a:pt x="360" y="55"/>
                </a:lnTo>
                <a:lnTo>
                  <a:pt x="365" y="51"/>
                </a:lnTo>
                <a:lnTo>
                  <a:pt x="371" y="45"/>
                </a:lnTo>
                <a:lnTo>
                  <a:pt x="385" y="36"/>
                </a:lnTo>
                <a:lnTo>
                  <a:pt x="403" y="27"/>
                </a:lnTo>
                <a:lnTo>
                  <a:pt x="422" y="18"/>
                </a:lnTo>
                <a:lnTo>
                  <a:pt x="442" y="11"/>
                </a:lnTo>
                <a:lnTo>
                  <a:pt x="461" y="6"/>
                </a:lnTo>
                <a:lnTo>
                  <a:pt x="479" y="2"/>
                </a:lnTo>
                <a:lnTo>
                  <a:pt x="487" y="1"/>
                </a:lnTo>
                <a:lnTo>
                  <a:pt x="493" y="2"/>
                </a:lnTo>
                <a:lnTo>
                  <a:pt x="493" y="2"/>
                </a:lnTo>
                <a:lnTo>
                  <a:pt x="508" y="0"/>
                </a:lnTo>
                <a:lnTo>
                  <a:pt x="524" y="1"/>
                </a:lnTo>
                <a:lnTo>
                  <a:pt x="540" y="3"/>
                </a:lnTo>
                <a:lnTo>
                  <a:pt x="555" y="8"/>
                </a:lnTo>
                <a:lnTo>
                  <a:pt x="570" y="12"/>
                </a:lnTo>
                <a:lnTo>
                  <a:pt x="583" y="16"/>
                </a:lnTo>
                <a:lnTo>
                  <a:pt x="604" y="25"/>
                </a:lnTo>
                <a:lnTo>
                  <a:pt x="604" y="25"/>
                </a:lnTo>
                <a:lnTo>
                  <a:pt x="616" y="31"/>
                </a:lnTo>
                <a:lnTo>
                  <a:pt x="627" y="38"/>
                </a:lnTo>
                <a:lnTo>
                  <a:pt x="636" y="45"/>
                </a:lnTo>
                <a:lnTo>
                  <a:pt x="644" y="53"/>
                </a:lnTo>
                <a:lnTo>
                  <a:pt x="652" y="61"/>
                </a:lnTo>
                <a:lnTo>
                  <a:pt x="659" y="71"/>
                </a:lnTo>
                <a:lnTo>
                  <a:pt x="664" y="81"/>
                </a:lnTo>
                <a:lnTo>
                  <a:pt x="670" y="90"/>
                </a:lnTo>
                <a:lnTo>
                  <a:pt x="674" y="101"/>
                </a:lnTo>
                <a:lnTo>
                  <a:pt x="677" y="112"/>
                </a:lnTo>
                <a:lnTo>
                  <a:pt x="684" y="134"/>
                </a:lnTo>
                <a:lnTo>
                  <a:pt x="687" y="158"/>
                </a:lnTo>
                <a:lnTo>
                  <a:pt x="690" y="182"/>
                </a:lnTo>
                <a:lnTo>
                  <a:pt x="690" y="182"/>
                </a:lnTo>
                <a:lnTo>
                  <a:pt x="690" y="216"/>
                </a:lnTo>
                <a:lnTo>
                  <a:pt x="690" y="216"/>
                </a:lnTo>
                <a:lnTo>
                  <a:pt x="685" y="254"/>
                </a:lnTo>
                <a:lnTo>
                  <a:pt x="685" y="254"/>
                </a:lnTo>
                <a:lnTo>
                  <a:pt x="685" y="260"/>
                </a:lnTo>
                <a:lnTo>
                  <a:pt x="686" y="263"/>
                </a:lnTo>
                <a:lnTo>
                  <a:pt x="688" y="265"/>
                </a:lnTo>
                <a:lnTo>
                  <a:pt x="689" y="265"/>
                </a:lnTo>
                <a:lnTo>
                  <a:pt x="691" y="266"/>
                </a:lnTo>
                <a:lnTo>
                  <a:pt x="692" y="267"/>
                </a:lnTo>
                <a:lnTo>
                  <a:pt x="693" y="270"/>
                </a:lnTo>
                <a:lnTo>
                  <a:pt x="693" y="276"/>
                </a:lnTo>
                <a:lnTo>
                  <a:pt x="693" y="276"/>
                </a:lnTo>
                <a:lnTo>
                  <a:pt x="694" y="285"/>
                </a:lnTo>
                <a:lnTo>
                  <a:pt x="694" y="294"/>
                </a:lnTo>
                <a:lnTo>
                  <a:pt x="693" y="302"/>
                </a:lnTo>
                <a:lnTo>
                  <a:pt x="692" y="310"/>
                </a:lnTo>
                <a:lnTo>
                  <a:pt x="688" y="325"/>
                </a:lnTo>
                <a:lnTo>
                  <a:pt x="682" y="338"/>
                </a:lnTo>
                <a:lnTo>
                  <a:pt x="668" y="364"/>
                </a:lnTo>
                <a:lnTo>
                  <a:pt x="661" y="375"/>
                </a:lnTo>
                <a:lnTo>
                  <a:pt x="657" y="387"/>
                </a:lnTo>
                <a:lnTo>
                  <a:pt x="657" y="387"/>
                </a:lnTo>
                <a:lnTo>
                  <a:pt x="651" y="394"/>
                </a:lnTo>
                <a:lnTo>
                  <a:pt x="646" y="396"/>
                </a:lnTo>
                <a:lnTo>
                  <a:pt x="642" y="399"/>
                </a:lnTo>
                <a:lnTo>
                  <a:pt x="634" y="403"/>
                </a:lnTo>
                <a:lnTo>
                  <a:pt x="634" y="403"/>
                </a:lnTo>
                <a:lnTo>
                  <a:pt x="625" y="439"/>
                </a:lnTo>
                <a:lnTo>
                  <a:pt x="622" y="447"/>
                </a:lnTo>
                <a:lnTo>
                  <a:pt x="618" y="456"/>
                </a:lnTo>
                <a:lnTo>
                  <a:pt x="614" y="463"/>
                </a:lnTo>
                <a:lnTo>
                  <a:pt x="609" y="470"/>
                </a:lnTo>
                <a:lnTo>
                  <a:pt x="609" y="470"/>
                </a:lnTo>
                <a:lnTo>
                  <a:pt x="606" y="483"/>
                </a:lnTo>
                <a:lnTo>
                  <a:pt x="603" y="495"/>
                </a:lnTo>
                <a:lnTo>
                  <a:pt x="602" y="508"/>
                </a:lnTo>
                <a:lnTo>
                  <a:pt x="602" y="520"/>
                </a:lnTo>
                <a:lnTo>
                  <a:pt x="603" y="533"/>
                </a:lnTo>
                <a:lnTo>
                  <a:pt x="606" y="545"/>
                </a:lnTo>
                <a:lnTo>
                  <a:pt x="609" y="569"/>
                </a:lnTo>
                <a:lnTo>
                  <a:pt x="609" y="569"/>
                </a:lnTo>
                <a:lnTo>
                  <a:pt x="613" y="586"/>
                </a:lnTo>
                <a:lnTo>
                  <a:pt x="619" y="603"/>
                </a:lnTo>
                <a:lnTo>
                  <a:pt x="619" y="603"/>
                </a:lnTo>
                <a:lnTo>
                  <a:pt x="632" y="615"/>
                </a:lnTo>
                <a:lnTo>
                  <a:pt x="645" y="627"/>
                </a:lnTo>
                <a:lnTo>
                  <a:pt x="658" y="637"/>
                </a:lnTo>
                <a:lnTo>
                  <a:pt x="671" y="645"/>
                </a:lnTo>
                <a:lnTo>
                  <a:pt x="684" y="653"/>
                </a:lnTo>
                <a:lnTo>
                  <a:pt x="697" y="658"/>
                </a:lnTo>
                <a:lnTo>
                  <a:pt x="709" y="664"/>
                </a:lnTo>
                <a:lnTo>
                  <a:pt x="722" y="668"/>
                </a:lnTo>
                <a:lnTo>
                  <a:pt x="736" y="671"/>
                </a:lnTo>
                <a:lnTo>
                  <a:pt x="750" y="674"/>
                </a:lnTo>
                <a:lnTo>
                  <a:pt x="780" y="679"/>
                </a:lnTo>
                <a:lnTo>
                  <a:pt x="845" y="687"/>
                </a:lnTo>
                <a:lnTo>
                  <a:pt x="845" y="687"/>
                </a:lnTo>
                <a:lnTo>
                  <a:pt x="856" y="689"/>
                </a:lnTo>
                <a:lnTo>
                  <a:pt x="866" y="692"/>
                </a:lnTo>
                <a:lnTo>
                  <a:pt x="879" y="695"/>
                </a:lnTo>
                <a:lnTo>
                  <a:pt x="896" y="699"/>
                </a:lnTo>
                <a:lnTo>
                  <a:pt x="896" y="699"/>
                </a:lnTo>
                <a:lnTo>
                  <a:pt x="906" y="705"/>
                </a:lnTo>
                <a:lnTo>
                  <a:pt x="915" y="712"/>
                </a:lnTo>
                <a:lnTo>
                  <a:pt x="924" y="719"/>
                </a:lnTo>
                <a:lnTo>
                  <a:pt x="932" y="727"/>
                </a:lnTo>
                <a:lnTo>
                  <a:pt x="939" y="735"/>
                </a:lnTo>
                <a:lnTo>
                  <a:pt x="944" y="744"/>
                </a:lnTo>
                <a:lnTo>
                  <a:pt x="948" y="752"/>
                </a:lnTo>
                <a:lnTo>
                  <a:pt x="952" y="760"/>
                </a:lnTo>
                <a:lnTo>
                  <a:pt x="952" y="760"/>
                </a:lnTo>
                <a:lnTo>
                  <a:pt x="956" y="780"/>
                </a:lnTo>
                <a:lnTo>
                  <a:pt x="959" y="799"/>
                </a:lnTo>
                <a:lnTo>
                  <a:pt x="961" y="821"/>
                </a:lnTo>
                <a:lnTo>
                  <a:pt x="966" y="854"/>
                </a:lnTo>
                <a:lnTo>
                  <a:pt x="966" y="854"/>
                </a:lnTo>
                <a:lnTo>
                  <a:pt x="969" y="874"/>
                </a:lnTo>
                <a:lnTo>
                  <a:pt x="971" y="892"/>
                </a:lnTo>
                <a:lnTo>
                  <a:pt x="972" y="910"/>
                </a:lnTo>
                <a:lnTo>
                  <a:pt x="972" y="928"/>
                </a:lnTo>
                <a:lnTo>
                  <a:pt x="972" y="964"/>
                </a:lnTo>
                <a:lnTo>
                  <a:pt x="972" y="1002"/>
                </a:lnTo>
                <a:lnTo>
                  <a:pt x="972" y="1002"/>
                </a:lnTo>
                <a:lnTo>
                  <a:pt x="969" y="1041"/>
                </a:lnTo>
                <a:lnTo>
                  <a:pt x="966" y="1078"/>
                </a:lnTo>
                <a:lnTo>
                  <a:pt x="962" y="1115"/>
                </a:lnTo>
                <a:lnTo>
                  <a:pt x="960" y="1153"/>
                </a:lnTo>
                <a:lnTo>
                  <a:pt x="960" y="1153"/>
                </a:lnTo>
                <a:lnTo>
                  <a:pt x="959" y="1175"/>
                </a:lnTo>
                <a:lnTo>
                  <a:pt x="959" y="1197"/>
                </a:lnTo>
                <a:lnTo>
                  <a:pt x="960" y="1241"/>
                </a:lnTo>
                <a:lnTo>
                  <a:pt x="960" y="1241"/>
                </a:lnTo>
                <a:lnTo>
                  <a:pt x="968" y="1293"/>
                </a:lnTo>
                <a:lnTo>
                  <a:pt x="972" y="1321"/>
                </a:lnTo>
                <a:lnTo>
                  <a:pt x="975" y="1332"/>
                </a:lnTo>
                <a:lnTo>
                  <a:pt x="980" y="1342"/>
                </a:lnTo>
                <a:lnTo>
                  <a:pt x="980" y="1342"/>
                </a:lnTo>
                <a:lnTo>
                  <a:pt x="983" y="1359"/>
                </a:lnTo>
                <a:lnTo>
                  <a:pt x="985" y="1376"/>
                </a:lnTo>
                <a:lnTo>
                  <a:pt x="988" y="1412"/>
                </a:lnTo>
                <a:lnTo>
                  <a:pt x="990" y="1447"/>
                </a:lnTo>
                <a:lnTo>
                  <a:pt x="990" y="1483"/>
                </a:lnTo>
                <a:lnTo>
                  <a:pt x="989" y="1555"/>
                </a:lnTo>
                <a:lnTo>
                  <a:pt x="988" y="1627"/>
                </a:lnTo>
                <a:lnTo>
                  <a:pt x="988" y="1627"/>
                </a:lnTo>
                <a:lnTo>
                  <a:pt x="986" y="1669"/>
                </a:lnTo>
                <a:lnTo>
                  <a:pt x="984" y="1713"/>
                </a:lnTo>
                <a:lnTo>
                  <a:pt x="982" y="1757"/>
                </a:lnTo>
                <a:lnTo>
                  <a:pt x="980" y="1800"/>
                </a:lnTo>
                <a:lnTo>
                  <a:pt x="980" y="1800"/>
                </a:lnTo>
                <a:lnTo>
                  <a:pt x="980" y="1836"/>
                </a:lnTo>
                <a:lnTo>
                  <a:pt x="982" y="1871"/>
                </a:lnTo>
                <a:lnTo>
                  <a:pt x="983" y="1907"/>
                </a:lnTo>
                <a:lnTo>
                  <a:pt x="983" y="1943"/>
                </a:lnTo>
                <a:lnTo>
                  <a:pt x="983" y="1943"/>
                </a:lnTo>
                <a:lnTo>
                  <a:pt x="980" y="1967"/>
                </a:lnTo>
                <a:lnTo>
                  <a:pt x="975" y="1990"/>
                </a:lnTo>
                <a:lnTo>
                  <a:pt x="966" y="2040"/>
                </a:lnTo>
                <a:lnTo>
                  <a:pt x="961" y="2064"/>
                </a:lnTo>
                <a:lnTo>
                  <a:pt x="959" y="2089"/>
                </a:lnTo>
                <a:lnTo>
                  <a:pt x="958" y="2114"/>
                </a:lnTo>
                <a:lnTo>
                  <a:pt x="958" y="2125"/>
                </a:lnTo>
                <a:lnTo>
                  <a:pt x="959" y="2137"/>
                </a:lnTo>
                <a:lnTo>
                  <a:pt x="959" y="2137"/>
                </a:lnTo>
                <a:lnTo>
                  <a:pt x="959" y="2143"/>
                </a:lnTo>
                <a:lnTo>
                  <a:pt x="958" y="2147"/>
                </a:lnTo>
                <a:lnTo>
                  <a:pt x="957" y="2150"/>
                </a:lnTo>
                <a:lnTo>
                  <a:pt x="955" y="2153"/>
                </a:lnTo>
                <a:lnTo>
                  <a:pt x="948" y="2160"/>
                </a:lnTo>
                <a:lnTo>
                  <a:pt x="942" y="2166"/>
                </a:lnTo>
                <a:lnTo>
                  <a:pt x="942" y="2166"/>
                </a:lnTo>
                <a:lnTo>
                  <a:pt x="932" y="2179"/>
                </a:lnTo>
                <a:lnTo>
                  <a:pt x="922" y="2194"/>
                </a:lnTo>
                <a:lnTo>
                  <a:pt x="913" y="2208"/>
                </a:lnTo>
                <a:lnTo>
                  <a:pt x="907" y="2220"/>
                </a:lnTo>
                <a:lnTo>
                  <a:pt x="907" y="2220"/>
                </a:lnTo>
                <a:lnTo>
                  <a:pt x="901" y="2225"/>
                </a:lnTo>
                <a:lnTo>
                  <a:pt x="901" y="2225"/>
                </a:lnTo>
                <a:lnTo>
                  <a:pt x="892" y="2238"/>
                </a:lnTo>
                <a:lnTo>
                  <a:pt x="884" y="2250"/>
                </a:lnTo>
                <a:lnTo>
                  <a:pt x="872" y="2272"/>
                </a:lnTo>
                <a:lnTo>
                  <a:pt x="872" y="2272"/>
                </a:lnTo>
                <a:lnTo>
                  <a:pt x="869" y="2278"/>
                </a:lnTo>
                <a:lnTo>
                  <a:pt x="864" y="2284"/>
                </a:lnTo>
                <a:lnTo>
                  <a:pt x="852" y="2296"/>
                </a:lnTo>
                <a:lnTo>
                  <a:pt x="852" y="2296"/>
                </a:lnTo>
                <a:lnTo>
                  <a:pt x="838" y="2303"/>
                </a:lnTo>
                <a:lnTo>
                  <a:pt x="838" y="2303"/>
                </a:lnTo>
                <a:lnTo>
                  <a:pt x="838" y="2303"/>
                </a:lnTo>
                <a:lnTo>
                  <a:pt x="838" y="2302"/>
                </a:lnTo>
                <a:lnTo>
                  <a:pt x="838" y="2302"/>
                </a:lnTo>
                <a:lnTo>
                  <a:pt x="838" y="2302"/>
                </a:lnTo>
                <a:lnTo>
                  <a:pt x="838" y="2302"/>
                </a:lnTo>
                <a:lnTo>
                  <a:pt x="837" y="2301"/>
                </a:lnTo>
                <a:lnTo>
                  <a:pt x="836" y="2298"/>
                </a:lnTo>
                <a:lnTo>
                  <a:pt x="835" y="2294"/>
                </a:lnTo>
                <a:lnTo>
                  <a:pt x="836" y="2289"/>
                </a:lnTo>
                <a:lnTo>
                  <a:pt x="836" y="2289"/>
                </a:lnTo>
                <a:lnTo>
                  <a:pt x="830" y="2309"/>
                </a:lnTo>
                <a:lnTo>
                  <a:pt x="830" y="2309"/>
                </a:lnTo>
                <a:lnTo>
                  <a:pt x="825" y="2326"/>
                </a:lnTo>
                <a:lnTo>
                  <a:pt x="825" y="2326"/>
                </a:lnTo>
                <a:lnTo>
                  <a:pt x="820" y="2347"/>
                </a:lnTo>
                <a:lnTo>
                  <a:pt x="820" y="2347"/>
                </a:lnTo>
                <a:lnTo>
                  <a:pt x="809" y="2385"/>
                </a:lnTo>
                <a:lnTo>
                  <a:pt x="799" y="2430"/>
                </a:lnTo>
                <a:lnTo>
                  <a:pt x="777" y="2529"/>
                </a:lnTo>
                <a:lnTo>
                  <a:pt x="765" y="2580"/>
                </a:lnTo>
                <a:lnTo>
                  <a:pt x="753" y="2629"/>
                </a:lnTo>
                <a:lnTo>
                  <a:pt x="742" y="2672"/>
                </a:lnTo>
                <a:lnTo>
                  <a:pt x="735" y="2692"/>
                </a:lnTo>
                <a:lnTo>
                  <a:pt x="729" y="2710"/>
                </a:lnTo>
                <a:lnTo>
                  <a:pt x="729" y="2710"/>
                </a:lnTo>
                <a:lnTo>
                  <a:pt x="724" y="2722"/>
                </a:lnTo>
                <a:lnTo>
                  <a:pt x="721" y="2736"/>
                </a:lnTo>
                <a:lnTo>
                  <a:pt x="718" y="2750"/>
                </a:lnTo>
                <a:lnTo>
                  <a:pt x="716" y="2764"/>
                </a:lnTo>
                <a:lnTo>
                  <a:pt x="713" y="2792"/>
                </a:lnTo>
                <a:lnTo>
                  <a:pt x="708" y="2820"/>
                </a:lnTo>
                <a:lnTo>
                  <a:pt x="708" y="2820"/>
                </a:lnTo>
                <a:lnTo>
                  <a:pt x="706" y="2884"/>
                </a:lnTo>
                <a:lnTo>
                  <a:pt x="706" y="2946"/>
                </a:lnTo>
                <a:lnTo>
                  <a:pt x="709" y="3010"/>
                </a:lnTo>
                <a:lnTo>
                  <a:pt x="714" y="3074"/>
                </a:lnTo>
                <a:lnTo>
                  <a:pt x="714" y="3074"/>
                </a:lnTo>
                <a:lnTo>
                  <a:pt x="717" y="3115"/>
                </a:lnTo>
                <a:lnTo>
                  <a:pt x="718" y="3138"/>
                </a:lnTo>
                <a:lnTo>
                  <a:pt x="719" y="3163"/>
                </a:lnTo>
                <a:lnTo>
                  <a:pt x="718" y="3190"/>
                </a:lnTo>
                <a:lnTo>
                  <a:pt x="717" y="3217"/>
                </a:lnTo>
                <a:lnTo>
                  <a:pt x="715" y="3245"/>
                </a:lnTo>
                <a:lnTo>
                  <a:pt x="712" y="3273"/>
                </a:lnTo>
                <a:lnTo>
                  <a:pt x="712" y="3273"/>
                </a:lnTo>
                <a:lnTo>
                  <a:pt x="707" y="3301"/>
                </a:lnTo>
                <a:lnTo>
                  <a:pt x="702" y="3328"/>
                </a:lnTo>
                <a:lnTo>
                  <a:pt x="697" y="3355"/>
                </a:lnTo>
                <a:lnTo>
                  <a:pt x="690" y="3381"/>
                </a:lnTo>
                <a:lnTo>
                  <a:pt x="675" y="3435"/>
                </a:lnTo>
                <a:lnTo>
                  <a:pt x="660" y="3488"/>
                </a:lnTo>
                <a:lnTo>
                  <a:pt x="647" y="3541"/>
                </a:lnTo>
                <a:lnTo>
                  <a:pt x="641" y="3568"/>
                </a:lnTo>
                <a:lnTo>
                  <a:pt x="636" y="3595"/>
                </a:lnTo>
                <a:lnTo>
                  <a:pt x="631" y="3622"/>
                </a:lnTo>
                <a:lnTo>
                  <a:pt x="628" y="3649"/>
                </a:lnTo>
                <a:lnTo>
                  <a:pt x="627" y="3676"/>
                </a:lnTo>
                <a:lnTo>
                  <a:pt x="626" y="3705"/>
                </a:lnTo>
                <a:lnTo>
                  <a:pt x="626" y="3705"/>
                </a:lnTo>
                <a:lnTo>
                  <a:pt x="627" y="3710"/>
                </a:lnTo>
                <a:lnTo>
                  <a:pt x="628" y="3717"/>
                </a:lnTo>
                <a:lnTo>
                  <a:pt x="631" y="3729"/>
                </a:lnTo>
                <a:lnTo>
                  <a:pt x="631" y="3729"/>
                </a:lnTo>
                <a:lnTo>
                  <a:pt x="632" y="3734"/>
                </a:lnTo>
                <a:lnTo>
                  <a:pt x="633" y="3739"/>
                </a:lnTo>
                <a:lnTo>
                  <a:pt x="632" y="3749"/>
                </a:lnTo>
                <a:lnTo>
                  <a:pt x="629" y="3759"/>
                </a:lnTo>
                <a:lnTo>
                  <a:pt x="625" y="3769"/>
                </a:lnTo>
                <a:lnTo>
                  <a:pt x="625" y="3769"/>
                </a:lnTo>
                <a:lnTo>
                  <a:pt x="626" y="3783"/>
                </a:lnTo>
                <a:lnTo>
                  <a:pt x="626" y="3798"/>
                </a:lnTo>
                <a:lnTo>
                  <a:pt x="626" y="3798"/>
                </a:lnTo>
                <a:lnTo>
                  <a:pt x="631" y="3813"/>
                </a:lnTo>
                <a:lnTo>
                  <a:pt x="633" y="3827"/>
                </a:lnTo>
                <a:lnTo>
                  <a:pt x="634" y="3838"/>
                </a:lnTo>
                <a:lnTo>
                  <a:pt x="636" y="3848"/>
                </a:lnTo>
                <a:lnTo>
                  <a:pt x="634" y="3867"/>
                </a:lnTo>
                <a:lnTo>
                  <a:pt x="634" y="3877"/>
                </a:lnTo>
                <a:lnTo>
                  <a:pt x="636" y="3887"/>
                </a:lnTo>
                <a:lnTo>
                  <a:pt x="636" y="3887"/>
                </a:lnTo>
                <a:lnTo>
                  <a:pt x="640" y="3910"/>
                </a:lnTo>
                <a:lnTo>
                  <a:pt x="646" y="3938"/>
                </a:lnTo>
                <a:lnTo>
                  <a:pt x="655" y="3963"/>
                </a:lnTo>
                <a:lnTo>
                  <a:pt x="658" y="3974"/>
                </a:lnTo>
                <a:lnTo>
                  <a:pt x="661" y="3982"/>
                </a:lnTo>
                <a:lnTo>
                  <a:pt x="661" y="3982"/>
                </a:lnTo>
                <a:lnTo>
                  <a:pt x="667" y="3988"/>
                </a:lnTo>
                <a:lnTo>
                  <a:pt x="671" y="3994"/>
                </a:lnTo>
                <a:lnTo>
                  <a:pt x="673" y="4002"/>
                </a:lnTo>
                <a:lnTo>
                  <a:pt x="675" y="4014"/>
                </a:lnTo>
                <a:lnTo>
                  <a:pt x="675" y="4014"/>
                </a:lnTo>
                <a:lnTo>
                  <a:pt x="675" y="4022"/>
                </a:lnTo>
                <a:lnTo>
                  <a:pt x="674" y="4030"/>
                </a:lnTo>
                <a:lnTo>
                  <a:pt x="672" y="4035"/>
                </a:lnTo>
                <a:lnTo>
                  <a:pt x="670" y="4039"/>
                </a:lnTo>
                <a:lnTo>
                  <a:pt x="670" y="4039"/>
                </a:lnTo>
                <a:lnTo>
                  <a:pt x="666" y="4043"/>
                </a:lnTo>
                <a:lnTo>
                  <a:pt x="662" y="4044"/>
                </a:lnTo>
                <a:lnTo>
                  <a:pt x="659" y="4042"/>
                </a:lnTo>
                <a:lnTo>
                  <a:pt x="654" y="4037"/>
                </a:lnTo>
                <a:lnTo>
                  <a:pt x="654" y="4037"/>
                </a:lnTo>
                <a:lnTo>
                  <a:pt x="654" y="4042"/>
                </a:lnTo>
                <a:lnTo>
                  <a:pt x="653" y="4046"/>
                </a:lnTo>
                <a:lnTo>
                  <a:pt x="649" y="4053"/>
                </a:lnTo>
                <a:lnTo>
                  <a:pt x="645" y="4059"/>
                </a:lnTo>
                <a:lnTo>
                  <a:pt x="642" y="4061"/>
                </a:lnTo>
                <a:lnTo>
                  <a:pt x="642" y="4061"/>
                </a:lnTo>
                <a:lnTo>
                  <a:pt x="634" y="4062"/>
                </a:lnTo>
                <a:lnTo>
                  <a:pt x="630" y="4061"/>
                </a:lnTo>
                <a:lnTo>
                  <a:pt x="628" y="4061"/>
                </a:lnTo>
                <a:lnTo>
                  <a:pt x="625" y="4060"/>
                </a:lnTo>
                <a:lnTo>
                  <a:pt x="625" y="4060"/>
                </a:lnTo>
                <a:lnTo>
                  <a:pt x="619" y="4068"/>
                </a:lnTo>
                <a:lnTo>
                  <a:pt x="616" y="4073"/>
                </a:lnTo>
                <a:lnTo>
                  <a:pt x="611" y="4076"/>
                </a:lnTo>
                <a:lnTo>
                  <a:pt x="611" y="4076"/>
                </a:lnTo>
                <a:lnTo>
                  <a:pt x="607" y="4077"/>
                </a:lnTo>
                <a:lnTo>
                  <a:pt x="603" y="4077"/>
                </a:lnTo>
                <a:lnTo>
                  <a:pt x="598" y="4075"/>
                </a:lnTo>
                <a:lnTo>
                  <a:pt x="595" y="4073"/>
                </a:lnTo>
                <a:lnTo>
                  <a:pt x="592" y="4073"/>
                </a:lnTo>
                <a:lnTo>
                  <a:pt x="592" y="4073"/>
                </a:lnTo>
                <a:lnTo>
                  <a:pt x="589" y="4075"/>
                </a:lnTo>
                <a:lnTo>
                  <a:pt x="585" y="4079"/>
                </a:lnTo>
                <a:lnTo>
                  <a:pt x="582" y="4081"/>
                </a:lnTo>
                <a:lnTo>
                  <a:pt x="579" y="4083"/>
                </a:lnTo>
                <a:lnTo>
                  <a:pt x="576" y="4084"/>
                </a:lnTo>
                <a:lnTo>
                  <a:pt x="570" y="4084"/>
                </a:lnTo>
                <a:lnTo>
                  <a:pt x="570" y="4084"/>
                </a:lnTo>
                <a:lnTo>
                  <a:pt x="564" y="4084"/>
                </a:lnTo>
                <a:lnTo>
                  <a:pt x="559" y="4082"/>
                </a:lnTo>
                <a:lnTo>
                  <a:pt x="555" y="4080"/>
                </a:lnTo>
                <a:lnTo>
                  <a:pt x="548" y="4079"/>
                </a:lnTo>
                <a:lnTo>
                  <a:pt x="548" y="4079"/>
                </a:lnTo>
                <a:lnTo>
                  <a:pt x="537" y="4084"/>
                </a:lnTo>
                <a:lnTo>
                  <a:pt x="527" y="4089"/>
                </a:lnTo>
                <a:lnTo>
                  <a:pt x="523" y="4090"/>
                </a:lnTo>
                <a:lnTo>
                  <a:pt x="518" y="4090"/>
                </a:lnTo>
                <a:lnTo>
                  <a:pt x="518" y="4090"/>
                </a:lnTo>
                <a:lnTo>
                  <a:pt x="511" y="4090"/>
                </a:lnTo>
                <a:lnTo>
                  <a:pt x="505" y="4089"/>
                </a:lnTo>
                <a:lnTo>
                  <a:pt x="500" y="4086"/>
                </a:lnTo>
                <a:lnTo>
                  <a:pt x="496" y="4083"/>
                </a:lnTo>
                <a:lnTo>
                  <a:pt x="496" y="4083"/>
                </a:lnTo>
                <a:close/>
                <a:moveTo>
                  <a:pt x="496" y="2091"/>
                </a:moveTo>
                <a:lnTo>
                  <a:pt x="496" y="2091"/>
                </a:lnTo>
                <a:lnTo>
                  <a:pt x="493" y="2095"/>
                </a:lnTo>
                <a:lnTo>
                  <a:pt x="490" y="2098"/>
                </a:lnTo>
                <a:lnTo>
                  <a:pt x="481" y="2099"/>
                </a:lnTo>
                <a:lnTo>
                  <a:pt x="477" y="2100"/>
                </a:lnTo>
                <a:lnTo>
                  <a:pt x="474" y="2103"/>
                </a:lnTo>
                <a:lnTo>
                  <a:pt x="473" y="2108"/>
                </a:lnTo>
                <a:lnTo>
                  <a:pt x="472" y="2117"/>
                </a:lnTo>
                <a:lnTo>
                  <a:pt x="472" y="2117"/>
                </a:lnTo>
                <a:lnTo>
                  <a:pt x="474" y="2137"/>
                </a:lnTo>
                <a:lnTo>
                  <a:pt x="476" y="2160"/>
                </a:lnTo>
                <a:lnTo>
                  <a:pt x="482" y="2210"/>
                </a:lnTo>
                <a:lnTo>
                  <a:pt x="490" y="2264"/>
                </a:lnTo>
                <a:lnTo>
                  <a:pt x="493" y="2292"/>
                </a:lnTo>
                <a:lnTo>
                  <a:pt x="495" y="2319"/>
                </a:lnTo>
                <a:lnTo>
                  <a:pt x="495" y="2319"/>
                </a:lnTo>
                <a:lnTo>
                  <a:pt x="497" y="2292"/>
                </a:lnTo>
                <a:lnTo>
                  <a:pt x="500" y="2263"/>
                </a:lnTo>
                <a:lnTo>
                  <a:pt x="508" y="2209"/>
                </a:lnTo>
                <a:lnTo>
                  <a:pt x="514" y="2159"/>
                </a:lnTo>
                <a:lnTo>
                  <a:pt x="518" y="2136"/>
                </a:lnTo>
                <a:lnTo>
                  <a:pt x="519" y="2115"/>
                </a:lnTo>
                <a:lnTo>
                  <a:pt x="519" y="2115"/>
                </a:lnTo>
                <a:lnTo>
                  <a:pt x="519" y="2106"/>
                </a:lnTo>
                <a:lnTo>
                  <a:pt x="517" y="2102"/>
                </a:lnTo>
                <a:lnTo>
                  <a:pt x="513" y="2099"/>
                </a:lnTo>
                <a:lnTo>
                  <a:pt x="510" y="2098"/>
                </a:lnTo>
                <a:lnTo>
                  <a:pt x="503" y="2095"/>
                </a:lnTo>
                <a:lnTo>
                  <a:pt x="498" y="2094"/>
                </a:lnTo>
                <a:lnTo>
                  <a:pt x="496" y="2091"/>
                </a:lnTo>
                <a:lnTo>
                  <a:pt x="496" y="2091"/>
                </a:lnTo>
                <a:close/>
                <a:moveTo>
                  <a:pt x="495" y="2633"/>
                </a:moveTo>
                <a:lnTo>
                  <a:pt x="495" y="2633"/>
                </a:lnTo>
                <a:lnTo>
                  <a:pt x="492" y="2696"/>
                </a:lnTo>
                <a:lnTo>
                  <a:pt x="487" y="2761"/>
                </a:lnTo>
                <a:lnTo>
                  <a:pt x="487" y="2761"/>
                </a:lnTo>
                <a:lnTo>
                  <a:pt x="485" y="2778"/>
                </a:lnTo>
                <a:lnTo>
                  <a:pt x="487" y="2796"/>
                </a:lnTo>
                <a:lnTo>
                  <a:pt x="489" y="2831"/>
                </a:lnTo>
                <a:lnTo>
                  <a:pt x="490" y="2849"/>
                </a:lnTo>
                <a:lnTo>
                  <a:pt x="491" y="2866"/>
                </a:lnTo>
                <a:lnTo>
                  <a:pt x="491" y="2883"/>
                </a:lnTo>
                <a:lnTo>
                  <a:pt x="489" y="2901"/>
                </a:lnTo>
                <a:lnTo>
                  <a:pt x="489" y="2901"/>
                </a:lnTo>
                <a:lnTo>
                  <a:pt x="484" y="2927"/>
                </a:lnTo>
                <a:lnTo>
                  <a:pt x="483" y="2941"/>
                </a:lnTo>
                <a:lnTo>
                  <a:pt x="483" y="2954"/>
                </a:lnTo>
                <a:lnTo>
                  <a:pt x="483" y="2954"/>
                </a:lnTo>
                <a:lnTo>
                  <a:pt x="484" y="2976"/>
                </a:lnTo>
                <a:lnTo>
                  <a:pt x="484" y="2998"/>
                </a:lnTo>
                <a:lnTo>
                  <a:pt x="483" y="3036"/>
                </a:lnTo>
                <a:lnTo>
                  <a:pt x="483" y="3036"/>
                </a:lnTo>
                <a:lnTo>
                  <a:pt x="485" y="3050"/>
                </a:lnTo>
                <a:lnTo>
                  <a:pt x="488" y="3066"/>
                </a:lnTo>
                <a:lnTo>
                  <a:pt x="490" y="3084"/>
                </a:lnTo>
                <a:lnTo>
                  <a:pt x="493" y="3096"/>
                </a:lnTo>
                <a:lnTo>
                  <a:pt x="493" y="3096"/>
                </a:lnTo>
                <a:lnTo>
                  <a:pt x="495" y="3109"/>
                </a:lnTo>
                <a:lnTo>
                  <a:pt x="495" y="3109"/>
                </a:lnTo>
                <a:lnTo>
                  <a:pt x="498" y="3094"/>
                </a:lnTo>
                <a:lnTo>
                  <a:pt x="498" y="3094"/>
                </a:lnTo>
                <a:lnTo>
                  <a:pt x="500" y="3081"/>
                </a:lnTo>
                <a:lnTo>
                  <a:pt x="503" y="3065"/>
                </a:lnTo>
                <a:lnTo>
                  <a:pt x="505" y="3048"/>
                </a:lnTo>
                <a:lnTo>
                  <a:pt x="507" y="3035"/>
                </a:lnTo>
                <a:lnTo>
                  <a:pt x="507" y="3035"/>
                </a:lnTo>
                <a:lnTo>
                  <a:pt x="506" y="2996"/>
                </a:lnTo>
                <a:lnTo>
                  <a:pt x="506" y="2975"/>
                </a:lnTo>
                <a:lnTo>
                  <a:pt x="507" y="2952"/>
                </a:lnTo>
                <a:lnTo>
                  <a:pt x="507" y="2952"/>
                </a:lnTo>
                <a:lnTo>
                  <a:pt x="507" y="2938"/>
                </a:lnTo>
                <a:lnTo>
                  <a:pt x="506" y="2924"/>
                </a:lnTo>
                <a:lnTo>
                  <a:pt x="502" y="2895"/>
                </a:lnTo>
                <a:lnTo>
                  <a:pt x="502" y="2895"/>
                </a:lnTo>
                <a:lnTo>
                  <a:pt x="503" y="2862"/>
                </a:lnTo>
                <a:lnTo>
                  <a:pt x="505" y="2827"/>
                </a:lnTo>
                <a:lnTo>
                  <a:pt x="505" y="2793"/>
                </a:lnTo>
                <a:lnTo>
                  <a:pt x="505" y="2776"/>
                </a:lnTo>
                <a:lnTo>
                  <a:pt x="504" y="2759"/>
                </a:lnTo>
                <a:lnTo>
                  <a:pt x="504" y="2759"/>
                </a:lnTo>
                <a:lnTo>
                  <a:pt x="499" y="2695"/>
                </a:lnTo>
                <a:lnTo>
                  <a:pt x="495" y="2633"/>
                </a:lnTo>
                <a:lnTo>
                  <a:pt x="495" y="2633"/>
                </a:lnTo>
                <a:close/>
                <a:moveTo>
                  <a:pt x="792" y="1209"/>
                </a:moveTo>
                <a:lnTo>
                  <a:pt x="792" y="1209"/>
                </a:lnTo>
                <a:lnTo>
                  <a:pt x="790" y="1230"/>
                </a:lnTo>
                <a:lnTo>
                  <a:pt x="787" y="1250"/>
                </a:lnTo>
                <a:lnTo>
                  <a:pt x="782" y="1271"/>
                </a:lnTo>
                <a:lnTo>
                  <a:pt x="777" y="1293"/>
                </a:lnTo>
                <a:lnTo>
                  <a:pt x="765" y="1336"/>
                </a:lnTo>
                <a:lnTo>
                  <a:pt x="754" y="1378"/>
                </a:lnTo>
                <a:lnTo>
                  <a:pt x="754" y="1378"/>
                </a:lnTo>
                <a:lnTo>
                  <a:pt x="750" y="1396"/>
                </a:lnTo>
                <a:lnTo>
                  <a:pt x="748" y="1412"/>
                </a:lnTo>
                <a:lnTo>
                  <a:pt x="746" y="1429"/>
                </a:lnTo>
                <a:lnTo>
                  <a:pt x="745" y="1444"/>
                </a:lnTo>
                <a:lnTo>
                  <a:pt x="744" y="1460"/>
                </a:lnTo>
                <a:lnTo>
                  <a:pt x="745" y="1476"/>
                </a:lnTo>
                <a:lnTo>
                  <a:pt x="746" y="1491"/>
                </a:lnTo>
                <a:lnTo>
                  <a:pt x="748" y="1506"/>
                </a:lnTo>
                <a:lnTo>
                  <a:pt x="748" y="1506"/>
                </a:lnTo>
                <a:lnTo>
                  <a:pt x="750" y="1516"/>
                </a:lnTo>
                <a:lnTo>
                  <a:pt x="753" y="1526"/>
                </a:lnTo>
                <a:lnTo>
                  <a:pt x="761" y="1549"/>
                </a:lnTo>
                <a:lnTo>
                  <a:pt x="772" y="1571"/>
                </a:lnTo>
                <a:lnTo>
                  <a:pt x="782" y="1594"/>
                </a:lnTo>
                <a:lnTo>
                  <a:pt x="804" y="1639"/>
                </a:lnTo>
                <a:lnTo>
                  <a:pt x="812" y="1661"/>
                </a:lnTo>
                <a:lnTo>
                  <a:pt x="820" y="1682"/>
                </a:lnTo>
                <a:lnTo>
                  <a:pt x="820" y="1682"/>
                </a:lnTo>
                <a:lnTo>
                  <a:pt x="833" y="1731"/>
                </a:lnTo>
                <a:lnTo>
                  <a:pt x="845" y="1776"/>
                </a:lnTo>
                <a:lnTo>
                  <a:pt x="850" y="1799"/>
                </a:lnTo>
                <a:lnTo>
                  <a:pt x="854" y="1822"/>
                </a:lnTo>
                <a:lnTo>
                  <a:pt x="857" y="1847"/>
                </a:lnTo>
                <a:lnTo>
                  <a:pt x="861" y="1873"/>
                </a:lnTo>
                <a:lnTo>
                  <a:pt x="861" y="1873"/>
                </a:lnTo>
                <a:lnTo>
                  <a:pt x="865" y="1922"/>
                </a:lnTo>
                <a:lnTo>
                  <a:pt x="865" y="1922"/>
                </a:lnTo>
                <a:lnTo>
                  <a:pt x="868" y="1940"/>
                </a:lnTo>
                <a:lnTo>
                  <a:pt x="870" y="1957"/>
                </a:lnTo>
                <a:lnTo>
                  <a:pt x="870" y="1957"/>
                </a:lnTo>
                <a:lnTo>
                  <a:pt x="871" y="1953"/>
                </a:lnTo>
                <a:lnTo>
                  <a:pt x="873" y="1948"/>
                </a:lnTo>
                <a:lnTo>
                  <a:pt x="879" y="1937"/>
                </a:lnTo>
                <a:lnTo>
                  <a:pt x="886" y="1928"/>
                </a:lnTo>
                <a:lnTo>
                  <a:pt x="891" y="1925"/>
                </a:lnTo>
                <a:lnTo>
                  <a:pt x="894" y="1922"/>
                </a:lnTo>
                <a:lnTo>
                  <a:pt x="894" y="1922"/>
                </a:lnTo>
                <a:lnTo>
                  <a:pt x="892" y="1892"/>
                </a:lnTo>
                <a:lnTo>
                  <a:pt x="890" y="1863"/>
                </a:lnTo>
                <a:lnTo>
                  <a:pt x="887" y="1804"/>
                </a:lnTo>
                <a:lnTo>
                  <a:pt x="885" y="1747"/>
                </a:lnTo>
                <a:lnTo>
                  <a:pt x="883" y="1718"/>
                </a:lnTo>
                <a:lnTo>
                  <a:pt x="880" y="1689"/>
                </a:lnTo>
                <a:lnTo>
                  <a:pt x="880" y="1689"/>
                </a:lnTo>
                <a:lnTo>
                  <a:pt x="871" y="1637"/>
                </a:lnTo>
                <a:lnTo>
                  <a:pt x="866" y="1591"/>
                </a:lnTo>
                <a:lnTo>
                  <a:pt x="860" y="1545"/>
                </a:lnTo>
                <a:lnTo>
                  <a:pt x="852" y="1492"/>
                </a:lnTo>
                <a:lnTo>
                  <a:pt x="852" y="1492"/>
                </a:lnTo>
                <a:lnTo>
                  <a:pt x="846" y="1466"/>
                </a:lnTo>
                <a:lnTo>
                  <a:pt x="838" y="1436"/>
                </a:lnTo>
                <a:lnTo>
                  <a:pt x="835" y="1419"/>
                </a:lnTo>
                <a:lnTo>
                  <a:pt x="833" y="1403"/>
                </a:lnTo>
                <a:lnTo>
                  <a:pt x="832" y="1386"/>
                </a:lnTo>
                <a:lnTo>
                  <a:pt x="832" y="1369"/>
                </a:lnTo>
                <a:lnTo>
                  <a:pt x="832" y="1369"/>
                </a:lnTo>
                <a:lnTo>
                  <a:pt x="832" y="1355"/>
                </a:lnTo>
                <a:lnTo>
                  <a:pt x="833" y="1332"/>
                </a:lnTo>
                <a:lnTo>
                  <a:pt x="835" y="1270"/>
                </a:lnTo>
                <a:lnTo>
                  <a:pt x="835" y="1237"/>
                </a:lnTo>
                <a:lnTo>
                  <a:pt x="834" y="1206"/>
                </a:lnTo>
                <a:lnTo>
                  <a:pt x="833" y="1191"/>
                </a:lnTo>
                <a:lnTo>
                  <a:pt x="832" y="1178"/>
                </a:lnTo>
                <a:lnTo>
                  <a:pt x="830" y="1167"/>
                </a:lnTo>
                <a:lnTo>
                  <a:pt x="826" y="1159"/>
                </a:lnTo>
                <a:lnTo>
                  <a:pt x="826" y="1159"/>
                </a:lnTo>
                <a:lnTo>
                  <a:pt x="824" y="1171"/>
                </a:lnTo>
                <a:lnTo>
                  <a:pt x="822" y="1180"/>
                </a:lnTo>
                <a:lnTo>
                  <a:pt x="819" y="1188"/>
                </a:lnTo>
                <a:lnTo>
                  <a:pt x="815" y="1193"/>
                </a:lnTo>
                <a:lnTo>
                  <a:pt x="809" y="1197"/>
                </a:lnTo>
                <a:lnTo>
                  <a:pt x="804" y="1201"/>
                </a:lnTo>
                <a:lnTo>
                  <a:pt x="792" y="1209"/>
                </a:lnTo>
                <a:lnTo>
                  <a:pt x="792" y="1209"/>
                </a:lnTo>
                <a:close/>
                <a:moveTo>
                  <a:pt x="191" y="1197"/>
                </a:moveTo>
                <a:lnTo>
                  <a:pt x="191" y="1197"/>
                </a:lnTo>
                <a:lnTo>
                  <a:pt x="188" y="1196"/>
                </a:lnTo>
                <a:lnTo>
                  <a:pt x="183" y="1193"/>
                </a:lnTo>
                <a:lnTo>
                  <a:pt x="179" y="1190"/>
                </a:lnTo>
                <a:lnTo>
                  <a:pt x="176" y="1187"/>
                </a:lnTo>
                <a:lnTo>
                  <a:pt x="171" y="1181"/>
                </a:lnTo>
                <a:lnTo>
                  <a:pt x="168" y="1175"/>
                </a:lnTo>
                <a:lnTo>
                  <a:pt x="166" y="1167"/>
                </a:lnTo>
                <a:lnTo>
                  <a:pt x="164" y="1159"/>
                </a:lnTo>
                <a:lnTo>
                  <a:pt x="164" y="1159"/>
                </a:lnTo>
                <a:lnTo>
                  <a:pt x="162" y="1168"/>
                </a:lnTo>
                <a:lnTo>
                  <a:pt x="160" y="1179"/>
                </a:lnTo>
                <a:lnTo>
                  <a:pt x="158" y="1192"/>
                </a:lnTo>
                <a:lnTo>
                  <a:pt x="156" y="1207"/>
                </a:lnTo>
                <a:lnTo>
                  <a:pt x="155" y="1238"/>
                </a:lnTo>
                <a:lnTo>
                  <a:pt x="155" y="1272"/>
                </a:lnTo>
                <a:lnTo>
                  <a:pt x="158" y="1333"/>
                </a:lnTo>
                <a:lnTo>
                  <a:pt x="159" y="1357"/>
                </a:lnTo>
                <a:lnTo>
                  <a:pt x="159" y="1371"/>
                </a:lnTo>
                <a:lnTo>
                  <a:pt x="159" y="1371"/>
                </a:lnTo>
                <a:lnTo>
                  <a:pt x="159" y="1388"/>
                </a:lnTo>
                <a:lnTo>
                  <a:pt x="158" y="1404"/>
                </a:lnTo>
                <a:lnTo>
                  <a:pt x="155" y="1421"/>
                </a:lnTo>
                <a:lnTo>
                  <a:pt x="152" y="1437"/>
                </a:lnTo>
                <a:lnTo>
                  <a:pt x="146" y="1468"/>
                </a:lnTo>
                <a:lnTo>
                  <a:pt x="139" y="1494"/>
                </a:lnTo>
                <a:lnTo>
                  <a:pt x="139" y="1494"/>
                </a:lnTo>
                <a:lnTo>
                  <a:pt x="131" y="1546"/>
                </a:lnTo>
                <a:lnTo>
                  <a:pt x="125" y="1593"/>
                </a:lnTo>
                <a:lnTo>
                  <a:pt x="119" y="1639"/>
                </a:lnTo>
                <a:lnTo>
                  <a:pt x="110" y="1690"/>
                </a:lnTo>
                <a:lnTo>
                  <a:pt x="110" y="1690"/>
                </a:lnTo>
                <a:lnTo>
                  <a:pt x="107" y="1720"/>
                </a:lnTo>
                <a:lnTo>
                  <a:pt x="105" y="1748"/>
                </a:lnTo>
                <a:lnTo>
                  <a:pt x="103" y="1806"/>
                </a:lnTo>
                <a:lnTo>
                  <a:pt x="102" y="1864"/>
                </a:lnTo>
                <a:lnTo>
                  <a:pt x="100" y="1894"/>
                </a:lnTo>
                <a:lnTo>
                  <a:pt x="96" y="1924"/>
                </a:lnTo>
                <a:lnTo>
                  <a:pt x="96" y="1924"/>
                </a:lnTo>
                <a:lnTo>
                  <a:pt x="100" y="1926"/>
                </a:lnTo>
                <a:lnTo>
                  <a:pt x="104" y="1930"/>
                </a:lnTo>
                <a:lnTo>
                  <a:pt x="111" y="1939"/>
                </a:lnTo>
                <a:lnTo>
                  <a:pt x="117" y="1950"/>
                </a:lnTo>
                <a:lnTo>
                  <a:pt x="119" y="1954"/>
                </a:lnTo>
                <a:lnTo>
                  <a:pt x="120" y="1959"/>
                </a:lnTo>
                <a:lnTo>
                  <a:pt x="120" y="1959"/>
                </a:lnTo>
                <a:lnTo>
                  <a:pt x="123" y="1941"/>
                </a:lnTo>
                <a:lnTo>
                  <a:pt x="125" y="1924"/>
                </a:lnTo>
                <a:lnTo>
                  <a:pt x="125" y="1924"/>
                </a:lnTo>
                <a:lnTo>
                  <a:pt x="131" y="1875"/>
                </a:lnTo>
                <a:lnTo>
                  <a:pt x="131" y="1875"/>
                </a:lnTo>
                <a:lnTo>
                  <a:pt x="133" y="1848"/>
                </a:lnTo>
                <a:lnTo>
                  <a:pt x="136" y="1824"/>
                </a:lnTo>
                <a:lnTo>
                  <a:pt x="140" y="1801"/>
                </a:lnTo>
                <a:lnTo>
                  <a:pt x="146" y="1778"/>
                </a:lnTo>
                <a:lnTo>
                  <a:pt x="158" y="1733"/>
                </a:lnTo>
                <a:lnTo>
                  <a:pt x="171" y="1684"/>
                </a:lnTo>
                <a:lnTo>
                  <a:pt x="171" y="1684"/>
                </a:lnTo>
                <a:lnTo>
                  <a:pt x="178" y="1662"/>
                </a:lnTo>
                <a:lnTo>
                  <a:pt x="188" y="1641"/>
                </a:lnTo>
                <a:lnTo>
                  <a:pt x="209" y="1596"/>
                </a:lnTo>
                <a:lnTo>
                  <a:pt x="220" y="1574"/>
                </a:lnTo>
                <a:lnTo>
                  <a:pt x="229" y="1551"/>
                </a:lnTo>
                <a:lnTo>
                  <a:pt x="237" y="1529"/>
                </a:lnTo>
                <a:lnTo>
                  <a:pt x="240" y="1518"/>
                </a:lnTo>
                <a:lnTo>
                  <a:pt x="242" y="1507"/>
                </a:lnTo>
                <a:lnTo>
                  <a:pt x="242" y="1507"/>
                </a:lnTo>
                <a:lnTo>
                  <a:pt x="244" y="1492"/>
                </a:lnTo>
                <a:lnTo>
                  <a:pt x="246" y="1477"/>
                </a:lnTo>
                <a:lnTo>
                  <a:pt x="246" y="1462"/>
                </a:lnTo>
                <a:lnTo>
                  <a:pt x="246" y="1446"/>
                </a:lnTo>
                <a:lnTo>
                  <a:pt x="245" y="1430"/>
                </a:lnTo>
                <a:lnTo>
                  <a:pt x="243" y="1414"/>
                </a:lnTo>
                <a:lnTo>
                  <a:pt x="240" y="1398"/>
                </a:lnTo>
                <a:lnTo>
                  <a:pt x="237" y="1381"/>
                </a:lnTo>
                <a:lnTo>
                  <a:pt x="237" y="1381"/>
                </a:lnTo>
                <a:lnTo>
                  <a:pt x="230" y="1358"/>
                </a:lnTo>
                <a:lnTo>
                  <a:pt x="224" y="1336"/>
                </a:lnTo>
                <a:lnTo>
                  <a:pt x="210" y="1287"/>
                </a:lnTo>
                <a:lnTo>
                  <a:pt x="203" y="1264"/>
                </a:lnTo>
                <a:lnTo>
                  <a:pt x="197" y="1240"/>
                </a:lnTo>
                <a:lnTo>
                  <a:pt x="193" y="1218"/>
                </a:lnTo>
                <a:lnTo>
                  <a:pt x="191" y="1197"/>
                </a:lnTo>
                <a:lnTo>
                  <a:pt x="191" y="1197"/>
                </a:lnTo>
                <a:close/>
              </a:path>
            </a:pathLst>
          </a:custGeom>
          <a:solidFill>
            <a:schemeClr val="tx1">
              <a:lumMod val="85000"/>
              <a:lumOff val="15000"/>
            </a:schemeClr>
          </a:solidFill>
          <a:ln>
            <a:noFill/>
          </a:ln>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12" name="Freeform 11"/>
          <p:cNvSpPr>
            <a:spLocks noEditPoints="1"/>
          </p:cNvSpPr>
          <p:nvPr/>
        </p:nvSpPr>
        <p:spPr bwMode="auto">
          <a:xfrm>
            <a:off x="4446147" y="1470720"/>
            <a:ext cx="1165797" cy="3295966"/>
          </a:xfrm>
          <a:custGeom>
            <a:avLst/>
            <a:gdLst>
              <a:gd name="T0" fmla="*/ 1526 w 1528"/>
              <a:gd name="T1" fmla="*/ 1807 h 4320"/>
              <a:gd name="T2" fmla="*/ 1423 w 1528"/>
              <a:gd name="T3" fmla="*/ 1202 h 4320"/>
              <a:gd name="T4" fmla="*/ 1313 w 1528"/>
              <a:gd name="T5" fmla="*/ 804 h 4320"/>
              <a:gd name="T6" fmla="*/ 1081 w 1528"/>
              <a:gd name="T7" fmla="*/ 716 h 4320"/>
              <a:gd name="T8" fmla="*/ 921 w 1528"/>
              <a:gd name="T9" fmla="*/ 475 h 4320"/>
              <a:gd name="T10" fmla="*/ 982 w 1528"/>
              <a:gd name="T11" fmla="*/ 246 h 4320"/>
              <a:gd name="T12" fmla="*/ 882 w 1528"/>
              <a:gd name="T13" fmla="*/ 26 h 4320"/>
              <a:gd name="T14" fmla="*/ 597 w 1528"/>
              <a:gd name="T15" fmla="*/ 72 h 4320"/>
              <a:gd name="T16" fmla="*/ 544 w 1528"/>
              <a:gd name="T17" fmla="*/ 359 h 4320"/>
              <a:gd name="T18" fmla="*/ 616 w 1528"/>
              <a:gd name="T19" fmla="*/ 559 h 4320"/>
              <a:gd name="T20" fmla="*/ 378 w 1528"/>
              <a:gd name="T21" fmla="*/ 726 h 4320"/>
              <a:gd name="T22" fmla="*/ 182 w 1528"/>
              <a:gd name="T23" fmla="*/ 862 h 4320"/>
              <a:gd name="T24" fmla="*/ 92 w 1528"/>
              <a:gd name="T25" fmla="*/ 1348 h 4320"/>
              <a:gd name="T26" fmla="*/ 9 w 1528"/>
              <a:gd name="T27" fmla="*/ 1942 h 4320"/>
              <a:gd name="T28" fmla="*/ 0 w 1528"/>
              <a:gd name="T29" fmla="*/ 2440 h 4320"/>
              <a:gd name="T30" fmla="*/ 60 w 1528"/>
              <a:gd name="T31" fmla="*/ 2607 h 4320"/>
              <a:gd name="T32" fmla="*/ 188 w 1528"/>
              <a:gd name="T33" fmla="*/ 2691 h 4320"/>
              <a:gd name="T34" fmla="*/ 214 w 1528"/>
              <a:gd name="T35" fmla="*/ 2625 h 4320"/>
              <a:gd name="T36" fmla="*/ 169 w 1528"/>
              <a:gd name="T37" fmla="*/ 2560 h 4320"/>
              <a:gd name="T38" fmla="*/ 119 w 1528"/>
              <a:gd name="T39" fmla="*/ 2478 h 4320"/>
              <a:gd name="T40" fmla="*/ 165 w 1528"/>
              <a:gd name="T41" fmla="*/ 2457 h 4320"/>
              <a:gd name="T42" fmla="*/ 234 w 1528"/>
              <a:gd name="T43" fmla="*/ 2573 h 4320"/>
              <a:gd name="T44" fmla="*/ 189 w 1528"/>
              <a:gd name="T45" fmla="*/ 2270 h 4320"/>
              <a:gd name="T46" fmla="*/ 260 w 1528"/>
              <a:gd name="T47" fmla="*/ 1869 h 4320"/>
              <a:gd name="T48" fmla="*/ 356 w 1528"/>
              <a:gd name="T49" fmla="*/ 1245 h 4320"/>
              <a:gd name="T50" fmla="*/ 440 w 1528"/>
              <a:gd name="T51" fmla="*/ 1574 h 4320"/>
              <a:gd name="T52" fmla="*/ 387 w 1528"/>
              <a:gd name="T53" fmla="*/ 1860 h 4320"/>
              <a:gd name="T54" fmla="*/ 360 w 1528"/>
              <a:gd name="T55" fmla="*/ 2254 h 4320"/>
              <a:gd name="T56" fmla="*/ 467 w 1528"/>
              <a:gd name="T57" fmla="*/ 2973 h 4320"/>
              <a:gd name="T58" fmla="*/ 494 w 1528"/>
              <a:gd name="T59" fmla="*/ 3412 h 4320"/>
              <a:gd name="T60" fmla="*/ 612 w 1528"/>
              <a:gd name="T61" fmla="*/ 4120 h 4320"/>
              <a:gd name="T62" fmla="*/ 546 w 1528"/>
              <a:gd name="T63" fmla="*/ 4265 h 4320"/>
              <a:gd name="T64" fmla="*/ 528 w 1528"/>
              <a:gd name="T65" fmla="*/ 4311 h 4320"/>
              <a:gd name="T66" fmla="*/ 629 w 1528"/>
              <a:gd name="T67" fmla="*/ 4316 h 4320"/>
              <a:gd name="T68" fmla="*/ 709 w 1528"/>
              <a:gd name="T69" fmla="*/ 4316 h 4320"/>
              <a:gd name="T70" fmla="*/ 777 w 1528"/>
              <a:gd name="T71" fmla="*/ 4317 h 4320"/>
              <a:gd name="T72" fmla="*/ 875 w 1528"/>
              <a:gd name="T73" fmla="*/ 4319 h 4320"/>
              <a:gd name="T74" fmla="*/ 976 w 1528"/>
              <a:gd name="T75" fmla="*/ 4316 h 4320"/>
              <a:gd name="T76" fmla="*/ 1033 w 1528"/>
              <a:gd name="T77" fmla="*/ 4294 h 4320"/>
              <a:gd name="T78" fmla="*/ 910 w 1528"/>
              <a:gd name="T79" fmla="*/ 4185 h 4320"/>
              <a:gd name="T80" fmla="*/ 1021 w 1528"/>
              <a:gd name="T81" fmla="*/ 3667 h 4320"/>
              <a:gd name="T82" fmla="*/ 1030 w 1528"/>
              <a:gd name="T83" fmla="*/ 3165 h 4320"/>
              <a:gd name="T84" fmla="*/ 1149 w 1528"/>
              <a:gd name="T85" fmla="*/ 2591 h 4320"/>
              <a:gd name="T86" fmla="*/ 1164 w 1528"/>
              <a:gd name="T87" fmla="*/ 2006 h 4320"/>
              <a:gd name="T88" fmla="*/ 1114 w 1528"/>
              <a:gd name="T89" fmla="*/ 1774 h 4320"/>
              <a:gd name="T90" fmla="*/ 1125 w 1528"/>
              <a:gd name="T91" fmla="*/ 1408 h 4320"/>
              <a:gd name="T92" fmla="*/ 1235 w 1528"/>
              <a:gd name="T93" fmla="*/ 1446 h 4320"/>
              <a:gd name="T94" fmla="*/ 1365 w 1528"/>
              <a:gd name="T95" fmla="*/ 2154 h 4320"/>
              <a:gd name="T96" fmla="*/ 1299 w 1528"/>
              <a:gd name="T97" fmla="*/ 2411 h 4320"/>
              <a:gd name="T98" fmla="*/ 1333 w 1528"/>
              <a:gd name="T99" fmla="*/ 2563 h 4320"/>
              <a:gd name="T100" fmla="*/ 1383 w 1528"/>
              <a:gd name="T101" fmla="*/ 2427 h 4320"/>
              <a:gd name="T102" fmla="*/ 1382 w 1528"/>
              <a:gd name="T103" fmla="*/ 2505 h 4320"/>
              <a:gd name="T104" fmla="*/ 1329 w 1528"/>
              <a:gd name="T105" fmla="*/ 2574 h 4320"/>
              <a:gd name="T106" fmla="*/ 1321 w 1528"/>
              <a:gd name="T107" fmla="*/ 2644 h 4320"/>
              <a:gd name="T108" fmla="*/ 1375 w 1528"/>
              <a:gd name="T109" fmla="*/ 2667 h 4320"/>
              <a:gd name="T110" fmla="*/ 1502 w 1528"/>
              <a:gd name="T111" fmla="*/ 2498 h 4320"/>
              <a:gd name="T112" fmla="*/ 774 w 1528"/>
              <a:gd name="T113" fmla="*/ 2696 h 4320"/>
              <a:gd name="T114" fmla="*/ 768 w 1528"/>
              <a:gd name="T115" fmla="*/ 2666 h 4320"/>
              <a:gd name="T116" fmla="*/ 755 w 1528"/>
              <a:gd name="T117" fmla="*/ 3322 h 4320"/>
              <a:gd name="T118" fmla="*/ 768 w 1528"/>
              <a:gd name="T119" fmla="*/ 4122 h 4320"/>
              <a:gd name="T120" fmla="*/ 736 w 1528"/>
              <a:gd name="T121" fmla="*/ 3769 h 4320"/>
              <a:gd name="T122" fmla="*/ 787 w 1528"/>
              <a:gd name="T123" fmla="*/ 393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8" h="4320">
                <a:moveTo>
                  <a:pt x="1512" y="2306"/>
                </a:moveTo>
                <a:lnTo>
                  <a:pt x="1512" y="2306"/>
                </a:lnTo>
                <a:lnTo>
                  <a:pt x="1510" y="2298"/>
                </a:lnTo>
                <a:lnTo>
                  <a:pt x="1509" y="2288"/>
                </a:lnTo>
                <a:lnTo>
                  <a:pt x="1509" y="2268"/>
                </a:lnTo>
                <a:lnTo>
                  <a:pt x="1510" y="2244"/>
                </a:lnTo>
                <a:lnTo>
                  <a:pt x="1512" y="2222"/>
                </a:lnTo>
                <a:lnTo>
                  <a:pt x="1516" y="2178"/>
                </a:lnTo>
                <a:lnTo>
                  <a:pt x="1517" y="2159"/>
                </a:lnTo>
                <a:lnTo>
                  <a:pt x="1516" y="2147"/>
                </a:lnTo>
                <a:lnTo>
                  <a:pt x="1516" y="2147"/>
                </a:lnTo>
                <a:lnTo>
                  <a:pt x="1516" y="2131"/>
                </a:lnTo>
                <a:lnTo>
                  <a:pt x="1516" y="2106"/>
                </a:lnTo>
                <a:lnTo>
                  <a:pt x="1520" y="2042"/>
                </a:lnTo>
                <a:lnTo>
                  <a:pt x="1524" y="1977"/>
                </a:lnTo>
                <a:lnTo>
                  <a:pt x="1526" y="1942"/>
                </a:lnTo>
                <a:lnTo>
                  <a:pt x="1526" y="1847"/>
                </a:lnTo>
                <a:lnTo>
                  <a:pt x="1526" y="1847"/>
                </a:lnTo>
                <a:lnTo>
                  <a:pt x="1526" y="1807"/>
                </a:lnTo>
                <a:lnTo>
                  <a:pt x="1525" y="1767"/>
                </a:lnTo>
                <a:lnTo>
                  <a:pt x="1522" y="1726"/>
                </a:lnTo>
                <a:lnTo>
                  <a:pt x="1519" y="1707"/>
                </a:lnTo>
                <a:lnTo>
                  <a:pt x="1517" y="1687"/>
                </a:lnTo>
                <a:lnTo>
                  <a:pt x="1513" y="1668"/>
                </a:lnTo>
                <a:lnTo>
                  <a:pt x="1509" y="1648"/>
                </a:lnTo>
                <a:lnTo>
                  <a:pt x="1503" y="1629"/>
                </a:lnTo>
                <a:lnTo>
                  <a:pt x="1498" y="1610"/>
                </a:lnTo>
                <a:lnTo>
                  <a:pt x="1490" y="1591"/>
                </a:lnTo>
                <a:lnTo>
                  <a:pt x="1482" y="1573"/>
                </a:lnTo>
                <a:lnTo>
                  <a:pt x="1472" y="1555"/>
                </a:lnTo>
                <a:lnTo>
                  <a:pt x="1462" y="1538"/>
                </a:lnTo>
                <a:lnTo>
                  <a:pt x="1462" y="1538"/>
                </a:lnTo>
                <a:lnTo>
                  <a:pt x="1457" y="1491"/>
                </a:lnTo>
                <a:lnTo>
                  <a:pt x="1453" y="1444"/>
                </a:lnTo>
                <a:lnTo>
                  <a:pt x="1444" y="1348"/>
                </a:lnTo>
                <a:lnTo>
                  <a:pt x="1439" y="1300"/>
                </a:lnTo>
                <a:lnTo>
                  <a:pt x="1432" y="1252"/>
                </a:lnTo>
                <a:lnTo>
                  <a:pt x="1423" y="1202"/>
                </a:lnTo>
                <a:lnTo>
                  <a:pt x="1418" y="1179"/>
                </a:lnTo>
                <a:lnTo>
                  <a:pt x="1411" y="1155"/>
                </a:lnTo>
                <a:lnTo>
                  <a:pt x="1411" y="1155"/>
                </a:lnTo>
                <a:lnTo>
                  <a:pt x="1414" y="1142"/>
                </a:lnTo>
                <a:lnTo>
                  <a:pt x="1417" y="1130"/>
                </a:lnTo>
                <a:lnTo>
                  <a:pt x="1418" y="1117"/>
                </a:lnTo>
                <a:lnTo>
                  <a:pt x="1419" y="1103"/>
                </a:lnTo>
                <a:lnTo>
                  <a:pt x="1419" y="1076"/>
                </a:lnTo>
                <a:lnTo>
                  <a:pt x="1417" y="1048"/>
                </a:lnTo>
                <a:lnTo>
                  <a:pt x="1411" y="1019"/>
                </a:lnTo>
                <a:lnTo>
                  <a:pt x="1405" y="991"/>
                </a:lnTo>
                <a:lnTo>
                  <a:pt x="1397" y="963"/>
                </a:lnTo>
                <a:lnTo>
                  <a:pt x="1388" y="937"/>
                </a:lnTo>
                <a:lnTo>
                  <a:pt x="1377" y="910"/>
                </a:lnTo>
                <a:lnTo>
                  <a:pt x="1365" y="885"/>
                </a:lnTo>
                <a:lnTo>
                  <a:pt x="1353" y="862"/>
                </a:lnTo>
                <a:lnTo>
                  <a:pt x="1339" y="840"/>
                </a:lnTo>
                <a:lnTo>
                  <a:pt x="1327" y="821"/>
                </a:lnTo>
                <a:lnTo>
                  <a:pt x="1313" y="804"/>
                </a:lnTo>
                <a:lnTo>
                  <a:pt x="1299" y="790"/>
                </a:lnTo>
                <a:lnTo>
                  <a:pt x="1285" y="779"/>
                </a:lnTo>
                <a:lnTo>
                  <a:pt x="1285" y="779"/>
                </a:lnTo>
                <a:lnTo>
                  <a:pt x="1274" y="775"/>
                </a:lnTo>
                <a:lnTo>
                  <a:pt x="1263" y="769"/>
                </a:lnTo>
                <a:lnTo>
                  <a:pt x="1244" y="757"/>
                </a:lnTo>
                <a:lnTo>
                  <a:pt x="1224" y="745"/>
                </a:lnTo>
                <a:lnTo>
                  <a:pt x="1213" y="739"/>
                </a:lnTo>
                <a:lnTo>
                  <a:pt x="1202" y="735"/>
                </a:lnTo>
                <a:lnTo>
                  <a:pt x="1202" y="735"/>
                </a:lnTo>
                <a:lnTo>
                  <a:pt x="1191" y="730"/>
                </a:lnTo>
                <a:lnTo>
                  <a:pt x="1182" y="728"/>
                </a:lnTo>
                <a:lnTo>
                  <a:pt x="1172" y="727"/>
                </a:lnTo>
                <a:lnTo>
                  <a:pt x="1160" y="728"/>
                </a:lnTo>
                <a:lnTo>
                  <a:pt x="1160" y="728"/>
                </a:lnTo>
                <a:lnTo>
                  <a:pt x="1104" y="723"/>
                </a:lnTo>
                <a:lnTo>
                  <a:pt x="1104" y="723"/>
                </a:lnTo>
                <a:lnTo>
                  <a:pt x="1092" y="720"/>
                </a:lnTo>
                <a:lnTo>
                  <a:pt x="1081" y="716"/>
                </a:lnTo>
                <a:lnTo>
                  <a:pt x="1069" y="711"/>
                </a:lnTo>
                <a:lnTo>
                  <a:pt x="1059" y="706"/>
                </a:lnTo>
                <a:lnTo>
                  <a:pt x="1039" y="693"/>
                </a:lnTo>
                <a:lnTo>
                  <a:pt x="1019" y="681"/>
                </a:lnTo>
                <a:lnTo>
                  <a:pt x="980" y="653"/>
                </a:lnTo>
                <a:lnTo>
                  <a:pt x="960" y="640"/>
                </a:lnTo>
                <a:lnTo>
                  <a:pt x="939" y="628"/>
                </a:lnTo>
                <a:lnTo>
                  <a:pt x="939" y="628"/>
                </a:lnTo>
                <a:lnTo>
                  <a:pt x="930" y="619"/>
                </a:lnTo>
                <a:lnTo>
                  <a:pt x="930" y="619"/>
                </a:lnTo>
                <a:lnTo>
                  <a:pt x="921" y="602"/>
                </a:lnTo>
                <a:lnTo>
                  <a:pt x="921" y="602"/>
                </a:lnTo>
                <a:lnTo>
                  <a:pt x="921" y="581"/>
                </a:lnTo>
                <a:lnTo>
                  <a:pt x="919" y="559"/>
                </a:lnTo>
                <a:lnTo>
                  <a:pt x="917" y="538"/>
                </a:lnTo>
                <a:lnTo>
                  <a:pt x="917" y="517"/>
                </a:lnTo>
                <a:lnTo>
                  <a:pt x="917" y="495"/>
                </a:lnTo>
                <a:lnTo>
                  <a:pt x="919" y="485"/>
                </a:lnTo>
                <a:lnTo>
                  <a:pt x="921" y="475"/>
                </a:lnTo>
                <a:lnTo>
                  <a:pt x="924" y="465"/>
                </a:lnTo>
                <a:lnTo>
                  <a:pt x="928" y="455"/>
                </a:lnTo>
                <a:lnTo>
                  <a:pt x="933" y="446"/>
                </a:lnTo>
                <a:lnTo>
                  <a:pt x="939" y="437"/>
                </a:lnTo>
                <a:lnTo>
                  <a:pt x="939" y="437"/>
                </a:lnTo>
                <a:lnTo>
                  <a:pt x="957" y="420"/>
                </a:lnTo>
                <a:lnTo>
                  <a:pt x="957" y="420"/>
                </a:lnTo>
                <a:lnTo>
                  <a:pt x="965" y="410"/>
                </a:lnTo>
                <a:lnTo>
                  <a:pt x="965" y="410"/>
                </a:lnTo>
                <a:lnTo>
                  <a:pt x="974" y="402"/>
                </a:lnTo>
                <a:lnTo>
                  <a:pt x="974" y="402"/>
                </a:lnTo>
                <a:lnTo>
                  <a:pt x="982" y="385"/>
                </a:lnTo>
                <a:lnTo>
                  <a:pt x="982" y="385"/>
                </a:lnTo>
                <a:lnTo>
                  <a:pt x="991" y="359"/>
                </a:lnTo>
                <a:lnTo>
                  <a:pt x="1000" y="298"/>
                </a:lnTo>
                <a:lnTo>
                  <a:pt x="1000" y="272"/>
                </a:lnTo>
                <a:lnTo>
                  <a:pt x="991" y="255"/>
                </a:lnTo>
                <a:lnTo>
                  <a:pt x="982" y="246"/>
                </a:lnTo>
                <a:lnTo>
                  <a:pt x="982" y="246"/>
                </a:lnTo>
                <a:lnTo>
                  <a:pt x="986" y="226"/>
                </a:lnTo>
                <a:lnTo>
                  <a:pt x="988" y="208"/>
                </a:lnTo>
                <a:lnTo>
                  <a:pt x="989" y="189"/>
                </a:lnTo>
                <a:lnTo>
                  <a:pt x="989" y="170"/>
                </a:lnTo>
                <a:lnTo>
                  <a:pt x="988" y="151"/>
                </a:lnTo>
                <a:lnTo>
                  <a:pt x="985" y="134"/>
                </a:lnTo>
                <a:lnTo>
                  <a:pt x="979" y="116"/>
                </a:lnTo>
                <a:lnTo>
                  <a:pt x="974" y="99"/>
                </a:lnTo>
                <a:lnTo>
                  <a:pt x="974" y="99"/>
                </a:lnTo>
                <a:lnTo>
                  <a:pt x="965" y="90"/>
                </a:lnTo>
                <a:lnTo>
                  <a:pt x="965" y="90"/>
                </a:lnTo>
                <a:lnTo>
                  <a:pt x="957" y="81"/>
                </a:lnTo>
                <a:lnTo>
                  <a:pt x="957" y="81"/>
                </a:lnTo>
                <a:lnTo>
                  <a:pt x="940" y="72"/>
                </a:lnTo>
                <a:lnTo>
                  <a:pt x="926" y="62"/>
                </a:lnTo>
                <a:lnTo>
                  <a:pt x="915" y="53"/>
                </a:lnTo>
                <a:lnTo>
                  <a:pt x="905" y="43"/>
                </a:lnTo>
                <a:lnTo>
                  <a:pt x="895" y="34"/>
                </a:lnTo>
                <a:lnTo>
                  <a:pt x="882" y="26"/>
                </a:lnTo>
                <a:lnTo>
                  <a:pt x="873" y="23"/>
                </a:lnTo>
                <a:lnTo>
                  <a:pt x="865" y="18"/>
                </a:lnTo>
                <a:lnTo>
                  <a:pt x="855" y="15"/>
                </a:lnTo>
                <a:lnTo>
                  <a:pt x="843" y="12"/>
                </a:lnTo>
                <a:lnTo>
                  <a:pt x="800" y="3"/>
                </a:lnTo>
                <a:lnTo>
                  <a:pt x="768" y="0"/>
                </a:lnTo>
                <a:lnTo>
                  <a:pt x="767" y="0"/>
                </a:lnTo>
                <a:lnTo>
                  <a:pt x="735" y="3"/>
                </a:lnTo>
                <a:lnTo>
                  <a:pt x="692" y="12"/>
                </a:lnTo>
                <a:lnTo>
                  <a:pt x="692" y="12"/>
                </a:lnTo>
                <a:lnTo>
                  <a:pt x="680" y="15"/>
                </a:lnTo>
                <a:lnTo>
                  <a:pt x="671" y="18"/>
                </a:lnTo>
                <a:lnTo>
                  <a:pt x="662" y="23"/>
                </a:lnTo>
                <a:lnTo>
                  <a:pt x="655" y="26"/>
                </a:lnTo>
                <a:lnTo>
                  <a:pt x="642" y="34"/>
                </a:lnTo>
                <a:lnTo>
                  <a:pt x="631" y="43"/>
                </a:lnTo>
                <a:lnTo>
                  <a:pt x="620" y="53"/>
                </a:lnTo>
                <a:lnTo>
                  <a:pt x="610" y="62"/>
                </a:lnTo>
                <a:lnTo>
                  <a:pt x="597" y="72"/>
                </a:lnTo>
                <a:lnTo>
                  <a:pt x="580" y="81"/>
                </a:lnTo>
                <a:lnTo>
                  <a:pt x="580" y="81"/>
                </a:lnTo>
                <a:lnTo>
                  <a:pt x="570" y="90"/>
                </a:lnTo>
                <a:lnTo>
                  <a:pt x="570" y="90"/>
                </a:lnTo>
                <a:lnTo>
                  <a:pt x="561" y="99"/>
                </a:lnTo>
                <a:lnTo>
                  <a:pt x="561" y="99"/>
                </a:lnTo>
                <a:lnTo>
                  <a:pt x="556" y="116"/>
                </a:lnTo>
                <a:lnTo>
                  <a:pt x="551" y="134"/>
                </a:lnTo>
                <a:lnTo>
                  <a:pt x="548" y="151"/>
                </a:lnTo>
                <a:lnTo>
                  <a:pt x="546" y="170"/>
                </a:lnTo>
                <a:lnTo>
                  <a:pt x="546" y="189"/>
                </a:lnTo>
                <a:lnTo>
                  <a:pt x="547" y="208"/>
                </a:lnTo>
                <a:lnTo>
                  <a:pt x="550" y="226"/>
                </a:lnTo>
                <a:lnTo>
                  <a:pt x="553" y="246"/>
                </a:lnTo>
                <a:lnTo>
                  <a:pt x="544" y="255"/>
                </a:lnTo>
                <a:lnTo>
                  <a:pt x="536" y="272"/>
                </a:lnTo>
                <a:lnTo>
                  <a:pt x="536" y="298"/>
                </a:lnTo>
                <a:lnTo>
                  <a:pt x="544" y="359"/>
                </a:lnTo>
                <a:lnTo>
                  <a:pt x="544" y="359"/>
                </a:lnTo>
                <a:lnTo>
                  <a:pt x="553" y="385"/>
                </a:lnTo>
                <a:lnTo>
                  <a:pt x="553" y="385"/>
                </a:lnTo>
                <a:lnTo>
                  <a:pt x="561" y="402"/>
                </a:lnTo>
                <a:lnTo>
                  <a:pt x="561" y="402"/>
                </a:lnTo>
                <a:lnTo>
                  <a:pt x="570" y="410"/>
                </a:lnTo>
                <a:lnTo>
                  <a:pt x="570" y="410"/>
                </a:lnTo>
                <a:lnTo>
                  <a:pt x="580" y="420"/>
                </a:lnTo>
                <a:lnTo>
                  <a:pt x="580" y="420"/>
                </a:lnTo>
                <a:lnTo>
                  <a:pt x="597" y="437"/>
                </a:lnTo>
                <a:lnTo>
                  <a:pt x="597" y="437"/>
                </a:lnTo>
                <a:lnTo>
                  <a:pt x="603" y="446"/>
                </a:lnTo>
                <a:lnTo>
                  <a:pt x="607" y="455"/>
                </a:lnTo>
                <a:lnTo>
                  <a:pt x="612" y="465"/>
                </a:lnTo>
                <a:lnTo>
                  <a:pt x="615" y="475"/>
                </a:lnTo>
                <a:lnTo>
                  <a:pt x="616" y="485"/>
                </a:lnTo>
                <a:lnTo>
                  <a:pt x="618" y="495"/>
                </a:lnTo>
                <a:lnTo>
                  <a:pt x="619" y="517"/>
                </a:lnTo>
                <a:lnTo>
                  <a:pt x="618" y="538"/>
                </a:lnTo>
                <a:lnTo>
                  <a:pt x="616" y="559"/>
                </a:lnTo>
                <a:lnTo>
                  <a:pt x="615" y="581"/>
                </a:lnTo>
                <a:lnTo>
                  <a:pt x="614" y="602"/>
                </a:lnTo>
                <a:lnTo>
                  <a:pt x="614" y="602"/>
                </a:lnTo>
                <a:lnTo>
                  <a:pt x="605" y="619"/>
                </a:lnTo>
                <a:lnTo>
                  <a:pt x="605" y="619"/>
                </a:lnTo>
                <a:lnTo>
                  <a:pt x="597" y="628"/>
                </a:lnTo>
                <a:lnTo>
                  <a:pt x="597" y="628"/>
                </a:lnTo>
                <a:lnTo>
                  <a:pt x="575" y="640"/>
                </a:lnTo>
                <a:lnTo>
                  <a:pt x="555" y="653"/>
                </a:lnTo>
                <a:lnTo>
                  <a:pt x="516" y="681"/>
                </a:lnTo>
                <a:lnTo>
                  <a:pt x="497" y="693"/>
                </a:lnTo>
                <a:lnTo>
                  <a:pt x="477" y="706"/>
                </a:lnTo>
                <a:lnTo>
                  <a:pt x="466" y="711"/>
                </a:lnTo>
                <a:lnTo>
                  <a:pt x="455" y="716"/>
                </a:lnTo>
                <a:lnTo>
                  <a:pt x="443" y="720"/>
                </a:lnTo>
                <a:lnTo>
                  <a:pt x="432" y="723"/>
                </a:lnTo>
                <a:lnTo>
                  <a:pt x="432" y="723"/>
                </a:lnTo>
                <a:lnTo>
                  <a:pt x="378" y="726"/>
                </a:lnTo>
                <a:lnTo>
                  <a:pt x="378" y="726"/>
                </a:lnTo>
                <a:lnTo>
                  <a:pt x="367" y="724"/>
                </a:lnTo>
                <a:lnTo>
                  <a:pt x="359" y="726"/>
                </a:lnTo>
                <a:lnTo>
                  <a:pt x="351" y="727"/>
                </a:lnTo>
                <a:lnTo>
                  <a:pt x="346" y="728"/>
                </a:lnTo>
                <a:lnTo>
                  <a:pt x="338" y="731"/>
                </a:lnTo>
                <a:lnTo>
                  <a:pt x="333" y="735"/>
                </a:lnTo>
                <a:lnTo>
                  <a:pt x="333" y="735"/>
                </a:lnTo>
                <a:lnTo>
                  <a:pt x="322" y="739"/>
                </a:lnTo>
                <a:lnTo>
                  <a:pt x="312" y="745"/>
                </a:lnTo>
                <a:lnTo>
                  <a:pt x="292" y="757"/>
                </a:lnTo>
                <a:lnTo>
                  <a:pt x="272" y="769"/>
                </a:lnTo>
                <a:lnTo>
                  <a:pt x="261" y="775"/>
                </a:lnTo>
                <a:lnTo>
                  <a:pt x="251" y="779"/>
                </a:lnTo>
                <a:lnTo>
                  <a:pt x="251" y="779"/>
                </a:lnTo>
                <a:lnTo>
                  <a:pt x="237" y="790"/>
                </a:lnTo>
                <a:lnTo>
                  <a:pt x="223" y="804"/>
                </a:lnTo>
                <a:lnTo>
                  <a:pt x="209" y="821"/>
                </a:lnTo>
                <a:lnTo>
                  <a:pt x="196" y="840"/>
                </a:lnTo>
                <a:lnTo>
                  <a:pt x="182" y="862"/>
                </a:lnTo>
                <a:lnTo>
                  <a:pt x="170" y="885"/>
                </a:lnTo>
                <a:lnTo>
                  <a:pt x="158" y="910"/>
                </a:lnTo>
                <a:lnTo>
                  <a:pt x="148" y="937"/>
                </a:lnTo>
                <a:lnTo>
                  <a:pt x="138" y="963"/>
                </a:lnTo>
                <a:lnTo>
                  <a:pt x="130" y="991"/>
                </a:lnTo>
                <a:lnTo>
                  <a:pt x="124" y="1019"/>
                </a:lnTo>
                <a:lnTo>
                  <a:pt x="120" y="1048"/>
                </a:lnTo>
                <a:lnTo>
                  <a:pt x="117" y="1076"/>
                </a:lnTo>
                <a:lnTo>
                  <a:pt x="117" y="1103"/>
                </a:lnTo>
                <a:lnTo>
                  <a:pt x="118" y="1117"/>
                </a:lnTo>
                <a:lnTo>
                  <a:pt x="119" y="1130"/>
                </a:lnTo>
                <a:lnTo>
                  <a:pt x="121" y="1142"/>
                </a:lnTo>
                <a:lnTo>
                  <a:pt x="124" y="1155"/>
                </a:lnTo>
                <a:lnTo>
                  <a:pt x="124" y="1155"/>
                </a:lnTo>
                <a:lnTo>
                  <a:pt x="118" y="1179"/>
                </a:lnTo>
                <a:lnTo>
                  <a:pt x="112" y="1202"/>
                </a:lnTo>
                <a:lnTo>
                  <a:pt x="104" y="1252"/>
                </a:lnTo>
                <a:lnTo>
                  <a:pt x="97" y="1300"/>
                </a:lnTo>
                <a:lnTo>
                  <a:pt x="92" y="1348"/>
                </a:lnTo>
                <a:lnTo>
                  <a:pt x="83" y="1444"/>
                </a:lnTo>
                <a:lnTo>
                  <a:pt x="79" y="1491"/>
                </a:lnTo>
                <a:lnTo>
                  <a:pt x="74" y="1538"/>
                </a:lnTo>
                <a:lnTo>
                  <a:pt x="74" y="1538"/>
                </a:lnTo>
                <a:lnTo>
                  <a:pt x="63" y="1555"/>
                </a:lnTo>
                <a:lnTo>
                  <a:pt x="53" y="1573"/>
                </a:lnTo>
                <a:lnTo>
                  <a:pt x="45" y="1591"/>
                </a:lnTo>
                <a:lnTo>
                  <a:pt x="38" y="1610"/>
                </a:lnTo>
                <a:lnTo>
                  <a:pt x="32" y="1629"/>
                </a:lnTo>
                <a:lnTo>
                  <a:pt x="27" y="1648"/>
                </a:lnTo>
                <a:lnTo>
                  <a:pt x="22" y="1668"/>
                </a:lnTo>
                <a:lnTo>
                  <a:pt x="19" y="1687"/>
                </a:lnTo>
                <a:lnTo>
                  <a:pt x="16" y="1707"/>
                </a:lnTo>
                <a:lnTo>
                  <a:pt x="14" y="1726"/>
                </a:lnTo>
                <a:lnTo>
                  <a:pt x="10" y="1767"/>
                </a:lnTo>
                <a:lnTo>
                  <a:pt x="9" y="1807"/>
                </a:lnTo>
                <a:lnTo>
                  <a:pt x="10" y="1847"/>
                </a:lnTo>
                <a:lnTo>
                  <a:pt x="9" y="1942"/>
                </a:lnTo>
                <a:lnTo>
                  <a:pt x="9" y="1942"/>
                </a:lnTo>
                <a:lnTo>
                  <a:pt x="15" y="2030"/>
                </a:lnTo>
                <a:lnTo>
                  <a:pt x="17" y="2096"/>
                </a:lnTo>
                <a:lnTo>
                  <a:pt x="18" y="2121"/>
                </a:lnTo>
                <a:lnTo>
                  <a:pt x="17" y="2137"/>
                </a:lnTo>
                <a:lnTo>
                  <a:pt x="17" y="2137"/>
                </a:lnTo>
                <a:lnTo>
                  <a:pt x="17" y="2152"/>
                </a:lnTo>
                <a:lnTo>
                  <a:pt x="17" y="2172"/>
                </a:lnTo>
                <a:lnTo>
                  <a:pt x="19" y="2225"/>
                </a:lnTo>
                <a:lnTo>
                  <a:pt x="20" y="2254"/>
                </a:lnTo>
                <a:lnTo>
                  <a:pt x="20" y="2281"/>
                </a:lnTo>
                <a:lnTo>
                  <a:pt x="19" y="2304"/>
                </a:lnTo>
                <a:lnTo>
                  <a:pt x="18" y="2315"/>
                </a:lnTo>
                <a:lnTo>
                  <a:pt x="16" y="2323"/>
                </a:lnTo>
                <a:lnTo>
                  <a:pt x="16" y="2323"/>
                </a:lnTo>
                <a:lnTo>
                  <a:pt x="10" y="2349"/>
                </a:lnTo>
                <a:lnTo>
                  <a:pt x="6" y="2374"/>
                </a:lnTo>
                <a:lnTo>
                  <a:pt x="4" y="2398"/>
                </a:lnTo>
                <a:lnTo>
                  <a:pt x="2" y="2421"/>
                </a:lnTo>
                <a:lnTo>
                  <a:pt x="0" y="2440"/>
                </a:lnTo>
                <a:lnTo>
                  <a:pt x="0" y="2456"/>
                </a:lnTo>
                <a:lnTo>
                  <a:pt x="0" y="2468"/>
                </a:lnTo>
                <a:lnTo>
                  <a:pt x="2" y="2476"/>
                </a:lnTo>
                <a:lnTo>
                  <a:pt x="2" y="2476"/>
                </a:lnTo>
                <a:lnTo>
                  <a:pt x="6" y="2485"/>
                </a:lnTo>
                <a:lnTo>
                  <a:pt x="14" y="2495"/>
                </a:lnTo>
                <a:lnTo>
                  <a:pt x="20" y="2505"/>
                </a:lnTo>
                <a:lnTo>
                  <a:pt x="23" y="2510"/>
                </a:lnTo>
                <a:lnTo>
                  <a:pt x="25" y="2515"/>
                </a:lnTo>
                <a:lnTo>
                  <a:pt x="25" y="2515"/>
                </a:lnTo>
                <a:lnTo>
                  <a:pt x="29" y="2526"/>
                </a:lnTo>
                <a:lnTo>
                  <a:pt x="30" y="2536"/>
                </a:lnTo>
                <a:lnTo>
                  <a:pt x="32" y="2545"/>
                </a:lnTo>
                <a:lnTo>
                  <a:pt x="35" y="2557"/>
                </a:lnTo>
                <a:lnTo>
                  <a:pt x="35" y="2557"/>
                </a:lnTo>
                <a:lnTo>
                  <a:pt x="39" y="2568"/>
                </a:lnTo>
                <a:lnTo>
                  <a:pt x="47" y="2584"/>
                </a:lnTo>
                <a:lnTo>
                  <a:pt x="55" y="2600"/>
                </a:lnTo>
                <a:lnTo>
                  <a:pt x="60" y="2607"/>
                </a:lnTo>
                <a:lnTo>
                  <a:pt x="65" y="2614"/>
                </a:lnTo>
                <a:lnTo>
                  <a:pt x="65" y="2614"/>
                </a:lnTo>
                <a:lnTo>
                  <a:pt x="81" y="2630"/>
                </a:lnTo>
                <a:lnTo>
                  <a:pt x="96" y="2644"/>
                </a:lnTo>
                <a:lnTo>
                  <a:pt x="110" y="2655"/>
                </a:lnTo>
                <a:lnTo>
                  <a:pt x="122" y="2664"/>
                </a:lnTo>
                <a:lnTo>
                  <a:pt x="142" y="2677"/>
                </a:lnTo>
                <a:lnTo>
                  <a:pt x="149" y="2681"/>
                </a:lnTo>
                <a:lnTo>
                  <a:pt x="153" y="2685"/>
                </a:lnTo>
                <a:lnTo>
                  <a:pt x="153" y="2685"/>
                </a:lnTo>
                <a:lnTo>
                  <a:pt x="159" y="2691"/>
                </a:lnTo>
                <a:lnTo>
                  <a:pt x="165" y="2695"/>
                </a:lnTo>
                <a:lnTo>
                  <a:pt x="170" y="2699"/>
                </a:lnTo>
                <a:lnTo>
                  <a:pt x="174" y="2701"/>
                </a:lnTo>
                <a:lnTo>
                  <a:pt x="179" y="2701"/>
                </a:lnTo>
                <a:lnTo>
                  <a:pt x="182" y="2700"/>
                </a:lnTo>
                <a:lnTo>
                  <a:pt x="185" y="2697"/>
                </a:lnTo>
                <a:lnTo>
                  <a:pt x="187" y="2695"/>
                </a:lnTo>
                <a:lnTo>
                  <a:pt x="188" y="2691"/>
                </a:lnTo>
                <a:lnTo>
                  <a:pt x="189" y="2687"/>
                </a:lnTo>
                <a:lnTo>
                  <a:pt x="189" y="2678"/>
                </a:lnTo>
                <a:lnTo>
                  <a:pt x="187" y="2667"/>
                </a:lnTo>
                <a:lnTo>
                  <a:pt x="185" y="2663"/>
                </a:lnTo>
                <a:lnTo>
                  <a:pt x="183" y="2658"/>
                </a:lnTo>
                <a:lnTo>
                  <a:pt x="183" y="2658"/>
                </a:lnTo>
                <a:lnTo>
                  <a:pt x="191" y="2659"/>
                </a:lnTo>
                <a:lnTo>
                  <a:pt x="198" y="2660"/>
                </a:lnTo>
                <a:lnTo>
                  <a:pt x="207" y="2661"/>
                </a:lnTo>
                <a:lnTo>
                  <a:pt x="210" y="2661"/>
                </a:lnTo>
                <a:lnTo>
                  <a:pt x="213" y="2661"/>
                </a:lnTo>
                <a:lnTo>
                  <a:pt x="213" y="2661"/>
                </a:lnTo>
                <a:lnTo>
                  <a:pt x="217" y="2658"/>
                </a:lnTo>
                <a:lnTo>
                  <a:pt x="219" y="2655"/>
                </a:lnTo>
                <a:lnTo>
                  <a:pt x="221" y="2649"/>
                </a:lnTo>
                <a:lnTo>
                  <a:pt x="222" y="2643"/>
                </a:lnTo>
                <a:lnTo>
                  <a:pt x="221" y="2636"/>
                </a:lnTo>
                <a:lnTo>
                  <a:pt x="218" y="2631"/>
                </a:lnTo>
                <a:lnTo>
                  <a:pt x="214" y="2625"/>
                </a:lnTo>
                <a:lnTo>
                  <a:pt x="209" y="2620"/>
                </a:lnTo>
                <a:lnTo>
                  <a:pt x="209" y="2620"/>
                </a:lnTo>
                <a:lnTo>
                  <a:pt x="209" y="2619"/>
                </a:lnTo>
                <a:lnTo>
                  <a:pt x="209" y="2618"/>
                </a:lnTo>
                <a:lnTo>
                  <a:pt x="210" y="2612"/>
                </a:lnTo>
                <a:lnTo>
                  <a:pt x="210" y="2607"/>
                </a:lnTo>
                <a:lnTo>
                  <a:pt x="208" y="2602"/>
                </a:lnTo>
                <a:lnTo>
                  <a:pt x="204" y="2597"/>
                </a:lnTo>
                <a:lnTo>
                  <a:pt x="199" y="2591"/>
                </a:lnTo>
                <a:lnTo>
                  <a:pt x="199" y="2591"/>
                </a:lnTo>
                <a:lnTo>
                  <a:pt x="195" y="2587"/>
                </a:lnTo>
                <a:lnTo>
                  <a:pt x="191" y="2584"/>
                </a:lnTo>
                <a:lnTo>
                  <a:pt x="181" y="2580"/>
                </a:lnTo>
                <a:lnTo>
                  <a:pt x="169" y="2576"/>
                </a:lnTo>
                <a:lnTo>
                  <a:pt x="156" y="2571"/>
                </a:lnTo>
                <a:lnTo>
                  <a:pt x="156" y="2571"/>
                </a:lnTo>
                <a:lnTo>
                  <a:pt x="163" y="2568"/>
                </a:lnTo>
                <a:lnTo>
                  <a:pt x="167" y="2565"/>
                </a:lnTo>
                <a:lnTo>
                  <a:pt x="169" y="2560"/>
                </a:lnTo>
                <a:lnTo>
                  <a:pt x="170" y="2556"/>
                </a:lnTo>
                <a:lnTo>
                  <a:pt x="170" y="2556"/>
                </a:lnTo>
                <a:lnTo>
                  <a:pt x="171" y="2551"/>
                </a:lnTo>
                <a:lnTo>
                  <a:pt x="170" y="2545"/>
                </a:lnTo>
                <a:lnTo>
                  <a:pt x="168" y="2540"/>
                </a:lnTo>
                <a:lnTo>
                  <a:pt x="165" y="2536"/>
                </a:lnTo>
                <a:lnTo>
                  <a:pt x="160" y="2531"/>
                </a:lnTo>
                <a:lnTo>
                  <a:pt x="156" y="2528"/>
                </a:lnTo>
                <a:lnTo>
                  <a:pt x="145" y="2522"/>
                </a:lnTo>
                <a:lnTo>
                  <a:pt x="135" y="2515"/>
                </a:lnTo>
                <a:lnTo>
                  <a:pt x="125" y="2510"/>
                </a:lnTo>
                <a:lnTo>
                  <a:pt x="121" y="2507"/>
                </a:lnTo>
                <a:lnTo>
                  <a:pt x="118" y="2503"/>
                </a:lnTo>
                <a:lnTo>
                  <a:pt x="117" y="2500"/>
                </a:lnTo>
                <a:lnTo>
                  <a:pt x="115" y="2497"/>
                </a:lnTo>
                <a:lnTo>
                  <a:pt x="115" y="2497"/>
                </a:lnTo>
                <a:lnTo>
                  <a:pt x="117" y="2492"/>
                </a:lnTo>
                <a:lnTo>
                  <a:pt x="118" y="2485"/>
                </a:lnTo>
                <a:lnTo>
                  <a:pt x="119" y="2478"/>
                </a:lnTo>
                <a:lnTo>
                  <a:pt x="119" y="2468"/>
                </a:lnTo>
                <a:lnTo>
                  <a:pt x="119" y="2468"/>
                </a:lnTo>
                <a:lnTo>
                  <a:pt x="125" y="2464"/>
                </a:lnTo>
                <a:lnTo>
                  <a:pt x="128" y="2458"/>
                </a:lnTo>
                <a:lnTo>
                  <a:pt x="132" y="2455"/>
                </a:lnTo>
                <a:lnTo>
                  <a:pt x="134" y="2452"/>
                </a:lnTo>
                <a:lnTo>
                  <a:pt x="134" y="2452"/>
                </a:lnTo>
                <a:lnTo>
                  <a:pt x="141" y="2447"/>
                </a:lnTo>
                <a:lnTo>
                  <a:pt x="144" y="2445"/>
                </a:lnTo>
                <a:lnTo>
                  <a:pt x="148" y="2441"/>
                </a:lnTo>
                <a:lnTo>
                  <a:pt x="151" y="2437"/>
                </a:lnTo>
                <a:lnTo>
                  <a:pt x="153" y="2432"/>
                </a:lnTo>
                <a:lnTo>
                  <a:pt x="155" y="2424"/>
                </a:lnTo>
                <a:lnTo>
                  <a:pt x="156" y="2416"/>
                </a:lnTo>
                <a:lnTo>
                  <a:pt x="156" y="2416"/>
                </a:lnTo>
                <a:lnTo>
                  <a:pt x="158" y="2423"/>
                </a:lnTo>
                <a:lnTo>
                  <a:pt x="162" y="2433"/>
                </a:lnTo>
                <a:lnTo>
                  <a:pt x="163" y="2445"/>
                </a:lnTo>
                <a:lnTo>
                  <a:pt x="165" y="2457"/>
                </a:lnTo>
                <a:lnTo>
                  <a:pt x="167" y="2487"/>
                </a:lnTo>
                <a:lnTo>
                  <a:pt x="170" y="2517"/>
                </a:lnTo>
                <a:lnTo>
                  <a:pt x="172" y="2532"/>
                </a:lnTo>
                <a:lnTo>
                  <a:pt x="176" y="2545"/>
                </a:lnTo>
                <a:lnTo>
                  <a:pt x="179" y="2558"/>
                </a:lnTo>
                <a:lnTo>
                  <a:pt x="184" y="2569"/>
                </a:lnTo>
                <a:lnTo>
                  <a:pt x="187" y="2573"/>
                </a:lnTo>
                <a:lnTo>
                  <a:pt x="191" y="2577"/>
                </a:lnTo>
                <a:lnTo>
                  <a:pt x="195" y="2581"/>
                </a:lnTo>
                <a:lnTo>
                  <a:pt x="199" y="2584"/>
                </a:lnTo>
                <a:lnTo>
                  <a:pt x="203" y="2586"/>
                </a:lnTo>
                <a:lnTo>
                  <a:pt x="209" y="2587"/>
                </a:lnTo>
                <a:lnTo>
                  <a:pt x="214" y="2587"/>
                </a:lnTo>
                <a:lnTo>
                  <a:pt x="221" y="2587"/>
                </a:lnTo>
                <a:lnTo>
                  <a:pt x="221" y="2587"/>
                </a:lnTo>
                <a:lnTo>
                  <a:pt x="226" y="2586"/>
                </a:lnTo>
                <a:lnTo>
                  <a:pt x="229" y="2583"/>
                </a:lnTo>
                <a:lnTo>
                  <a:pt x="232" y="2578"/>
                </a:lnTo>
                <a:lnTo>
                  <a:pt x="234" y="2573"/>
                </a:lnTo>
                <a:lnTo>
                  <a:pt x="237" y="2567"/>
                </a:lnTo>
                <a:lnTo>
                  <a:pt x="238" y="2559"/>
                </a:lnTo>
                <a:lnTo>
                  <a:pt x="238" y="2544"/>
                </a:lnTo>
                <a:lnTo>
                  <a:pt x="237" y="2528"/>
                </a:lnTo>
                <a:lnTo>
                  <a:pt x="234" y="2512"/>
                </a:lnTo>
                <a:lnTo>
                  <a:pt x="231" y="2490"/>
                </a:lnTo>
                <a:lnTo>
                  <a:pt x="231" y="2490"/>
                </a:lnTo>
                <a:lnTo>
                  <a:pt x="229" y="2460"/>
                </a:lnTo>
                <a:lnTo>
                  <a:pt x="228" y="2428"/>
                </a:lnTo>
                <a:lnTo>
                  <a:pt x="228" y="2397"/>
                </a:lnTo>
                <a:lnTo>
                  <a:pt x="226" y="2367"/>
                </a:lnTo>
                <a:lnTo>
                  <a:pt x="224" y="2353"/>
                </a:lnTo>
                <a:lnTo>
                  <a:pt x="222" y="2340"/>
                </a:lnTo>
                <a:lnTo>
                  <a:pt x="219" y="2326"/>
                </a:lnTo>
                <a:lnTo>
                  <a:pt x="215" y="2313"/>
                </a:lnTo>
                <a:lnTo>
                  <a:pt x="211" y="2301"/>
                </a:lnTo>
                <a:lnTo>
                  <a:pt x="204" y="2290"/>
                </a:lnTo>
                <a:lnTo>
                  <a:pt x="198" y="2279"/>
                </a:lnTo>
                <a:lnTo>
                  <a:pt x="189" y="2270"/>
                </a:lnTo>
                <a:lnTo>
                  <a:pt x="189" y="2270"/>
                </a:lnTo>
                <a:lnTo>
                  <a:pt x="185" y="2266"/>
                </a:lnTo>
                <a:lnTo>
                  <a:pt x="181" y="2260"/>
                </a:lnTo>
                <a:lnTo>
                  <a:pt x="174" y="2247"/>
                </a:lnTo>
                <a:lnTo>
                  <a:pt x="169" y="2233"/>
                </a:lnTo>
                <a:lnTo>
                  <a:pt x="165" y="2218"/>
                </a:lnTo>
                <a:lnTo>
                  <a:pt x="163" y="2202"/>
                </a:lnTo>
                <a:lnTo>
                  <a:pt x="163" y="2186"/>
                </a:lnTo>
                <a:lnTo>
                  <a:pt x="163" y="2171"/>
                </a:lnTo>
                <a:lnTo>
                  <a:pt x="164" y="2156"/>
                </a:lnTo>
                <a:lnTo>
                  <a:pt x="164" y="2156"/>
                </a:lnTo>
                <a:lnTo>
                  <a:pt x="177" y="2114"/>
                </a:lnTo>
                <a:lnTo>
                  <a:pt x="188" y="2080"/>
                </a:lnTo>
                <a:lnTo>
                  <a:pt x="200" y="2047"/>
                </a:lnTo>
                <a:lnTo>
                  <a:pt x="212" y="2013"/>
                </a:lnTo>
                <a:lnTo>
                  <a:pt x="224" y="1979"/>
                </a:lnTo>
                <a:lnTo>
                  <a:pt x="236" y="1955"/>
                </a:lnTo>
                <a:lnTo>
                  <a:pt x="248" y="1912"/>
                </a:lnTo>
                <a:lnTo>
                  <a:pt x="260" y="1869"/>
                </a:lnTo>
                <a:lnTo>
                  <a:pt x="268" y="1792"/>
                </a:lnTo>
                <a:lnTo>
                  <a:pt x="264" y="1739"/>
                </a:lnTo>
                <a:lnTo>
                  <a:pt x="262" y="1669"/>
                </a:lnTo>
                <a:lnTo>
                  <a:pt x="269" y="1600"/>
                </a:lnTo>
                <a:lnTo>
                  <a:pt x="269" y="1600"/>
                </a:lnTo>
                <a:lnTo>
                  <a:pt x="283" y="1540"/>
                </a:lnTo>
                <a:lnTo>
                  <a:pt x="283" y="1540"/>
                </a:lnTo>
                <a:lnTo>
                  <a:pt x="300" y="1446"/>
                </a:lnTo>
                <a:lnTo>
                  <a:pt x="300" y="1446"/>
                </a:lnTo>
                <a:lnTo>
                  <a:pt x="303" y="1432"/>
                </a:lnTo>
                <a:lnTo>
                  <a:pt x="308" y="1412"/>
                </a:lnTo>
                <a:lnTo>
                  <a:pt x="324" y="1362"/>
                </a:lnTo>
                <a:lnTo>
                  <a:pt x="334" y="1334"/>
                </a:lnTo>
                <a:lnTo>
                  <a:pt x="343" y="1304"/>
                </a:lnTo>
                <a:lnTo>
                  <a:pt x="350" y="1274"/>
                </a:lnTo>
                <a:lnTo>
                  <a:pt x="356" y="1244"/>
                </a:lnTo>
                <a:lnTo>
                  <a:pt x="356" y="1244"/>
                </a:lnTo>
                <a:lnTo>
                  <a:pt x="356" y="1245"/>
                </a:lnTo>
                <a:lnTo>
                  <a:pt x="356" y="1245"/>
                </a:lnTo>
                <a:lnTo>
                  <a:pt x="357" y="1261"/>
                </a:lnTo>
                <a:lnTo>
                  <a:pt x="358" y="1277"/>
                </a:lnTo>
                <a:lnTo>
                  <a:pt x="361" y="1294"/>
                </a:lnTo>
                <a:lnTo>
                  <a:pt x="365" y="1311"/>
                </a:lnTo>
                <a:lnTo>
                  <a:pt x="371" y="1327"/>
                </a:lnTo>
                <a:lnTo>
                  <a:pt x="376" y="1343"/>
                </a:lnTo>
                <a:lnTo>
                  <a:pt x="389" y="1377"/>
                </a:lnTo>
                <a:lnTo>
                  <a:pt x="403" y="1411"/>
                </a:lnTo>
                <a:lnTo>
                  <a:pt x="417" y="1447"/>
                </a:lnTo>
                <a:lnTo>
                  <a:pt x="423" y="1464"/>
                </a:lnTo>
                <a:lnTo>
                  <a:pt x="429" y="1483"/>
                </a:lnTo>
                <a:lnTo>
                  <a:pt x="434" y="1503"/>
                </a:lnTo>
                <a:lnTo>
                  <a:pt x="438" y="1522"/>
                </a:lnTo>
                <a:lnTo>
                  <a:pt x="438" y="1522"/>
                </a:lnTo>
                <a:lnTo>
                  <a:pt x="441" y="1531"/>
                </a:lnTo>
                <a:lnTo>
                  <a:pt x="443" y="1540"/>
                </a:lnTo>
                <a:lnTo>
                  <a:pt x="443" y="1550"/>
                </a:lnTo>
                <a:lnTo>
                  <a:pt x="442" y="1557"/>
                </a:lnTo>
                <a:lnTo>
                  <a:pt x="440" y="1574"/>
                </a:lnTo>
                <a:lnTo>
                  <a:pt x="439" y="1583"/>
                </a:lnTo>
                <a:lnTo>
                  <a:pt x="438" y="1591"/>
                </a:lnTo>
                <a:lnTo>
                  <a:pt x="438" y="1591"/>
                </a:lnTo>
                <a:lnTo>
                  <a:pt x="429" y="1669"/>
                </a:lnTo>
                <a:lnTo>
                  <a:pt x="429" y="1669"/>
                </a:lnTo>
                <a:lnTo>
                  <a:pt x="421" y="1704"/>
                </a:lnTo>
                <a:lnTo>
                  <a:pt x="421" y="1704"/>
                </a:lnTo>
                <a:lnTo>
                  <a:pt x="421" y="1774"/>
                </a:lnTo>
                <a:lnTo>
                  <a:pt x="421" y="1774"/>
                </a:lnTo>
                <a:lnTo>
                  <a:pt x="422" y="1780"/>
                </a:lnTo>
                <a:lnTo>
                  <a:pt x="422" y="1787"/>
                </a:lnTo>
                <a:lnTo>
                  <a:pt x="421" y="1793"/>
                </a:lnTo>
                <a:lnTo>
                  <a:pt x="420" y="1799"/>
                </a:lnTo>
                <a:lnTo>
                  <a:pt x="416" y="1810"/>
                </a:lnTo>
                <a:lnTo>
                  <a:pt x="410" y="1821"/>
                </a:lnTo>
                <a:lnTo>
                  <a:pt x="396" y="1841"/>
                </a:lnTo>
                <a:lnTo>
                  <a:pt x="391" y="1851"/>
                </a:lnTo>
                <a:lnTo>
                  <a:pt x="387" y="1860"/>
                </a:lnTo>
                <a:lnTo>
                  <a:pt x="387" y="1860"/>
                </a:lnTo>
                <a:lnTo>
                  <a:pt x="384" y="1867"/>
                </a:lnTo>
                <a:lnTo>
                  <a:pt x="383" y="1874"/>
                </a:lnTo>
                <a:lnTo>
                  <a:pt x="381" y="1892"/>
                </a:lnTo>
                <a:lnTo>
                  <a:pt x="380" y="1932"/>
                </a:lnTo>
                <a:lnTo>
                  <a:pt x="379" y="1954"/>
                </a:lnTo>
                <a:lnTo>
                  <a:pt x="377" y="1975"/>
                </a:lnTo>
                <a:lnTo>
                  <a:pt x="374" y="1997"/>
                </a:lnTo>
                <a:lnTo>
                  <a:pt x="372" y="2006"/>
                </a:lnTo>
                <a:lnTo>
                  <a:pt x="369" y="2016"/>
                </a:lnTo>
                <a:lnTo>
                  <a:pt x="369" y="2016"/>
                </a:lnTo>
                <a:lnTo>
                  <a:pt x="364" y="2036"/>
                </a:lnTo>
                <a:lnTo>
                  <a:pt x="360" y="2058"/>
                </a:lnTo>
                <a:lnTo>
                  <a:pt x="359" y="2080"/>
                </a:lnTo>
                <a:lnTo>
                  <a:pt x="358" y="2102"/>
                </a:lnTo>
                <a:lnTo>
                  <a:pt x="359" y="2147"/>
                </a:lnTo>
                <a:lnTo>
                  <a:pt x="361" y="2189"/>
                </a:lnTo>
                <a:lnTo>
                  <a:pt x="361" y="2189"/>
                </a:lnTo>
                <a:lnTo>
                  <a:pt x="360" y="2219"/>
                </a:lnTo>
                <a:lnTo>
                  <a:pt x="360" y="2254"/>
                </a:lnTo>
                <a:lnTo>
                  <a:pt x="361" y="2292"/>
                </a:lnTo>
                <a:lnTo>
                  <a:pt x="363" y="2333"/>
                </a:lnTo>
                <a:lnTo>
                  <a:pt x="366" y="2377"/>
                </a:lnTo>
                <a:lnTo>
                  <a:pt x="371" y="2423"/>
                </a:lnTo>
                <a:lnTo>
                  <a:pt x="375" y="2470"/>
                </a:lnTo>
                <a:lnTo>
                  <a:pt x="380" y="2517"/>
                </a:lnTo>
                <a:lnTo>
                  <a:pt x="386" y="2566"/>
                </a:lnTo>
                <a:lnTo>
                  <a:pt x="392" y="2613"/>
                </a:lnTo>
                <a:lnTo>
                  <a:pt x="399" y="2659"/>
                </a:lnTo>
                <a:lnTo>
                  <a:pt x="408" y="2703"/>
                </a:lnTo>
                <a:lnTo>
                  <a:pt x="417" y="2744"/>
                </a:lnTo>
                <a:lnTo>
                  <a:pt x="425" y="2782"/>
                </a:lnTo>
                <a:lnTo>
                  <a:pt x="435" y="2817"/>
                </a:lnTo>
                <a:lnTo>
                  <a:pt x="446" y="2847"/>
                </a:lnTo>
                <a:lnTo>
                  <a:pt x="446" y="2847"/>
                </a:lnTo>
                <a:lnTo>
                  <a:pt x="451" y="2887"/>
                </a:lnTo>
                <a:lnTo>
                  <a:pt x="456" y="2920"/>
                </a:lnTo>
                <a:lnTo>
                  <a:pt x="462" y="2949"/>
                </a:lnTo>
                <a:lnTo>
                  <a:pt x="467" y="2973"/>
                </a:lnTo>
                <a:lnTo>
                  <a:pt x="478" y="3011"/>
                </a:lnTo>
                <a:lnTo>
                  <a:pt x="487" y="3044"/>
                </a:lnTo>
                <a:lnTo>
                  <a:pt x="492" y="3059"/>
                </a:lnTo>
                <a:lnTo>
                  <a:pt x="496" y="3075"/>
                </a:lnTo>
                <a:lnTo>
                  <a:pt x="499" y="3093"/>
                </a:lnTo>
                <a:lnTo>
                  <a:pt x="502" y="3113"/>
                </a:lnTo>
                <a:lnTo>
                  <a:pt x="505" y="3138"/>
                </a:lnTo>
                <a:lnTo>
                  <a:pt x="507" y="3166"/>
                </a:lnTo>
                <a:lnTo>
                  <a:pt x="508" y="3200"/>
                </a:lnTo>
                <a:lnTo>
                  <a:pt x="508" y="3240"/>
                </a:lnTo>
                <a:lnTo>
                  <a:pt x="508" y="3240"/>
                </a:lnTo>
                <a:lnTo>
                  <a:pt x="512" y="3252"/>
                </a:lnTo>
                <a:lnTo>
                  <a:pt x="514" y="3267"/>
                </a:lnTo>
                <a:lnTo>
                  <a:pt x="515" y="3285"/>
                </a:lnTo>
                <a:lnTo>
                  <a:pt x="515" y="3304"/>
                </a:lnTo>
                <a:lnTo>
                  <a:pt x="513" y="3328"/>
                </a:lnTo>
                <a:lnTo>
                  <a:pt x="510" y="3353"/>
                </a:lnTo>
                <a:lnTo>
                  <a:pt x="503" y="3381"/>
                </a:lnTo>
                <a:lnTo>
                  <a:pt x="494" y="3412"/>
                </a:lnTo>
                <a:lnTo>
                  <a:pt x="494" y="3412"/>
                </a:lnTo>
                <a:lnTo>
                  <a:pt x="491" y="3450"/>
                </a:lnTo>
                <a:lnTo>
                  <a:pt x="488" y="3486"/>
                </a:lnTo>
                <a:lnTo>
                  <a:pt x="490" y="3523"/>
                </a:lnTo>
                <a:lnTo>
                  <a:pt x="492" y="3558"/>
                </a:lnTo>
                <a:lnTo>
                  <a:pt x="497" y="3594"/>
                </a:lnTo>
                <a:lnTo>
                  <a:pt x="505" y="3631"/>
                </a:lnTo>
                <a:lnTo>
                  <a:pt x="514" y="3667"/>
                </a:lnTo>
                <a:lnTo>
                  <a:pt x="526" y="3706"/>
                </a:lnTo>
                <a:lnTo>
                  <a:pt x="526" y="3706"/>
                </a:lnTo>
                <a:lnTo>
                  <a:pt x="617" y="4071"/>
                </a:lnTo>
                <a:lnTo>
                  <a:pt x="617" y="4071"/>
                </a:lnTo>
                <a:lnTo>
                  <a:pt x="619" y="4076"/>
                </a:lnTo>
                <a:lnTo>
                  <a:pt x="619" y="4082"/>
                </a:lnTo>
                <a:lnTo>
                  <a:pt x="618" y="4089"/>
                </a:lnTo>
                <a:lnTo>
                  <a:pt x="616" y="4095"/>
                </a:lnTo>
                <a:lnTo>
                  <a:pt x="613" y="4108"/>
                </a:lnTo>
                <a:lnTo>
                  <a:pt x="612" y="4114"/>
                </a:lnTo>
                <a:lnTo>
                  <a:pt x="612" y="4120"/>
                </a:lnTo>
                <a:lnTo>
                  <a:pt x="612" y="4120"/>
                </a:lnTo>
                <a:lnTo>
                  <a:pt x="613" y="4127"/>
                </a:lnTo>
                <a:lnTo>
                  <a:pt x="614" y="4135"/>
                </a:lnTo>
                <a:lnTo>
                  <a:pt x="620" y="4150"/>
                </a:lnTo>
                <a:lnTo>
                  <a:pt x="627" y="4164"/>
                </a:lnTo>
                <a:lnTo>
                  <a:pt x="634" y="4174"/>
                </a:lnTo>
                <a:lnTo>
                  <a:pt x="634" y="4174"/>
                </a:lnTo>
                <a:lnTo>
                  <a:pt x="626" y="4185"/>
                </a:lnTo>
                <a:lnTo>
                  <a:pt x="618" y="4196"/>
                </a:lnTo>
                <a:lnTo>
                  <a:pt x="611" y="4209"/>
                </a:lnTo>
                <a:lnTo>
                  <a:pt x="605" y="4222"/>
                </a:lnTo>
                <a:lnTo>
                  <a:pt x="605" y="4222"/>
                </a:lnTo>
                <a:lnTo>
                  <a:pt x="593" y="4234"/>
                </a:lnTo>
                <a:lnTo>
                  <a:pt x="580" y="4249"/>
                </a:lnTo>
                <a:lnTo>
                  <a:pt x="572" y="4257"/>
                </a:lnTo>
                <a:lnTo>
                  <a:pt x="563" y="4262"/>
                </a:lnTo>
                <a:lnTo>
                  <a:pt x="555" y="4265"/>
                </a:lnTo>
                <a:lnTo>
                  <a:pt x="551" y="4265"/>
                </a:lnTo>
                <a:lnTo>
                  <a:pt x="546" y="4265"/>
                </a:lnTo>
                <a:lnTo>
                  <a:pt x="546" y="4265"/>
                </a:lnTo>
                <a:lnTo>
                  <a:pt x="538" y="4265"/>
                </a:lnTo>
                <a:lnTo>
                  <a:pt x="530" y="4267"/>
                </a:lnTo>
                <a:lnTo>
                  <a:pt x="523" y="4271"/>
                </a:lnTo>
                <a:lnTo>
                  <a:pt x="515" y="4276"/>
                </a:lnTo>
                <a:lnTo>
                  <a:pt x="510" y="4281"/>
                </a:lnTo>
                <a:lnTo>
                  <a:pt x="506" y="4288"/>
                </a:lnTo>
                <a:lnTo>
                  <a:pt x="502" y="4294"/>
                </a:lnTo>
                <a:lnTo>
                  <a:pt x="502" y="4301"/>
                </a:lnTo>
                <a:lnTo>
                  <a:pt x="502" y="4301"/>
                </a:lnTo>
                <a:lnTo>
                  <a:pt x="502" y="4305"/>
                </a:lnTo>
                <a:lnTo>
                  <a:pt x="505" y="4309"/>
                </a:lnTo>
                <a:lnTo>
                  <a:pt x="507" y="4311"/>
                </a:lnTo>
                <a:lnTo>
                  <a:pt x="510" y="4314"/>
                </a:lnTo>
                <a:lnTo>
                  <a:pt x="516" y="4315"/>
                </a:lnTo>
                <a:lnTo>
                  <a:pt x="522" y="4315"/>
                </a:lnTo>
                <a:lnTo>
                  <a:pt x="522" y="4315"/>
                </a:lnTo>
                <a:lnTo>
                  <a:pt x="526" y="4312"/>
                </a:lnTo>
                <a:lnTo>
                  <a:pt x="528" y="4311"/>
                </a:lnTo>
                <a:lnTo>
                  <a:pt x="530" y="4311"/>
                </a:lnTo>
                <a:lnTo>
                  <a:pt x="530" y="4311"/>
                </a:lnTo>
                <a:lnTo>
                  <a:pt x="535" y="4311"/>
                </a:lnTo>
                <a:lnTo>
                  <a:pt x="539" y="4314"/>
                </a:lnTo>
                <a:lnTo>
                  <a:pt x="543" y="4315"/>
                </a:lnTo>
                <a:lnTo>
                  <a:pt x="547" y="4316"/>
                </a:lnTo>
                <a:lnTo>
                  <a:pt x="547" y="4316"/>
                </a:lnTo>
                <a:lnTo>
                  <a:pt x="559" y="4316"/>
                </a:lnTo>
                <a:lnTo>
                  <a:pt x="570" y="4315"/>
                </a:lnTo>
                <a:lnTo>
                  <a:pt x="578" y="4312"/>
                </a:lnTo>
                <a:lnTo>
                  <a:pt x="585" y="4312"/>
                </a:lnTo>
                <a:lnTo>
                  <a:pt x="585" y="4312"/>
                </a:lnTo>
                <a:lnTo>
                  <a:pt x="590" y="4314"/>
                </a:lnTo>
                <a:lnTo>
                  <a:pt x="595" y="4316"/>
                </a:lnTo>
                <a:lnTo>
                  <a:pt x="601" y="4317"/>
                </a:lnTo>
                <a:lnTo>
                  <a:pt x="611" y="4318"/>
                </a:lnTo>
                <a:lnTo>
                  <a:pt x="611" y="4318"/>
                </a:lnTo>
                <a:lnTo>
                  <a:pt x="622" y="4317"/>
                </a:lnTo>
                <a:lnTo>
                  <a:pt x="629" y="4316"/>
                </a:lnTo>
                <a:lnTo>
                  <a:pt x="633" y="4315"/>
                </a:lnTo>
                <a:lnTo>
                  <a:pt x="638" y="4315"/>
                </a:lnTo>
                <a:lnTo>
                  <a:pt x="638" y="4315"/>
                </a:lnTo>
                <a:lnTo>
                  <a:pt x="645" y="4315"/>
                </a:lnTo>
                <a:lnTo>
                  <a:pt x="648" y="4316"/>
                </a:lnTo>
                <a:lnTo>
                  <a:pt x="652" y="4317"/>
                </a:lnTo>
                <a:lnTo>
                  <a:pt x="660" y="4319"/>
                </a:lnTo>
                <a:lnTo>
                  <a:pt x="660" y="4319"/>
                </a:lnTo>
                <a:lnTo>
                  <a:pt x="667" y="4318"/>
                </a:lnTo>
                <a:lnTo>
                  <a:pt x="674" y="4317"/>
                </a:lnTo>
                <a:lnTo>
                  <a:pt x="678" y="4315"/>
                </a:lnTo>
                <a:lnTo>
                  <a:pt x="681" y="4312"/>
                </a:lnTo>
                <a:lnTo>
                  <a:pt x="681" y="4312"/>
                </a:lnTo>
                <a:lnTo>
                  <a:pt x="688" y="4310"/>
                </a:lnTo>
                <a:lnTo>
                  <a:pt x="693" y="4309"/>
                </a:lnTo>
                <a:lnTo>
                  <a:pt x="698" y="4309"/>
                </a:lnTo>
                <a:lnTo>
                  <a:pt x="702" y="4310"/>
                </a:lnTo>
                <a:lnTo>
                  <a:pt x="702" y="4310"/>
                </a:lnTo>
                <a:lnTo>
                  <a:pt x="709" y="4316"/>
                </a:lnTo>
                <a:lnTo>
                  <a:pt x="715" y="4319"/>
                </a:lnTo>
                <a:lnTo>
                  <a:pt x="721" y="4320"/>
                </a:lnTo>
                <a:lnTo>
                  <a:pt x="732" y="4320"/>
                </a:lnTo>
                <a:lnTo>
                  <a:pt x="732" y="4320"/>
                </a:lnTo>
                <a:lnTo>
                  <a:pt x="741" y="4320"/>
                </a:lnTo>
                <a:lnTo>
                  <a:pt x="751" y="4319"/>
                </a:lnTo>
                <a:lnTo>
                  <a:pt x="755" y="4318"/>
                </a:lnTo>
                <a:lnTo>
                  <a:pt x="759" y="4317"/>
                </a:lnTo>
                <a:lnTo>
                  <a:pt x="762" y="4314"/>
                </a:lnTo>
                <a:lnTo>
                  <a:pt x="765" y="4310"/>
                </a:lnTo>
                <a:lnTo>
                  <a:pt x="765" y="4310"/>
                </a:lnTo>
                <a:lnTo>
                  <a:pt x="767" y="4302"/>
                </a:lnTo>
                <a:lnTo>
                  <a:pt x="768" y="4293"/>
                </a:lnTo>
                <a:lnTo>
                  <a:pt x="768" y="4293"/>
                </a:lnTo>
                <a:lnTo>
                  <a:pt x="768" y="4302"/>
                </a:lnTo>
                <a:lnTo>
                  <a:pt x="771" y="4310"/>
                </a:lnTo>
                <a:lnTo>
                  <a:pt x="771" y="4310"/>
                </a:lnTo>
                <a:lnTo>
                  <a:pt x="774" y="4314"/>
                </a:lnTo>
                <a:lnTo>
                  <a:pt x="777" y="4317"/>
                </a:lnTo>
                <a:lnTo>
                  <a:pt x="780" y="4318"/>
                </a:lnTo>
                <a:lnTo>
                  <a:pt x="784" y="4319"/>
                </a:lnTo>
                <a:lnTo>
                  <a:pt x="794" y="4320"/>
                </a:lnTo>
                <a:lnTo>
                  <a:pt x="805" y="4320"/>
                </a:lnTo>
                <a:lnTo>
                  <a:pt x="805" y="4320"/>
                </a:lnTo>
                <a:lnTo>
                  <a:pt x="814" y="4320"/>
                </a:lnTo>
                <a:lnTo>
                  <a:pt x="821" y="4319"/>
                </a:lnTo>
                <a:lnTo>
                  <a:pt x="826" y="4316"/>
                </a:lnTo>
                <a:lnTo>
                  <a:pt x="834" y="4310"/>
                </a:lnTo>
                <a:lnTo>
                  <a:pt x="834" y="4310"/>
                </a:lnTo>
                <a:lnTo>
                  <a:pt x="837" y="4309"/>
                </a:lnTo>
                <a:lnTo>
                  <a:pt x="842" y="4309"/>
                </a:lnTo>
                <a:lnTo>
                  <a:pt x="847" y="4310"/>
                </a:lnTo>
                <a:lnTo>
                  <a:pt x="854" y="4312"/>
                </a:lnTo>
                <a:lnTo>
                  <a:pt x="854" y="4312"/>
                </a:lnTo>
                <a:lnTo>
                  <a:pt x="857" y="4315"/>
                </a:lnTo>
                <a:lnTo>
                  <a:pt x="861" y="4317"/>
                </a:lnTo>
                <a:lnTo>
                  <a:pt x="868" y="4318"/>
                </a:lnTo>
                <a:lnTo>
                  <a:pt x="875" y="4319"/>
                </a:lnTo>
                <a:lnTo>
                  <a:pt x="875" y="4319"/>
                </a:lnTo>
                <a:lnTo>
                  <a:pt x="883" y="4317"/>
                </a:lnTo>
                <a:lnTo>
                  <a:pt x="887" y="4316"/>
                </a:lnTo>
                <a:lnTo>
                  <a:pt x="890" y="4315"/>
                </a:lnTo>
                <a:lnTo>
                  <a:pt x="897" y="4315"/>
                </a:lnTo>
                <a:lnTo>
                  <a:pt x="897" y="4315"/>
                </a:lnTo>
                <a:lnTo>
                  <a:pt x="902" y="4315"/>
                </a:lnTo>
                <a:lnTo>
                  <a:pt x="906" y="4316"/>
                </a:lnTo>
                <a:lnTo>
                  <a:pt x="913" y="4317"/>
                </a:lnTo>
                <a:lnTo>
                  <a:pt x="926" y="4318"/>
                </a:lnTo>
                <a:lnTo>
                  <a:pt x="926" y="4318"/>
                </a:lnTo>
                <a:lnTo>
                  <a:pt x="934" y="4317"/>
                </a:lnTo>
                <a:lnTo>
                  <a:pt x="941" y="4316"/>
                </a:lnTo>
                <a:lnTo>
                  <a:pt x="945" y="4314"/>
                </a:lnTo>
                <a:lnTo>
                  <a:pt x="950" y="4312"/>
                </a:lnTo>
                <a:lnTo>
                  <a:pt x="950" y="4312"/>
                </a:lnTo>
                <a:lnTo>
                  <a:pt x="957" y="4312"/>
                </a:lnTo>
                <a:lnTo>
                  <a:pt x="966" y="4315"/>
                </a:lnTo>
                <a:lnTo>
                  <a:pt x="976" y="4316"/>
                </a:lnTo>
                <a:lnTo>
                  <a:pt x="988" y="4316"/>
                </a:lnTo>
                <a:lnTo>
                  <a:pt x="988" y="4316"/>
                </a:lnTo>
                <a:lnTo>
                  <a:pt x="992" y="4315"/>
                </a:lnTo>
                <a:lnTo>
                  <a:pt x="996" y="4314"/>
                </a:lnTo>
                <a:lnTo>
                  <a:pt x="1002" y="4311"/>
                </a:lnTo>
                <a:lnTo>
                  <a:pt x="1005" y="4311"/>
                </a:lnTo>
                <a:lnTo>
                  <a:pt x="1005" y="4311"/>
                </a:lnTo>
                <a:lnTo>
                  <a:pt x="1007" y="4311"/>
                </a:lnTo>
                <a:lnTo>
                  <a:pt x="1009" y="4312"/>
                </a:lnTo>
                <a:lnTo>
                  <a:pt x="1014" y="4315"/>
                </a:lnTo>
                <a:lnTo>
                  <a:pt x="1014" y="4315"/>
                </a:lnTo>
                <a:lnTo>
                  <a:pt x="1019" y="4315"/>
                </a:lnTo>
                <a:lnTo>
                  <a:pt x="1026" y="4314"/>
                </a:lnTo>
                <a:lnTo>
                  <a:pt x="1029" y="4311"/>
                </a:lnTo>
                <a:lnTo>
                  <a:pt x="1032" y="4309"/>
                </a:lnTo>
                <a:lnTo>
                  <a:pt x="1033" y="4305"/>
                </a:lnTo>
                <a:lnTo>
                  <a:pt x="1034" y="4301"/>
                </a:lnTo>
                <a:lnTo>
                  <a:pt x="1034" y="4301"/>
                </a:lnTo>
                <a:lnTo>
                  <a:pt x="1033" y="4294"/>
                </a:lnTo>
                <a:lnTo>
                  <a:pt x="1030" y="4288"/>
                </a:lnTo>
                <a:lnTo>
                  <a:pt x="1025" y="4281"/>
                </a:lnTo>
                <a:lnTo>
                  <a:pt x="1020" y="4276"/>
                </a:lnTo>
                <a:lnTo>
                  <a:pt x="1014" y="4271"/>
                </a:lnTo>
                <a:lnTo>
                  <a:pt x="1006" y="4267"/>
                </a:lnTo>
                <a:lnTo>
                  <a:pt x="998" y="4265"/>
                </a:lnTo>
                <a:lnTo>
                  <a:pt x="989" y="4265"/>
                </a:lnTo>
                <a:lnTo>
                  <a:pt x="989" y="4265"/>
                </a:lnTo>
                <a:lnTo>
                  <a:pt x="985" y="4265"/>
                </a:lnTo>
                <a:lnTo>
                  <a:pt x="980" y="4265"/>
                </a:lnTo>
                <a:lnTo>
                  <a:pt x="972" y="4262"/>
                </a:lnTo>
                <a:lnTo>
                  <a:pt x="964" y="4257"/>
                </a:lnTo>
                <a:lnTo>
                  <a:pt x="956" y="4249"/>
                </a:lnTo>
                <a:lnTo>
                  <a:pt x="942" y="4234"/>
                </a:lnTo>
                <a:lnTo>
                  <a:pt x="930" y="4222"/>
                </a:lnTo>
                <a:lnTo>
                  <a:pt x="930" y="4222"/>
                </a:lnTo>
                <a:lnTo>
                  <a:pt x="925" y="4209"/>
                </a:lnTo>
                <a:lnTo>
                  <a:pt x="917" y="4196"/>
                </a:lnTo>
                <a:lnTo>
                  <a:pt x="910" y="4185"/>
                </a:lnTo>
                <a:lnTo>
                  <a:pt x="902" y="4174"/>
                </a:lnTo>
                <a:lnTo>
                  <a:pt x="902" y="4174"/>
                </a:lnTo>
                <a:lnTo>
                  <a:pt x="909" y="4164"/>
                </a:lnTo>
                <a:lnTo>
                  <a:pt x="915" y="4150"/>
                </a:lnTo>
                <a:lnTo>
                  <a:pt x="921" y="4135"/>
                </a:lnTo>
                <a:lnTo>
                  <a:pt x="924" y="4127"/>
                </a:lnTo>
                <a:lnTo>
                  <a:pt x="924" y="4120"/>
                </a:lnTo>
                <a:lnTo>
                  <a:pt x="924" y="4120"/>
                </a:lnTo>
                <a:lnTo>
                  <a:pt x="925" y="4114"/>
                </a:lnTo>
                <a:lnTo>
                  <a:pt x="922" y="4108"/>
                </a:lnTo>
                <a:lnTo>
                  <a:pt x="919" y="4095"/>
                </a:lnTo>
                <a:lnTo>
                  <a:pt x="917" y="4089"/>
                </a:lnTo>
                <a:lnTo>
                  <a:pt x="916" y="4082"/>
                </a:lnTo>
                <a:lnTo>
                  <a:pt x="916" y="4076"/>
                </a:lnTo>
                <a:lnTo>
                  <a:pt x="918" y="4071"/>
                </a:lnTo>
                <a:lnTo>
                  <a:pt x="918" y="4071"/>
                </a:lnTo>
                <a:lnTo>
                  <a:pt x="1009" y="3706"/>
                </a:lnTo>
                <a:lnTo>
                  <a:pt x="1009" y="3706"/>
                </a:lnTo>
                <a:lnTo>
                  <a:pt x="1021" y="3667"/>
                </a:lnTo>
                <a:lnTo>
                  <a:pt x="1031" y="3631"/>
                </a:lnTo>
                <a:lnTo>
                  <a:pt x="1038" y="3594"/>
                </a:lnTo>
                <a:lnTo>
                  <a:pt x="1044" y="3558"/>
                </a:lnTo>
                <a:lnTo>
                  <a:pt x="1047" y="3523"/>
                </a:lnTo>
                <a:lnTo>
                  <a:pt x="1047" y="3486"/>
                </a:lnTo>
                <a:lnTo>
                  <a:pt x="1046" y="3450"/>
                </a:lnTo>
                <a:lnTo>
                  <a:pt x="1041" y="3412"/>
                </a:lnTo>
                <a:lnTo>
                  <a:pt x="1041" y="3412"/>
                </a:lnTo>
                <a:lnTo>
                  <a:pt x="1033" y="3381"/>
                </a:lnTo>
                <a:lnTo>
                  <a:pt x="1026" y="3353"/>
                </a:lnTo>
                <a:lnTo>
                  <a:pt x="1022" y="3328"/>
                </a:lnTo>
                <a:lnTo>
                  <a:pt x="1020" y="3304"/>
                </a:lnTo>
                <a:lnTo>
                  <a:pt x="1020" y="3285"/>
                </a:lnTo>
                <a:lnTo>
                  <a:pt x="1021" y="3267"/>
                </a:lnTo>
                <a:lnTo>
                  <a:pt x="1023" y="3252"/>
                </a:lnTo>
                <a:lnTo>
                  <a:pt x="1028" y="3240"/>
                </a:lnTo>
                <a:lnTo>
                  <a:pt x="1028" y="3240"/>
                </a:lnTo>
                <a:lnTo>
                  <a:pt x="1028" y="3199"/>
                </a:lnTo>
                <a:lnTo>
                  <a:pt x="1030" y="3165"/>
                </a:lnTo>
                <a:lnTo>
                  <a:pt x="1032" y="3135"/>
                </a:lnTo>
                <a:lnTo>
                  <a:pt x="1034" y="3108"/>
                </a:lnTo>
                <a:lnTo>
                  <a:pt x="1038" y="3084"/>
                </a:lnTo>
                <a:lnTo>
                  <a:pt x="1041" y="3063"/>
                </a:lnTo>
                <a:lnTo>
                  <a:pt x="1047" y="3043"/>
                </a:lnTo>
                <a:lnTo>
                  <a:pt x="1051" y="3023"/>
                </a:lnTo>
                <a:lnTo>
                  <a:pt x="1062" y="2985"/>
                </a:lnTo>
                <a:lnTo>
                  <a:pt x="1074" y="2940"/>
                </a:lnTo>
                <a:lnTo>
                  <a:pt x="1080" y="2913"/>
                </a:lnTo>
                <a:lnTo>
                  <a:pt x="1085" y="2883"/>
                </a:lnTo>
                <a:lnTo>
                  <a:pt x="1091" y="2847"/>
                </a:lnTo>
                <a:lnTo>
                  <a:pt x="1097" y="2808"/>
                </a:lnTo>
                <a:lnTo>
                  <a:pt x="1097" y="2808"/>
                </a:lnTo>
                <a:lnTo>
                  <a:pt x="1106" y="2781"/>
                </a:lnTo>
                <a:lnTo>
                  <a:pt x="1115" y="2750"/>
                </a:lnTo>
                <a:lnTo>
                  <a:pt x="1124" y="2715"/>
                </a:lnTo>
                <a:lnTo>
                  <a:pt x="1133" y="2676"/>
                </a:lnTo>
                <a:lnTo>
                  <a:pt x="1141" y="2635"/>
                </a:lnTo>
                <a:lnTo>
                  <a:pt x="1149" y="2591"/>
                </a:lnTo>
                <a:lnTo>
                  <a:pt x="1156" y="2547"/>
                </a:lnTo>
                <a:lnTo>
                  <a:pt x="1163" y="2502"/>
                </a:lnTo>
                <a:lnTo>
                  <a:pt x="1168" y="2457"/>
                </a:lnTo>
                <a:lnTo>
                  <a:pt x="1173" y="2412"/>
                </a:lnTo>
                <a:lnTo>
                  <a:pt x="1176" y="2368"/>
                </a:lnTo>
                <a:lnTo>
                  <a:pt x="1180" y="2327"/>
                </a:lnTo>
                <a:lnTo>
                  <a:pt x="1181" y="2287"/>
                </a:lnTo>
                <a:lnTo>
                  <a:pt x="1181" y="2251"/>
                </a:lnTo>
                <a:lnTo>
                  <a:pt x="1179" y="2218"/>
                </a:lnTo>
                <a:lnTo>
                  <a:pt x="1175" y="2189"/>
                </a:lnTo>
                <a:lnTo>
                  <a:pt x="1175" y="2189"/>
                </a:lnTo>
                <a:lnTo>
                  <a:pt x="1176" y="2147"/>
                </a:lnTo>
                <a:lnTo>
                  <a:pt x="1178" y="2102"/>
                </a:lnTo>
                <a:lnTo>
                  <a:pt x="1176" y="2080"/>
                </a:lnTo>
                <a:lnTo>
                  <a:pt x="1175" y="2058"/>
                </a:lnTo>
                <a:lnTo>
                  <a:pt x="1172" y="2036"/>
                </a:lnTo>
                <a:lnTo>
                  <a:pt x="1167" y="2016"/>
                </a:lnTo>
                <a:lnTo>
                  <a:pt x="1167" y="2016"/>
                </a:lnTo>
                <a:lnTo>
                  <a:pt x="1164" y="2006"/>
                </a:lnTo>
                <a:lnTo>
                  <a:pt x="1161" y="1997"/>
                </a:lnTo>
                <a:lnTo>
                  <a:pt x="1158" y="1975"/>
                </a:lnTo>
                <a:lnTo>
                  <a:pt x="1156" y="1954"/>
                </a:lnTo>
                <a:lnTo>
                  <a:pt x="1156" y="1932"/>
                </a:lnTo>
                <a:lnTo>
                  <a:pt x="1154" y="1892"/>
                </a:lnTo>
                <a:lnTo>
                  <a:pt x="1152" y="1874"/>
                </a:lnTo>
                <a:lnTo>
                  <a:pt x="1151" y="1867"/>
                </a:lnTo>
                <a:lnTo>
                  <a:pt x="1149" y="1860"/>
                </a:lnTo>
                <a:lnTo>
                  <a:pt x="1149" y="1860"/>
                </a:lnTo>
                <a:lnTo>
                  <a:pt x="1144" y="1851"/>
                </a:lnTo>
                <a:lnTo>
                  <a:pt x="1139" y="1841"/>
                </a:lnTo>
                <a:lnTo>
                  <a:pt x="1126" y="1821"/>
                </a:lnTo>
                <a:lnTo>
                  <a:pt x="1120" y="1810"/>
                </a:lnTo>
                <a:lnTo>
                  <a:pt x="1115" y="1799"/>
                </a:lnTo>
                <a:lnTo>
                  <a:pt x="1114" y="1793"/>
                </a:lnTo>
                <a:lnTo>
                  <a:pt x="1113" y="1787"/>
                </a:lnTo>
                <a:lnTo>
                  <a:pt x="1113" y="1780"/>
                </a:lnTo>
                <a:lnTo>
                  <a:pt x="1114" y="1774"/>
                </a:lnTo>
                <a:lnTo>
                  <a:pt x="1114" y="1774"/>
                </a:lnTo>
                <a:lnTo>
                  <a:pt x="1114" y="1704"/>
                </a:lnTo>
                <a:lnTo>
                  <a:pt x="1114" y="1704"/>
                </a:lnTo>
                <a:lnTo>
                  <a:pt x="1106" y="1669"/>
                </a:lnTo>
                <a:lnTo>
                  <a:pt x="1106" y="1669"/>
                </a:lnTo>
                <a:lnTo>
                  <a:pt x="1097" y="1591"/>
                </a:lnTo>
                <a:lnTo>
                  <a:pt x="1097" y="1591"/>
                </a:lnTo>
                <a:lnTo>
                  <a:pt x="1096" y="1583"/>
                </a:lnTo>
                <a:lnTo>
                  <a:pt x="1095" y="1574"/>
                </a:lnTo>
                <a:lnTo>
                  <a:pt x="1093" y="1557"/>
                </a:lnTo>
                <a:lnTo>
                  <a:pt x="1092" y="1550"/>
                </a:lnTo>
                <a:lnTo>
                  <a:pt x="1092" y="1540"/>
                </a:lnTo>
                <a:lnTo>
                  <a:pt x="1094" y="1531"/>
                </a:lnTo>
                <a:lnTo>
                  <a:pt x="1097" y="1522"/>
                </a:lnTo>
                <a:lnTo>
                  <a:pt x="1097" y="1522"/>
                </a:lnTo>
                <a:lnTo>
                  <a:pt x="1099" y="1503"/>
                </a:lnTo>
                <a:lnTo>
                  <a:pt x="1104" y="1483"/>
                </a:lnTo>
                <a:lnTo>
                  <a:pt x="1108" y="1465"/>
                </a:lnTo>
                <a:lnTo>
                  <a:pt x="1113" y="1446"/>
                </a:lnTo>
                <a:lnTo>
                  <a:pt x="1125" y="1408"/>
                </a:lnTo>
                <a:lnTo>
                  <a:pt x="1138" y="1371"/>
                </a:lnTo>
                <a:lnTo>
                  <a:pt x="1151" y="1334"/>
                </a:lnTo>
                <a:lnTo>
                  <a:pt x="1163" y="1299"/>
                </a:lnTo>
                <a:lnTo>
                  <a:pt x="1168" y="1282"/>
                </a:lnTo>
                <a:lnTo>
                  <a:pt x="1172" y="1265"/>
                </a:lnTo>
                <a:lnTo>
                  <a:pt x="1175" y="1247"/>
                </a:lnTo>
                <a:lnTo>
                  <a:pt x="1178" y="1231"/>
                </a:lnTo>
                <a:lnTo>
                  <a:pt x="1178" y="1231"/>
                </a:lnTo>
                <a:lnTo>
                  <a:pt x="1178" y="1231"/>
                </a:lnTo>
                <a:lnTo>
                  <a:pt x="1178" y="1231"/>
                </a:lnTo>
                <a:lnTo>
                  <a:pt x="1180" y="1246"/>
                </a:lnTo>
                <a:lnTo>
                  <a:pt x="1183" y="1262"/>
                </a:lnTo>
                <a:lnTo>
                  <a:pt x="1190" y="1294"/>
                </a:lnTo>
                <a:lnTo>
                  <a:pt x="1199" y="1326"/>
                </a:lnTo>
                <a:lnTo>
                  <a:pt x="1209" y="1357"/>
                </a:lnTo>
                <a:lnTo>
                  <a:pt x="1226" y="1410"/>
                </a:lnTo>
                <a:lnTo>
                  <a:pt x="1232" y="1431"/>
                </a:lnTo>
                <a:lnTo>
                  <a:pt x="1235" y="1446"/>
                </a:lnTo>
                <a:lnTo>
                  <a:pt x="1235" y="1446"/>
                </a:lnTo>
                <a:lnTo>
                  <a:pt x="1253" y="1540"/>
                </a:lnTo>
                <a:lnTo>
                  <a:pt x="1253" y="1540"/>
                </a:lnTo>
                <a:lnTo>
                  <a:pt x="1268" y="1600"/>
                </a:lnTo>
                <a:lnTo>
                  <a:pt x="1274" y="1669"/>
                </a:lnTo>
                <a:lnTo>
                  <a:pt x="1272" y="1739"/>
                </a:lnTo>
                <a:lnTo>
                  <a:pt x="1268" y="1792"/>
                </a:lnTo>
                <a:lnTo>
                  <a:pt x="1275" y="1869"/>
                </a:lnTo>
                <a:lnTo>
                  <a:pt x="1288" y="1912"/>
                </a:lnTo>
                <a:lnTo>
                  <a:pt x="1300" y="1955"/>
                </a:lnTo>
                <a:lnTo>
                  <a:pt x="1312" y="1979"/>
                </a:lnTo>
                <a:lnTo>
                  <a:pt x="1323" y="2013"/>
                </a:lnTo>
                <a:lnTo>
                  <a:pt x="1335" y="2047"/>
                </a:lnTo>
                <a:lnTo>
                  <a:pt x="1347" y="2080"/>
                </a:lnTo>
                <a:lnTo>
                  <a:pt x="1359" y="2114"/>
                </a:lnTo>
                <a:lnTo>
                  <a:pt x="1359" y="2114"/>
                </a:lnTo>
                <a:lnTo>
                  <a:pt x="1360" y="2121"/>
                </a:lnTo>
                <a:lnTo>
                  <a:pt x="1364" y="2139"/>
                </a:lnTo>
                <a:lnTo>
                  <a:pt x="1364" y="2139"/>
                </a:lnTo>
                <a:lnTo>
                  <a:pt x="1365" y="2154"/>
                </a:lnTo>
                <a:lnTo>
                  <a:pt x="1365" y="2169"/>
                </a:lnTo>
                <a:lnTo>
                  <a:pt x="1364" y="2185"/>
                </a:lnTo>
                <a:lnTo>
                  <a:pt x="1362" y="2201"/>
                </a:lnTo>
                <a:lnTo>
                  <a:pt x="1359" y="2216"/>
                </a:lnTo>
                <a:lnTo>
                  <a:pt x="1353" y="2230"/>
                </a:lnTo>
                <a:lnTo>
                  <a:pt x="1347" y="2243"/>
                </a:lnTo>
                <a:lnTo>
                  <a:pt x="1343" y="2248"/>
                </a:lnTo>
                <a:lnTo>
                  <a:pt x="1338" y="2253"/>
                </a:lnTo>
                <a:lnTo>
                  <a:pt x="1338" y="2253"/>
                </a:lnTo>
                <a:lnTo>
                  <a:pt x="1330" y="2262"/>
                </a:lnTo>
                <a:lnTo>
                  <a:pt x="1322" y="2272"/>
                </a:lnTo>
                <a:lnTo>
                  <a:pt x="1317" y="2284"/>
                </a:lnTo>
                <a:lnTo>
                  <a:pt x="1313" y="2296"/>
                </a:lnTo>
                <a:lnTo>
                  <a:pt x="1308" y="2308"/>
                </a:lnTo>
                <a:lnTo>
                  <a:pt x="1305" y="2322"/>
                </a:lnTo>
                <a:lnTo>
                  <a:pt x="1303" y="2336"/>
                </a:lnTo>
                <a:lnTo>
                  <a:pt x="1302" y="2350"/>
                </a:lnTo>
                <a:lnTo>
                  <a:pt x="1300" y="2380"/>
                </a:lnTo>
                <a:lnTo>
                  <a:pt x="1299" y="2411"/>
                </a:lnTo>
                <a:lnTo>
                  <a:pt x="1299" y="2442"/>
                </a:lnTo>
                <a:lnTo>
                  <a:pt x="1297" y="2472"/>
                </a:lnTo>
                <a:lnTo>
                  <a:pt x="1297" y="2472"/>
                </a:lnTo>
                <a:lnTo>
                  <a:pt x="1293" y="2495"/>
                </a:lnTo>
                <a:lnTo>
                  <a:pt x="1291" y="2510"/>
                </a:lnTo>
                <a:lnTo>
                  <a:pt x="1290" y="2527"/>
                </a:lnTo>
                <a:lnTo>
                  <a:pt x="1290" y="2542"/>
                </a:lnTo>
                <a:lnTo>
                  <a:pt x="1291" y="2550"/>
                </a:lnTo>
                <a:lnTo>
                  <a:pt x="1293" y="2556"/>
                </a:lnTo>
                <a:lnTo>
                  <a:pt x="1295" y="2561"/>
                </a:lnTo>
                <a:lnTo>
                  <a:pt x="1299" y="2566"/>
                </a:lnTo>
                <a:lnTo>
                  <a:pt x="1302" y="2568"/>
                </a:lnTo>
                <a:lnTo>
                  <a:pt x="1307" y="2570"/>
                </a:lnTo>
                <a:lnTo>
                  <a:pt x="1307" y="2570"/>
                </a:lnTo>
                <a:lnTo>
                  <a:pt x="1314" y="2570"/>
                </a:lnTo>
                <a:lnTo>
                  <a:pt x="1319" y="2570"/>
                </a:lnTo>
                <a:lnTo>
                  <a:pt x="1324" y="2569"/>
                </a:lnTo>
                <a:lnTo>
                  <a:pt x="1329" y="2567"/>
                </a:lnTo>
                <a:lnTo>
                  <a:pt x="1333" y="2563"/>
                </a:lnTo>
                <a:lnTo>
                  <a:pt x="1337" y="2560"/>
                </a:lnTo>
                <a:lnTo>
                  <a:pt x="1340" y="2556"/>
                </a:lnTo>
                <a:lnTo>
                  <a:pt x="1344" y="2552"/>
                </a:lnTo>
                <a:lnTo>
                  <a:pt x="1349" y="2541"/>
                </a:lnTo>
                <a:lnTo>
                  <a:pt x="1352" y="2528"/>
                </a:lnTo>
                <a:lnTo>
                  <a:pt x="1355" y="2515"/>
                </a:lnTo>
                <a:lnTo>
                  <a:pt x="1358" y="2500"/>
                </a:lnTo>
                <a:lnTo>
                  <a:pt x="1361" y="2470"/>
                </a:lnTo>
                <a:lnTo>
                  <a:pt x="1363" y="2440"/>
                </a:lnTo>
                <a:lnTo>
                  <a:pt x="1364" y="2427"/>
                </a:lnTo>
                <a:lnTo>
                  <a:pt x="1366" y="2416"/>
                </a:lnTo>
                <a:lnTo>
                  <a:pt x="1368" y="2406"/>
                </a:lnTo>
                <a:lnTo>
                  <a:pt x="1372" y="2398"/>
                </a:lnTo>
                <a:lnTo>
                  <a:pt x="1372" y="2398"/>
                </a:lnTo>
                <a:lnTo>
                  <a:pt x="1373" y="2407"/>
                </a:lnTo>
                <a:lnTo>
                  <a:pt x="1375" y="2415"/>
                </a:lnTo>
                <a:lnTo>
                  <a:pt x="1377" y="2420"/>
                </a:lnTo>
                <a:lnTo>
                  <a:pt x="1380" y="2424"/>
                </a:lnTo>
                <a:lnTo>
                  <a:pt x="1383" y="2427"/>
                </a:lnTo>
                <a:lnTo>
                  <a:pt x="1387" y="2430"/>
                </a:lnTo>
                <a:lnTo>
                  <a:pt x="1393" y="2434"/>
                </a:lnTo>
                <a:lnTo>
                  <a:pt x="1393" y="2434"/>
                </a:lnTo>
                <a:lnTo>
                  <a:pt x="1396" y="2438"/>
                </a:lnTo>
                <a:lnTo>
                  <a:pt x="1399" y="2441"/>
                </a:lnTo>
                <a:lnTo>
                  <a:pt x="1403" y="2446"/>
                </a:lnTo>
                <a:lnTo>
                  <a:pt x="1409" y="2451"/>
                </a:lnTo>
                <a:lnTo>
                  <a:pt x="1409" y="2451"/>
                </a:lnTo>
                <a:lnTo>
                  <a:pt x="1409" y="2461"/>
                </a:lnTo>
                <a:lnTo>
                  <a:pt x="1410" y="2468"/>
                </a:lnTo>
                <a:lnTo>
                  <a:pt x="1411" y="2475"/>
                </a:lnTo>
                <a:lnTo>
                  <a:pt x="1412" y="2480"/>
                </a:lnTo>
                <a:lnTo>
                  <a:pt x="1412" y="2480"/>
                </a:lnTo>
                <a:lnTo>
                  <a:pt x="1411" y="2483"/>
                </a:lnTo>
                <a:lnTo>
                  <a:pt x="1409" y="2486"/>
                </a:lnTo>
                <a:lnTo>
                  <a:pt x="1406" y="2490"/>
                </a:lnTo>
                <a:lnTo>
                  <a:pt x="1403" y="2493"/>
                </a:lnTo>
                <a:lnTo>
                  <a:pt x="1393" y="2498"/>
                </a:lnTo>
                <a:lnTo>
                  <a:pt x="1382" y="2505"/>
                </a:lnTo>
                <a:lnTo>
                  <a:pt x="1372" y="2511"/>
                </a:lnTo>
                <a:lnTo>
                  <a:pt x="1366" y="2514"/>
                </a:lnTo>
                <a:lnTo>
                  <a:pt x="1363" y="2518"/>
                </a:lnTo>
                <a:lnTo>
                  <a:pt x="1360" y="2523"/>
                </a:lnTo>
                <a:lnTo>
                  <a:pt x="1358" y="2528"/>
                </a:lnTo>
                <a:lnTo>
                  <a:pt x="1357" y="2533"/>
                </a:lnTo>
                <a:lnTo>
                  <a:pt x="1357" y="2539"/>
                </a:lnTo>
                <a:lnTo>
                  <a:pt x="1357" y="2539"/>
                </a:lnTo>
                <a:lnTo>
                  <a:pt x="1359" y="2543"/>
                </a:lnTo>
                <a:lnTo>
                  <a:pt x="1361" y="2547"/>
                </a:lnTo>
                <a:lnTo>
                  <a:pt x="1365" y="2551"/>
                </a:lnTo>
                <a:lnTo>
                  <a:pt x="1372" y="2554"/>
                </a:lnTo>
                <a:lnTo>
                  <a:pt x="1372" y="2554"/>
                </a:lnTo>
                <a:lnTo>
                  <a:pt x="1358" y="2559"/>
                </a:lnTo>
                <a:lnTo>
                  <a:pt x="1347" y="2562"/>
                </a:lnTo>
                <a:lnTo>
                  <a:pt x="1337" y="2567"/>
                </a:lnTo>
                <a:lnTo>
                  <a:pt x="1333" y="2570"/>
                </a:lnTo>
                <a:lnTo>
                  <a:pt x="1329" y="2574"/>
                </a:lnTo>
                <a:lnTo>
                  <a:pt x="1329" y="2574"/>
                </a:lnTo>
                <a:lnTo>
                  <a:pt x="1322" y="2580"/>
                </a:lnTo>
                <a:lnTo>
                  <a:pt x="1319" y="2585"/>
                </a:lnTo>
                <a:lnTo>
                  <a:pt x="1318" y="2590"/>
                </a:lnTo>
                <a:lnTo>
                  <a:pt x="1318" y="2595"/>
                </a:lnTo>
                <a:lnTo>
                  <a:pt x="1319" y="2601"/>
                </a:lnTo>
                <a:lnTo>
                  <a:pt x="1319" y="2602"/>
                </a:lnTo>
                <a:lnTo>
                  <a:pt x="1319" y="2603"/>
                </a:lnTo>
                <a:lnTo>
                  <a:pt x="1319" y="2603"/>
                </a:lnTo>
                <a:lnTo>
                  <a:pt x="1314" y="2607"/>
                </a:lnTo>
                <a:lnTo>
                  <a:pt x="1309" y="2614"/>
                </a:lnTo>
                <a:lnTo>
                  <a:pt x="1307" y="2619"/>
                </a:lnTo>
                <a:lnTo>
                  <a:pt x="1306" y="2626"/>
                </a:lnTo>
                <a:lnTo>
                  <a:pt x="1306" y="2632"/>
                </a:lnTo>
                <a:lnTo>
                  <a:pt x="1308" y="2637"/>
                </a:lnTo>
                <a:lnTo>
                  <a:pt x="1310" y="2641"/>
                </a:lnTo>
                <a:lnTo>
                  <a:pt x="1314" y="2644"/>
                </a:lnTo>
                <a:lnTo>
                  <a:pt x="1314" y="2644"/>
                </a:lnTo>
                <a:lnTo>
                  <a:pt x="1317" y="2644"/>
                </a:lnTo>
                <a:lnTo>
                  <a:pt x="1321" y="2644"/>
                </a:lnTo>
                <a:lnTo>
                  <a:pt x="1329" y="2643"/>
                </a:lnTo>
                <a:lnTo>
                  <a:pt x="1337" y="2642"/>
                </a:lnTo>
                <a:lnTo>
                  <a:pt x="1345" y="2641"/>
                </a:lnTo>
                <a:lnTo>
                  <a:pt x="1345" y="2641"/>
                </a:lnTo>
                <a:lnTo>
                  <a:pt x="1342" y="2646"/>
                </a:lnTo>
                <a:lnTo>
                  <a:pt x="1340" y="2650"/>
                </a:lnTo>
                <a:lnTo>
                  <a:pt x="1337" y="2661"/>
                </a:lnTo>
                <a:lnTo>
                  <a:pt x="1337" y="2670"/>
                </a:lnTo>
                <a:lnTo>
                  <a:pt x="1338" y="2674"/>
                </a:lnTo>
                <a:lnTo>
                  <a:pt x="1340" y="2678"/>
                </a:lnTo>
                <a:lnTo>
                  <a:pt x="1343" y="2680"/>
                </a:lnTo>
                <a:lnTo>
                  <a:pt x="1345" y="2682"/>
                </a:lnTo>
                <a:lnTo>
                  <a:pt x="1349" y="2684"/>
                </a:lnTo>
                <a:lnTo>
                  <a:pt x="1352" y="2684"/>
                </a:lnTo>
                <a:lnTo>
                  <a:pt x="1358" y="2681"/>
                </a:lnTo>
                <a:lnTo>
                  <a:pt x="1363" y="2678"/>
                </a:lnTo>
                <a:lnTo>
                  <a:pt x="1368" y="2674"/>
                </a:lnTo>
                <a:lnTo>
                  <a:pt x="1375" y="2667"/>
                </a:lnTo>
                <a:lnTo>
                  <a:pt x="1375" y="2667"/>
                </a:lnTo>
                <a:lnTo>
                  <a:pt x="1379" y="2664"/>
                </a:lnTo>
                <a:lnTo>
                  <a:pt x="1385" y="2660"/>
                </a:lnTo>
                <a:lnTo>
                  <a:pt x="1405" y="2647"/>
                </a:lnTo>
                <a:lnTo>
                  <a:pt x="1418" y="2637"/>
                </a:lnTo>
                <a:lnTo>
                  <a:pt x="1432" y="2627"/>
                </a:lnTo>
                <a:lnTo>
                  <a:pt x="1447" y="2613"/>
                </a:lnTo>
                <a:lnTo>
                  <a:pt x="1463" y="2597"/>
                </a:lnTo>
                <a:lnTo>
                  <a:pt x="1463" y="2597"/>
                </a:lnTo>
                <a:lnTo>
                  <a:pt x="1467" y="2590"/>
                </a:lnTo>
                <a:lnTo>
                  <a:pt x="1472" y="2583"/>
                </a:lnTo>
                <a:lnTo>
                  <a:pt x="1481" y="2567"/>
                </a:lnTo>
                <a:lnTo>
                  <a:pt x="1488" y="2551"/>
                </a:lnTo>
                <a:lnTo>
                  <a:pt x="1493" y="2540"/>
                </a:lnTo>
                <a:lnTo>
                  <a:pt x="1493" y="2540"/>
                </a:lnTo>
                <a:lnTo>
                  <a:pt x="1496" y="2528"/>
                </a:lnTo>
                <a:lnTo>
                  <a:pt x="1498" y="2518"/>
                </a:lnTo>
                <a:lnTo>
                  <a:pt x="1499" y="2509"/>
                </a:lnTo>
                <a:lnTo>
                  <a:pt x="1502" y="2498"/>
                </a:lnTo>
                <a:lnTo>
                  <a:pt x="1502" y="2498"/>
                </a:lnTo>
                <a:lnTo>
                  <a:pt x="1504" y="2493"/>
                </a:lnTo>
                <a:lnTo>
                  <a:pt x="1508" y="2487"/>
                </a:lnTo>
                <a:lnTo>
                  <a:pt x="1514" y="2478"/>
                </a:lnTo>
                <a:lnTo>
                  <a:pt x="1520" y="2468"/>
                </a:lnTo>
                <a:lnTo>
                  <a:pt x="1526" y="2458"/>
                </a:lnTo>
                <a:lnTo>
                  <a:pt x="1526" y="2458"/>
                </a:lnTo>
                <a:lnTo>
                  <a:pt x="1527" y="2451"/>
                </a:lnTo>
                <a:lnTo>
                  <a:pt x="1528" y="2439"/>
                </a:lnTo>
                <a:lnTo>
                  <a:pt x="1527" y="2423"/>
                </a:lnTo>
                <a:lnTo>
                  <a:pt x="1526" y="2403"/>
                </a:lnTo>
                <a:lnTo>
                  <a:pt x="1524" y="2381"/>
                </a:lnTo>
                <a:lnTo>
                  <a:pt x="1520" y="2357"/>
                </a:lnTo>
                <a:lnTo>
                  <a:pt x="1516" y="2332"/>
                </a:lnTo>
                <a:lnTo>
                  <a:pt x="1512" y="2306"/>
                </a:lnTo>
                <a:lnTo>
                  <a:pt x="1512" y="2306"/>
                </a:lnTo>
                <a:close/>
                <a:moveTo>
                  <a:pt x="768" y="2666"/>
                </a:moveTo>
                <a:lnTo>
                  <a:pt x="768" y="2666"/>
                </a:lnTo>
                <a:lnTo>
                  <a:pt x="770" y="2680"/>
                </a:lnTo>
                <a:lnTo>
                  <a:pt x="774" y="2696"/>
                </a:lnTo>
                <a:lnTo>
                  <a:pt x="777" y="2731"/>
                </a:lnTo>
                <a:lnTo>
                  <a:pt x="778" y="2769"/>
                </a:lnTo>
                <a:lnTo>
                  <a:pt x="778" y="2809"/>
                </a:lnTo>
                <a:lnTo>
                  <a:pt x="777" y="2847"/>
                </a:lnTo>
                <a:lnTo>
                  <a:pt x="775" y="2886"/>
                </a:lnTo>
                <a:lnTo>
                  <a:pt x="771" y="2920"/>
                </a:lnTo>
                <a:lnTo>
                  <a:pt x="768" y="2950"/>
                </a:lnTo>
                <a:lnTo>
                  <a:pt x="768" y="2950"/>
                </a:lnTo>
                <a:lnTo>
                  <a:pt x="764" y="2920"/>
                </a:lnTo>
                <a:lnTo>
                  <a:pt x="760" y="2885"/>
                </a:lnTo>
                <a:lnTo>
                  <a:pt x="757" y="2846"/>
                </a:lnTo>
                <a:lnTo>
                  <a:pt x="755" y="2807"/>
                </a:lnTo>
                <a:lnTo>
                  <a:pt x="755" y="2767"/>
                </a:lnTo>
                <a:lnTo>
                  <a:pt x="757" y="2729"/>
                </a:lnTo>
                <a:lnTo>
                  <a:pt x="759" y="2711"/>
                </a:lnTo>
                <a:lnTo>
                  <a:pt x="761" y="2694"/>
                </a:lnTo>
                <a:lnTo>
                  <a:pt x="764" y="2679"/>
                </a:lnTo>
                <a:lnTo>
                  <a:pt x="768" y="2666"/>
                </a:lnTo>
                <a:lnTo>
                  <a:pt x="768" y="2666"/>
                </a:lnTo>
                <a:close/>
                <a:moveTo>
                  <a:pt x="768" y="3219"/>
                </a:moveTo>
                <a:lnTo>
                  <a:pt x="768" y="3219"/>
                </a:lnTo>
                <a:lnTo>
                  <a:pt x="771" y="3235"/>
                </a:lnTo>
                <a:lnTo>
                  <a:pt x="775" y="3260"/>
                </a:lnTo>
                <a:lnTo>
                  <a:pt x="778" y="3291"/>
                </a:lnTo>
                <a:lnTo>
                  <a:pt x="781" y="3324"/>
                </a:lnTo>
                <a:lnTo>
                  <a:pt x="785" y="3390"/>
                </a:lnTo>
                <a:lnTo>
                  <a:pt x="786" y="3432"/>
                </a:lnTo>
                <a:lnTo>
                  <a:pt x="786" y="3432"/>
                </a:lnTo>
                <a:lnTo>
                  <a:pt x="777" y="3487"/>
                </a:lnTo>
                <a:lnTo>
                  <a:pt x="770" y="3518"/>
                </a:lnTo>
                <a:lnTo>
                  <a:pt x="768" y="3543"/>
                </a:lnTo>
                <a:lnTo>
                  <a:pt x="768" y="3543"/>
                </a:lnTo>
                <a:lnTo>
                  <a:pt x="765" y="3518"/>
                </a:lnTo>
                <a:lnTo>
                  <a:pt x="760" y="3485"/>
                </a:lnTo>
                <a:lnTo>
                  <a:pt x="750" y="3427"/>
                </a:lnTo>
                <a:lnTo>
                  <a:pt x="750" y="3427"/>
                </a:lnTo>
                <a:lnTo>
                  <a:pt x="752" y="3385"/>
                </a:lnTo>
                <a:lnTo>
                  <a:pt x="755" y="3322"/>
                </a:lnTo>
                <a:lnTo>
                  <a:pt x="759" y="3290"/>
                </a:lnTo>
                <a:lnTo>
                  <a:pt x="761" y="3260"/>
                </a:lnTo>
                <a:lnTo>
                  <a:pt x="764" y="3235"/>
                </a:lnTo>
                <a:lnTo>
                  <a:pt x="768" y="3219"/>
                </a:lnTo>
                <a:lnTo>
                  <a:pt x="768" y="3219"/>
                </a:lnTo>
                <a:close/>
                <a:moveTo>
                  <a:pt x="768" y="4233"/>
                </a:moveTo>
                <a:lnTo>
                  <a:pt x="768" y="4233"/>
                </a:lnTo>
                <a:lnTo>
                  <a:pt x="766" y="4222"/>
                </a:lnTo>
                <a:lnTo>
                  <a:pt x="765" y="4213"/>
                </a:lnTo>
                <a:lnTo>
                  <a:pt x="760" y="4192"/>
                </a:lnTo>
                <a:lnTo>
                  <a:pt x="757" y="4183"/>
                </a:lnTo>
                <a:lnTo>
                  <a:pt x="755" y="4172"/>
                </a:lnTo>
                <a:lnTo>
                  <a:pt x="754" y="4159"/>
                </a:lnTo>
                <a:lnTo>
                  <a:pt x="754" y="4146"/>
                </a:lnTo>
                <a:lnTo>
                  <a:pt x="754" y="4146"/>
                </a:lnTo>
                <a:lnTo>
                  <a:pt x="757" y="4140"/>
                </a:lnTo>
                <a:lnTo>
                  <a:pt x="762" y="4134"/>
                </a:lnTo>
                <a:lnTo>
                  <a:pt x="765" y="4127"/>
                </a:lnTo>
                <a:lnTo>
                  <a:pt x="768" y="4122"/>
                </a:lnTo>
                <a:lnTo>
                  <a:pt x="768" y="4122"/>
                </a:lnTo>
                <a:lnTo>
                  <a:pt x="770" y="4134"/>
                </a:lnTo>
                <a:lnTo>
                  <a:pt x="775" y="4145"/>
                </a:lnTo>
                <a:lnTo>
                  <a:pt x="775" y="4145"/>
                </a:lnTo>
                <a:lnTo>
                  <a:pt x="775" y="4171"/>
                </a:lnTo>
                <a:lnTo>
                  <a:pt x="772" y="4192"/>
                </a:lnTo>
                <a:lnTo>
                  <a:pt x="770" y="4212"/>
                </a:lnTo>
                <a:lnTo>
                  <a:pt x="768" y="4233"/>
                </a:lnTo>
                <a:lnTo>
                  <a:pt x="768" y="4233"/>
                </a:lnTo>
                <a:close/>
                <a:moveTo>
                  <a:pt x="767" y="4062"/>
                </a:moveTo>
                <a:lnTo>
                  <a:pt x="767" y="4062"/>
                </a:lnTo>
                <a:lnTo>
                  <a:pt x="756" y="4000"/>
                </a:lnTo>
                <a:lnTo>
                  <a:pt x="751" y="3964"/>
                </a:lnTo>
                <a:lnTo>
                  <a:pt x="746" y="3927"/>
                </a:lnTo>
                <a:lnTo>
                  <a:pt x="740" y="3887"/>
                </a:lnTo>
                <a:lnTo>
                  <a:pt x="737" y="3847"/>
                </a:lnTo>
                <a:lnTo>
                  <a:pt x="736" y="3808"/>
                </a:lnTo>
                <a:lnTo>
                  <a:pt x="736" y="3769"/>
                </a:lnTo>
                <a:lnTo>
                  <a:pt x="736" y="3769"/>
                </a:lnTo>
                <a:lnTo>
                  <a:pt x="738" y="3752"/>
                </a:lnTo>
                <a:lnTo>
                  <a:pt x="741" y="3734"/>
                </a:lnTo>
                <a:lnTo>
                  <a:pt x="746" y="3717"/>
                </a:lnTo>
                <a:lnTo>
                  <a:pt x="751" y="3701"/>
                </a:lnTo>
                <a:lnTo>
                  <a:pt x="762" y="3671"/>
                </a:lnTo>
                <a:lnTo>
                  <a:pt x="765" y="3657"/>
                </a:lnTo>
                <a:lnTo>
                  <a:pt x="768" y="3645"/>
                </a:lnTo>
                <a:lnTo>
                  <a:pt x="768" y="3645"/>
                </a:lnTo>
                <a:lnTo>
                  <a:pt x="770" y="3657"/>
                </a:lnTo>
                <a:lnTo>
                  <a:pt x="774" y="3671"/>
                </a:lnTo>
                <a:lnTo>
                  <a:pt x="782" y="3705"/>
                </a:lnTo>
                <a:lnTo>
                  <a:pt x="791" y="3741"/>
                </a:lnTo>
                <a:lnTo>
                  <a:pt x="794" y="3760"/>
                </a:lnTo>
                <a:lnTo>
                  <a:pt x="795" y="3776"/>
                </a:lnTo>
                <a:lnTo>
                  <a:pt x="795" y="3776"/>
                </a:lnTo>
                <a:lnTo>
                  <a:pt x="796" y="3814"/>
                </a:lnTo>
                <a:lnTo>
                  <a:pt x="795" y="3854"/>
                </a:lnTo>
                <a:lnTo>
                  <a:pt x="792" y="3892"/>
                </a:lnTo>
                <a:lnTo>
                  <a:pt x="787" y="3930"/>
                </a:lnTo>
                <a:lnTo>
                  <a:pt x="783" y="3965"/>
                </a:lnTo>
                <a:lnTo>
                  <a:pt x="778" y="4000"/>
                </a:lnTo>
                <a:lnTo>
                  <a:pt x="767" y="4062"/>
                </a:lnTo>
                <a:lnTo>
                  <a:pt x="767" y="4062"/>
                </a:lnTo>
                <a:close/>
              </a:path>
            </a:pathLst>
          </a:custGeom>
          <a:solidFill>
            <a:schemeClr val="tx1">
              <a:lumMod val="85000"/>
              <a:lumOff val="15000"/>
            </a:schemeClr>
          </a:solidFill>
          <a:ln>
            <a:noFill/>
          </a:ln>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nvGrpSpPr>
          <p:cNvPr id="13" name="그룹 12"/>
          <p:cNvGrpSpPr/>
          <p:nvPr/>
        </p:nvGrpSpPr>
        <p:grpSpPr>
          <a:xfrm>
            <a:off x="5926535" y="2092988"/>
            <a:ext cx="2184533" cy="821723"/>
            <a:chOff x="7866685" y="3001029"/>
            <a:chExt cx="2650745" cy="997089"/>
          </a:xfrm>
        </p:grpSpPr>
        <p:sp>
          <p:nvSpPr>
            <p:cNvPr id="14" name="Rectangle 3"/>
            <p:cNvSpPr txBox="1">
              <a:spLocks noChangeArrowheads="1"/>
            </p:cNvSpPr>
            <p:nvPr/>
          </p:nvSpPr>
          <p:spPr bwMode="auto">
            <a:xfrm>
              <a:off x="7866685" y="3251198"/>
              <a:ext cx="2650745" cy="746920"/>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err="1">
                  <a:latin typeface="+mn-lt"/>
                  <a:ea typeface="+mn-ea"/>
                  <a:cs typeface="+mn-ea"/>
                  <a:sym typeface="+mn-lt"/>
                </a:rPr>
                <a:t>Powerpoint</a:t>
              </a:r>
              <a:r>
                <a:rPr lang="en-US" sz="1000" dirty="0">
                  <a:latin typeface="+mn-lt"/>
                  <a:ea typeface="+mn-ea"/>
                  <a:cs typeface="+mn-ea"/>
                  <a:sym typeface="+mn-lt"/>
                </a:rPr>
                <a:t> offers word processing, outlining, drawing, graphing, and presentation management tools- all designed to be easy to use and learn</a:t>
              </a:r>
            </a:p>
          </p:txBody>
        </p:sp>
        <p:sp>
          <p:nvSpPr>
            <p:cNvPr id="15" name="speed"/>
            <p:cNvSpPr txBox="1">
              <a:spLocks noChangeArrowheads="1"/>
            </p:cNvSpPr>
            <p:nvPr/>
          </p:nvSpPr>
          <p:spPr bwMode="auto">
            <a:xfrm>
              <a:off x="7866685" y="3001029"/>
              <a:ext cx="2014019" cy="235279"/>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dirty="0">
                  <a:latin typeface="+mn-lt"/>
                  <a:ea typeface="+mn-ea"/>
                  <a:cs typeface="+mn-ea"/>
                  <a:sym typeface="+mn-lt"/>
                </a:rPr>
                <a:t>Visual trends</a:t>
              </a:r>
            </a:p>
          </p:txBody>
        </p:sp>
      </p:grpSp>
      <p:sp>
        <p:nvSpPr>
          <p:cNvPr id="16" name="Rectangle 3"/>
          <p:cNvSpPr txBox="1">
            <a:spLocks noChangeArrowheads="1"/>
          </p:cNvSpPr>
          <p:nvPr/>
        </p:nvSpPr>
        <p:spPr bwMode="auto">
          <a:xfrm>
            <a:off x="5926535" y="3888056"/>
            <a:ext cx="2110355" cy="615553"/>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a:latin typeface="+mn-lt"/>
                <a:ea typeface="+mn-ea"/>
                <a:cs typeface="+mn-ea"/>
                <a:sym typeface="+mn-lt"/>
              </a:rPr>
              <a:t>We create power point templates based on new visual trends that’s fresh, relevant and always on the cutting edge. </a:t>
            </a:r>
          </a:p>
        </p:txBody>
      </p:sp>
      <p:grpSp>
        <p:nvGrpSpPr>
          <p:cNvPr id="17" name="그룹 16"/>
          <p:cNvGrpSpPr/>
          <p:nvPr/>
        </p:nvGrpSpPr>
        <p:grpSpPr>
          <a:xfrm>
            <a:off x="1034520" y="2092988"/>
            <a:ext cx="2183229" cy="821723"/>
            <a:chOff x="1675174" y="2563707"/>
            <a:chExt cx="2649162" cy="997089"/>
          </a:xfrm>
        </p:grpSpPr>
        <p:sp>
          <p:nvSpPr>
            <p:cNvPr id="18" name="Rectangle 3"/>
            <p:cNvSpPr txBox="1">
              <a:spLocks noChangeArrowheads="1"/>
            </p:cNvSpPr>
            <p:nvPr/>
          </p:nvSpPr>
          <p:spPr bwMode="auto">
            <a:xfrm>
              <a:off x="1675174" y="2813876"/>
              <a:ext cx="2649158" cy="746920"/>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r">
                <a:defRPr/>
              </a:pPr>
              <a:r>
                <a:rPr lang="en-US" sz="1000" dirty="0" err="1">
                  <a:latin typeface="+mn-lt"/>
                  <a:ea typeface="+mn-ea"/>
                  <a:cs typeface="+mn-ea"/>
                  <a:sym typeface="+mn-lt"/>
                </a:rPr>
                <a:t>Powerpoint</a:t>
              </a:r>
              <a:r>
                <a:rPr lang="en-US" sz="1000" dirty="0">
                  <a:latin typeface="+mn-lt"/>
                  <a:ea typeface="+mn-ea"/>
                  <a:cs typeface="+mn-ea"/>
                  <a:sym typeface="+mn-lt"/>
                </a:rPr>
                <a:t> offers word processing, outlining, drawing, graphing, and presentation management tools- all designed to be easy to use and learn</a:t>
              </a:r>
            </a:p>
          </p:txBody>
        </p:sp>
        <p:sp>
          <p:nvSpPr>
            <p:cNvPr id="19" name="speed"/>
            <p:cNvSpPr txBox="1">
              <a:spLocks noChangeArrowheads="1"/>
            </p:cNvSpPr>
            <p:nvPr/>
          </p:nvSpPr>
          <p:spPr bwMode="auto">
            <a:xfrm>
              <a:off x="2310316" y="2563707"/>
              <a:ext cx="2014020" cy="235279"/>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gn="r">
                <a:lnSpc>
                  <a:spcPct val="90000"/>
                </a:lnSpc>
                <a:buClr>
                  <a:prstClr val="white"/>
                </a:buClr>
                <a:defRPr/>
              </a:pPr>
              <a:r>
                <a:rPr lang="en-US" altLang="ko-KR" sz="1400" b="1" dirty="0">
                  <a:latin typeface="+mn-lt"/>
                  <a:ea typeface="+mn-ea"/>
                  <a:cs typeface="+mn-ea"/>
                  <a:sym typeface="+mn-lt"/>
                </a:rPr>
                <a:t>Visual trends</a:t>
              </a:r>
            </a:p>
          </p:txBody>
        </p:sp>
      </p:grpSp>
      <p:sp>
        <p:nvSpPr>
          <p:cNvPr id="20" name="Rectangle 3"/>
          <p:cNvSpPr txBox="1">
            <a:spLocks noChangeArrowheads="1"/>
          </p:cNvSpPr>
          <p:nvPr/>
        </p:nvSpPr>
        <p:spPr bwMode="auto">
          <a:xfrm>
            <a:off x="1107390" y="3888056"/>
            <a:ext cx="2110356" cy="615553"/>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r">
              <a:defRPr/>
            </a:pPr>
            <a:r>
              <a:rPr lang="en-US" sz="1000" dirty="0">
                <a:latin typeface="+mn-lt"/>
                <a:ea typeface="+mn-ea"/>
                <a:cs typeface="+mn-ea"/>
                <a:sym typeface="+mn-lt"/>
              </a:rPr>
              <a:t>We create power point templates based on new visual trends that’s fresh, relevant and always on the cutting edge. </a:t>
            </a:r>
          </a:p>
        </p:txBody>
      </p:sp>
      <p:grpSp>
        <p:nvGrpSpPr>
          <p:cNvPr id="21" name="그룹 20"/>
          <p:cNvGrpSpPr/>
          <p:nvPr/>
        </p:nvGrpSpPr>
        <p:grpSpPr>
          <a:xfrm>
            <a:off x="1106215" y="3161830"/>
            <a:ext cx="2111534" cy="557590"/>
            <a:chOff x="366395" y="4101922"/>
            <a:chExt cx="2562167" cy="676588"/>
          </a:xfrm>
        </p:grpSpPr>
        <p:sp>
          <p:nvSpPr>
            <p:cNvPr id="22" name="육각형 21"/>
            <p:cNvSpPr/>
            <p:nvPr/>
          </p:nvSpPr>
          <p:spPr>
            <a:xfrm>
              <a:off x="366395" y="4101922"/>
              <a:ext cx="778442" cy="676588"/>
            </a:xfrm>
            <a:prstGeom prst="hexagon">
              <a:avLst>
                <a:gd name="adj" fmla="val 28525"/>
                <a:gd name="vf" fmla="val 115470"/>
              </a:avLst>
            </a:pr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cs typeface="+mn-ea"/>
                <a:sym typeface="+mn-lt"/>
              </a:endParaRPr>
            </a:p>
          </p:txBody>
        </p:sp>
        <p:sp>
          <p:nvSpPr>
            <p:cNvPr id="23" name="육각형 22"/>
            <p:cNvSpPr/>
            <p:nvPr/>
          </p:nvSpPr>
          <p:spPr>
            <a:xfrm>
              <a:off x="1258257" y="4101922"/>
              <a:ext cx="778442" cy="676588"/>
            </a:xfrm>
            <a:prstGeom prst="hexagon">
              <a:avLst>
                <a:gd name="adj" fmla="val 28525"/>
                <a:gd name="vf" fmla="val 115470"/>
              </a:avLst>
            </a:pr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cs typeface="+mn-ea"/>
                <a:sym typeface="+mn-lt"/>
              </a:endParaRPr>
            </a:p>
          </p:txBody>
        </p:sp>
        <p:sp>
          <p:nvSpPr>
            <p:cNvPr id="24" name="육각형 23"/>
            <p:cNvSpPr/>
            <p:nvPr/>
          </p:nvSpPr>
          <p:spPr>
            <a:xfrm>
              <a:off x="2150120" y="4101922"/>
              <a:ext cx="778442" cy="676588"/>
            </a:xfrm>
            <a:prstGeom prst="hexagon">
              <a:avLst>
                <a:gd name="adj" fmla="val 28525"/>
                <a:gd name="vf" fmla="val 115470"/>
              </a:avLst>
            </a:pr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cs typeface="+mn-ea"/>
                <a:sym typeface="+mn-lt"/>
              </a:endParaRPr>
            </a:p>
          </p:txBody>
        </p:sp>
        <p:grpSp>
          <p:nvGrpSpPr>
            <p:cNvPr id="25" name="그룹 24"/>
            <p:cNvGrpSpPr/>
            <p:nvPr/>
          </p:nvGrpSpPr>
          <p:grpSpPr>
            <a:xfrm>
              <a:off x="1441771" y="4257967"/>
              <a:ext cx="411415" cy="364499"/>
              <a:chOff x="-3276600" y="2438400"/>
              <a:chExt cx="1085850" cy="962025"/>
            </a:xfrm>
            <a:solidFill>
              <a:schemeClr val="bg1"/>
            </a:solidFill>
          </p:grpSpPr>
          <p:sp>
            <p:nvSpPr>
              <p:cNvPr id="39"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0"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1"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2"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3"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nvGrpSpPr>
            <p:cNvPr id="26" name="그룹 25"/>
            <p:cNvGrpSpPr/>
            <p:nvPr/>
          </p:nvGrpSpPr>
          <p:grpSpPr>
            <a:xfrm>
              <a:off x="628703" y="4239922"/>
              <a:ext cx="253826" cy="400588"/>
              <a:chOff x="-3248025" y="803275"/>
              <a:chExt cx="669925" cy="1057275"/>
            </a:xfrm>
            <a:solidFill>
              <a:schemeClr val="bg1"/>
            </a:solidFill>
          </p:grpSpPr>
          <p:sp>
            <p:nvSpPr>
              <p:cNvPr id="33"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4"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5"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6"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7"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8"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nvGrpSpPr>
            <p:cNvPr id="27" name="그룹 26"/>
            <p:cNvGrpSpPr/>
            <p:nvPr/>
          </p:nvGrpSpPr>
          <p:grpSpPr>
            <a:xfrm>
              <a:off x="2340852" y="4280222"/>
              <a:ext cx="396979" cy="319989"/>
              <a:chOff x="685800" y="622300"/>
              <a:chExt cx="1047750" cy="844550"/>
            </a:xfrm>
            <a:solidFill>
              <a:schemeClr val="bg1"/>
            </a:solidFill>
          </p:grpSpPr>
          <p:sp>
            <p:nvSpPr>
              <p:cNvPr id="28"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29"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0"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1"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2"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44" name="그룹 43"/>
          <p:cNvGrpSpPr/>
          <p:nvPr/>
        </p:nvGrpSpPr>
        <p:grpSpPr>
          <a:xfrm>
            <a:off x="5926535" y="3161830"/>
            <a:ext cx="2111534" cy="557590"/>
            <a:chOff x="6215443" y="4101922"/>
            <a:chExt cx="2562167" cy="676588"/>
          </a:xfrm>
        </p:grpSpPr>
        <p:sp>
          <p:nvSpPr>
            <p:cNvPr id="45" name="육각형 44"/>
            <p:cNvSpPr/>
            <p:nvPr/>
          </p:nvSpPr>
          <p:spPr>
            <a:xfrm>
              <a:off x="6215443" y="4101922"/>
              <a:ext cx="778442" cy="676588"/>
            </a:xfrm>
            <a:prstGeom prst="hexagon">
              <a:avLst>
                <a:gd name="adj" fmla="val 28525"/>
                <a:gd name="vf" fmla="val 115470"/>
              </a:avLst>
            </a:pr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cs typeface="+mn-ea"/>
                <a:sym typeface="+mn-lt"/>
              </a:endParaRPr>
            </a:p>
          </p:txBody>
        </p:sp>
        <p:sp>
          <p:nvSpPr>
            <p:cNvPr id="46" name="육각형 45"/>
            <p:cNvSpPr/>
            <p:nvPr/>
          </p:nvSpPr>
          <p:spPr>
            <a:xfrm>
              <a:off x="7107305" y="4101922"/>
              <a:ext cx="778442" cy="676588"/>
            </a:xfrm>
            <a:prstGeom prst="hexagon">
              <a:avLst>
                <a:gd name="adj" fmla="val 28525"/>
                <a:gd name="vf" fmla="val 115470"/>
              </a:avLst>
            </a:pr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cs typeface="+mn-ea"/>
                <a:sym typeface="+mn-lt"/>
              </a:endParaRPr>
            </a:p>
          </p:txBody>
        </p:sp>
        <p:sp>
          <p:nvSpPr>
            <p:cNvPr id="47" name="육각형 46"/>
            <p:cNvSpPr/>
            <p:nvPr/>
          </p:nvSpPr>
          <p:spPr>
            <a:xfrm>
              <a:off x="7999168" y="4101922"/>
              <a:ext cx="778442" cy="676588"/>
            </a:xfrm>
            <a:prstGeom prst="hexagon">
              <a:avLst>
                <a:gd name="adj" fmla="val 28525"/>
                <a:gd name="vf" fmla="val 115470"/>
              </a:avLst>
            </a:pr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cs typeface="+mn-ea"/>
                <a:sym typeface="+mn-lt"/>
              </a:endParaRPr>
            </a:p>
          </p:txBody>
        </p:sp>
        <p:grpSp>
          <p:nvGrpSpPr>
            <p:cNvPr id="48" name="그룹 47"/>
            <p:cNvGrpSpPr/>
            <p:nvPr/>
          </p:nvGrpSpPr>
          <p:grpSpPr>
            <a:xfrm>
              <a:off x="6412792" y="4269997"/>
              <a:ext cx="383745" cy="340439"/>
              <a:chOff x="-1165225" y="2444750"/>
              <a:chExt cx="1012825" cy="898525"/>
            </a:xfrm>
            <a:solidFill>
              <a:schemeClr val="bg1"/>
            </a:solidFill>
          </p:grpSpPr>
          <p:sp>
            <p:nvSpPr>
              <p:cNvPr id="63"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4"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5"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6"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7"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8"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9"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nvGrpSpPr>
            <p:cNvPr id="49" name="그룹 48"/>
            <p:cNvGrpSpPr/>
            <p:nvPr/>
          </p:nvGrpSpPr>
          <p:grpSpPr>
            <a:xfrm>
              <a:off x="7360591" y="4263380"/>
              <a:ext cx="271870" cy="353672"/>
              <a:chOff x="-962025" y="561975"/>
              <a:chExt cx="717550" cy="933450"/>
            </a:xfrm>
            <a:solidFill>
              <a:schemeClr val="bg1"/>
            </a:solidFill>
          </p:grpSpPr>
          <p:sp>
            <p:nvSpPr>
              <p:cNvPr id="60" name="Freeform 5"/>
              <p:cNvSpPr>
                <a:spLocks/>
              </p:cNvSpPr>
              <p:nvPr/>
            </p:nvSpPr>
            <p:spPr bwMode="auto">
              <a:xfrm>
                <a:off x="-835025" y="844550"/>
                <a:ext cx="473075" cy="415925"/>
              </a:xfrm>
              <a:custGeom>
                <a:avLst/>
                <a:gdLst>
                  <a:gd name="T0" fmla="*/ 150 w 298"/>
                  <a:gd name="T1" fmla="*/ 262 h 262"/>
                  <a:gd name="T2" fmla="*/ 142 w 298"/>
                  <a:gd name="T3" fmla="*/ 254 h 262"/>
                  <a:gd name="T4" fmla="*/ 120 w 298"/>
                  <a:gd name="T5" fmla="*/ 68 h 262"/>
                  <a:gd name="T6" fmla="*/ 100 w 298"/>
                  <a:gd name="T7" fmla="*/ 170 h 262"/>
                  <a:gd name="T8" fmla="*/ 90 w 298"/>
                  <a:gd name="T9" fmla="*/ 178 h 262"/>
                  <a:gd name="T10" fmla="*/ 90 w 298"/>
                  <a:gd name="T11" fmla="*/ 178 h 262"/>
                  <a:gd name="T12" fmla="*/ 82 w 298"/>
                  <a:gd name="T13" fmla="*/ 172 h 262"/>
                  <a:gd name="T14" fmla="*/ 70 w 298"/>
                  <a:gd name="T15" fmla="*/ 130 h 262"/>
                  <a:gd name="T16" fmla="*/ 58 w 298"/>
                  <a:gd name="T17" fmla="*/ 150 h 262"/>
                  <a:gd name="T18" fmla="*/ 50 w 298"/>
                  <a:gd name="T19" fmla="*/ 154 h 262"/>
                  <a:gd name="T20" fmla="*/ 10 w 298"/>
                  <a:gd name="T21" fmla="*/ 154 h 262"/>
                  <a:gd name="T22" fmla="*/ 6 w 298"/>
                  <a:gd name="T23" fmla="*/ 154 h 262"/>
                  <a:gd name="T24" fmla="*/ 0 w 298"/>
                  <a:gd name="T25" fmla="*/ 150 h 262"/>
                  <a:gd name="T26" fmla="*/ 0 w 298"/>
                  <a:gd name="T27" fmla="*/ 146 h 262"/>
                  <a:gd name="T28" fmla="*/ 0 w 298"/>
                  <a:gd name="T29" fmla="*/ 142 h 262"/>
                  <a:gd name="T30" fmla="*/ 6 w 298"/>
                  <a:gd name="T31" fmla="*/ 136 h 262"/>
                  <a:gd name="T32" fmla="*/ 10 w 298"/>
                  <a:gd name="T33" fmla="*/ 136 h 262"/>
                  <a:gd name="T34" fmla="*/ 66 w 298"/>
                  <a:gd name="T35" fmla="*/ 102 h 262"/>
                  <a:gd name="T36" fmla="*/ 70 w 298"/>
                  <a:gd name="T37" fmla="*/ 98 h 262"/>
                  <a:gd name="T38" fmla="*/ 76 w 298"/>
                  <a:gd name="T39" fmla="*/ 98 h 262"/>
                  <a:gd name="T40" fmla="*/ 80 w 298"/>
                  <a:gd name="T41" fmla="*/ 100 h 262"/>
                  <a:gd name="T42" fmla="*/ 84 w 298"/>
                  <a:gd name="T43" fmla="*/ 104 h 262"/>
                  <a:gd name="T44" fmla="*/ 114 w 298"/>
                  <a:gd name="T45" fmla="*/ 8 h 262"/>
                  <a:gd name="T46" fmla="*/ 118 w 298"/>
                  <a:gd name="T47" fmla="*/ 2 h 262"/>
                  <a:gd name="T48" fmla="*/ 124 w 298"/>
                  <a:gd name="T49" fmla="*/ 0 h 262"/>
                  <a:gd name="T50" fmla="*/ 128 w 298"/>
                  <a:gd name="T51" fmla="*/ 0 h 262"/>
                  <a:gd name="T52" fmla="*/ 132 w 298"/>
                  <a:gd name="T53" fmla="*/ 8 h 262"/>
                  <a:gd name="T54" fmla="*/ 154 w 298"/>
                  <a:gd name="T55" fmla="*/ 196 h 262"/>
                  <a:gd name="T56" fmla="*/ 164 w 298"/>
                  <a:gd name="T57" fmla="*/ 146 h 262"/>
                  <a:gd name="T58" fmla="*/ 174 w 298"/>
                  <a:gd name="T59" fmla="*/ 140 h 262"/>
                  <a:gd name="T60" fmla="*/ 200 w 298"/>
                  <a:gd name="T61" fmla="*/ 140 h 262"/>
                  <a:gd name="T62" fmla="*/ 206 w 298"/>
                  <a:gd name="T63" fmla="*/ 140 h 262"/>
                  <a:gd name="T64" fmla="*/ 208 w 298"/>
                  <a:gd name="T65" fmla="*/ 144 h 262"/>
                  <a:gd name="T66" fmla="*/ 234 w 298"/>
                  <a:gd name="T67" fmla="*/ 86 h 262"/>
                  <a:gd name="T68" fmla="*/ 238 w 298"/>
                  <a:gd name="T69" fmla="*/ 82 h 262"/>
                  <a:gd name="T70" fmla="*/ 244 w 298"/>
                  <a:gd name="T71" fmla="*/ 80 h 262"/>
                  <a:gd name="T72" fmla="*/ 250 w 298"/>
                  <a:gd name="T73" fmla="*/ 82 h 262"/>
                  <a:gd name="T74" fmla="*/ 252 w 298"/>
                  <a:gd name="T75" fmla="*/ 86 h 262"/>
                  <a:gd name="T76" fmla="*/ 288 w 298"/>
                  <a:gd name="T77" fmla="*/ 130 h 262"/>
                  <a:gd name="T78" fmla="*/ 292 w 298"/>
                  <a:gd name="T79" fmla="*/ 130 h 262"/>
                  <a:gd name="T80" fmla="*/ 296 w 298"/>
                  <a:gd name="T81" fmla="*/ 136 h 262"/>
                  <a:gd name="T82" fmla="*/ 298 w 298"/>
                  <a:gd name="T83" fmla="*/ 138 h 262"/>
                  <a:gd name="T84" fmla="*/ 296 w 298"/>
                  <a:gd name="T85" fmla="*/ 142 h 262"/>
                  <a:gd name="T86" fmla="*/ 292 w 298"/>
                  <a:gd name="T87" fmla="*/ 148 h 262"/>
                  <a:gd name="T88" fmla="*/ 288 w 298"/>
                  <a:gd name="T89" fmla="*/ 148 h 262"/>
                  <a:gd name="T90" fmla="*/ 260 w 298"/>
                  <a:gd name="T91" fmla="*/ 148 h 262"/>
                  <a:gd name="T92" fmla="*/ 252 w 298"/>
                  <a:gd name="T93" fmla="*/ 142 h 262"/>
                  <a:gd name="T94" fmla="*/ 244 w 298"/>
                  <a:gd name="T95" fmla="*/ 120 h 262"/>
                  <a:gd name="T96" fmla="*/ 226 w 298"/>
                  <a:gd name="T97" fmla="*/ 176 h 262"/>
                  <a:gd name="T98" fmla="*/ 218 w 298"/>
                  <a:gd name="T99" fmla="*/ 182 h 262"/>
                  <a:gd name="T100" fmla="*/ 218 w 298"/>
                  <a:gd name="T101" fmla="*/ 182 h 262"/>
                  <a:gd name="T102" fmla="*/ 210 w 298"/>
                  <a:gd name="T103" fmla="*/ 178 h 262"/>
                  <a:gd name="T104" fmla="*/ 196 w 298"/>
                  <a:gd name="T105" fmla="*/ 158 h 262"/>
                  <a:gd name="T106" fmla="*/ 160 w 298"/>
                  <a:gd name="T107" fmla="*/ 254 h 262"/>
                  <a:gd name="T108" fmla="*/ 156 w 298"/>
                  <a:gd name="T109" fmla="*/ 260 h 262"/>
                  <a:gd name="T110" fmla="*/ 150 w 298"/>
                  <a:gd name="T111" fmla="*/ 262 h 262"/>
                  <a:gd name="T112" fmla="*/ 150 w 298"/>
                  <a:gd name="T113"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 h="262">
                    <a:moveTo>
                      <a:pt x="150" y="262"/>
                    </a:moveTo>
                    <a:lnTo>
                      <a:pt x="150" y="262"/>
                    </a:lnTo>
                    <a:lnTo>
                      <a:pt x="144" y="258"/>
                    </a:lnTo>
                    <a:lnTo>
                      <a:pt x="142" y="254"/>
                    </a:lnTo>
                    <a:lnTo>
                      <a:pt x="142" y="254"/>
                    </a:lnTo>
                    <a:lnTo>
                      <a:pt x="120" y="68"/>
                    </a:lnTo>
                    <a:lnTo>
                      <a:pt x="100" y="170"/>
                    </a:lnTo>
                    <a:lnTo>
                      <a:pt x="100" y="170"/>
                    </a:lnTo>
                    <a:lnTo>
                      <a:pt x="96" y="176"/>
                    </a:lnTo>
                    <a:lnTo>
                      <a:pt x="90" y="178"/>
                    </a:lnTo>
                    <a:lnTo>
                      <a:pt x="90" y="178"/>
                    </a:lnTo>
                    <a:lnTo>
                      <a:pt x="90" y="178"/>
                    </a:lnTo>
                    <a:lnTo>
                      <a:pt x="84" y="176"/>
                    </a:lnTo>
                    <a:lnTo>
                      <a:pt x="82" y="172"/>
                    </a:lnTo>
                    <a:lnTo>
                      <a:pt x="82" y="172"/>
                    </a:lnTo>
                    <a:lnTo>
                      <a:pt x="70" y="130"/>
                    </a:lnTo>
                    <a:lnTo>
                      <a:pt x="58" y="150"/>
                    </a:lnTo>
                    <a:lnTo>
                      <a:pt x="58" y="150"/>
                    </a:lnTo>
                    <a:lnTo>
                      <a:pt x="54" y="154"/>
                    </a:lnTo>
                    <a:lnTo>
                      <a:pt x="50" y="154"/>
                    </a:lnTo>
                    <a:lnTo>
                      <a:pt x="50" y="154"/>
                    </a:lnTo>
                    <a:lnTo>
                      <a:pt x="10" y="154"/>
                    </a:lnTo>
                    <a:lnTo>
                      <a:pt x="10" y="154"/>
                    </a:lnTo>
                    <a:lnTo>
                      <a:pt x="6" y="154"/>
                    </a:lnTo>
                    <a:lnTo>
                      <a:pt x="2" y="152"/>
                    </a:lnTo>
                    <a:lnTo>
                      <a:pt x="0" y="150"/>
                    </a:lnTo>
                    <a:lnTo>
                      <a:pt x="0" y="146"/>
                    </a:lnTo>
                    <a:lnTo>
                      <a:pt x="0" y="146"/>
                    </a:lnTo>
                    <a:lnTo>
                      <a:pt x="0" y="146"/>
                    </a:lnTo>
                    <a:lnTo>
                      <a:pt x="0" y="142"/>
                    </a:lnTo>
                    <a:lnTo>
                      <a:pt x="2" y="138"/>
                    </a:lnTo>
                    <a:lnTo>
                      <a:pt x="6" y="136"/>
                    </a:lnTo>
                    <a:lnTo>
                      <a:pt x="10" y="136"/>
                    </a:lnTo>
                    <a:lnTo>
                      <a:pt x="10" y="136"/>
                    </a:lnTo>
                    <a:lnTo>
                      <a:pt x="46" y="136"/>
                    </a:lnTo>
                    <a:lnTo>
                      <a:pt x="66" y="102"/>
                    </a:lnTo>
                    <a:lnTo>
                      <a:pt x="66" y="102"/>
                    </a:lnTo>
                    <a:lnTo>
                      <a:pt x="70" y="98"/>
                    </a:lnTo>
                    <a:lnTo>
                      <a:pt x="76" y="98"/>
                    </a:lnTo>
                    <a:lnTo>
                      <a:pt x="76" y="98"/>
                    </a:lnTo>
                    <a:lnTo>
                      <a:pt x="76" y="98"/>
                    </a:lnTo>
                    <a:lnTo>
                      <a:pt x="80" y="100"/>
                    </a:lnTo>
                    <a:lnTo>
                      <a:pt x="84" y="104"/>
                    </a:lnTo>
                    <a:lnTo>
                      <a:pt x="84" y="104"/>
                    </a:lnTo>
                    <a:lnTo>
                      <a:pt x="90" y="128"/>
                    </a:lnTo>
                    <a:lnTo>
                      <a:pt x="114" y="8"/>
                    </a:lnTo>
                    <a:lnTo>
                      <a:pt x="114" y="8"/>
                    </a:lnTo>
                    <a:lnTo>
                      <a:pt x="118" y="2"/>
                    </a:lnTo>
                    <a:lnTo>
                      <a:pt x="124" y="0"/>
                    </a:lnTo>
                    <a:lnTo>
                      <a:pt x="124" y="0"/>
                    </a:lnTo>
                    <a:lnTo>
                      <a:pt x="124" y="0"/>
                    </a:lnTo>
                    <a:lnTo>
                      <a:pt x="128" y="0"/>
                    </a:lnTo>
                    <a:lnTo>
                      <a:pt x="130" y="2"/>
                    </a:lnTo>
                    <a:lnTo>
                      <a:pt x="132" y="8"/>
                    </a:lnTo>
                    <a:lnTo>
                      <a:pt x="132" y="8"/>
                    </a:lnTo>
                    <a:lnTo>
                      <a:pt x="154" y="196"/>
                    </a:lnTo>
                    <a:lnTo>
                      <a:pt x="164" y="146"/>
                    </a:lnTo>
                    <a:lnTo>
                      <a:pt x="164" y="146"/>
                    </a:lnTo>
                    <a:lnTo>
                      <a:pt x="168" y="142"/>
                    </a:lnTo>
                    <a:lnTo>
                      <a:pt x="174" y="140"/>
                    </a:lnTo>
                    <a:lnTo>
                      <a:pt x="174" y="140"/>
                    </a:lnTo>
                    <a:lnTo>
                      <a:pt x="200" y="140"/>
                    </a:lnTo>
                    <a:lnTo>
                      <a:pt x="200" y="140"/>
                    </a:lnTo>
                    <a:lnTo>
                      <a:pt x="206" y="140"/>
                    </a:lnTo>
                    <a:lnTo>
                      <a:pt x="208" y="144"/>
                    </a:lnTo>
                    <a:lnTo>
                      <a:pt x="208" y="144"/>
                    </a:lnTo>
                    <a:lnTo>
                      <a:pt x="214" y="152"/>
                    </a:lnTo>
                    <a:lnTo>
                      <a:pt x="234" y="86"/>
                    </a:lnTo>
                    <a:lnTo>
                      <a:pt x="234" y="86"/>
                    </a:lnTo>
                    <a:lnTo>
                      <a:pt x="238" y="82"/>
                    </a:lnTo>
                    <a:lnTo>
                      <a:pt x="244" y="80"/>
                    </a:lnTo>
                    <a:lnTo>
                      <a:pt x="244" y="80"/>
                    </a:lnTo>
                    <a:lnTo>
                      <a:pt x="244" y="80"/>
                    </a:lnTo>
                    <a:lnTo>
                      <a:pt x="250" y="82"/>
                    </a:lnTo>
                    <a:lnTo>
                      <a:pt x="252" y="86"/>
                    </a:lnTo>
                    <a:lnTo>
                      <a:pt x="252" y="86"/>
                    </a:lnTo>
                    <a:lnTo>
                      <a:pt x="266" y="130"/>
                    </a:lnTo>
                    <a:lnTo>
                      <a:pt x="288" y="130"/>
                    </a:lnTo>
                    <a:lnTo>
                      <a:pt x="288" y="130"/>
                    </a:lnTo>
                    <a:lnTo>
                      <a:pt x="292" y="130"/>
                    </a:lnTo>
                    <a:lnTo>
                      <a:pt x="294" y="132"/>
                    </a:lnTo>
                    <a:lnTo>
                      <a:pt x="296" y="136"/>
                    </a:lnTo>
                    <a:lnTo>
                      <a:pt x="298" y="138"/>
                    </a:lnTo>
                    <a:lnTo>
                      <a:pt x="298" y="138"/>
                    </a:lnTo>
                    <a:lnTo>
                      <a:pt x="298" y="138"/>
                    </a:lnTo>
                    <a:lnTo>
                      <a:pt x="296" y="142"/>
                    </a:lnTo>
                    <a:lnTo>
                      <a:pt x="294" y="146"/>
                    </a:lnTo>
                    <a:lnTo>
                      <a:pt x="292" y="148"/>
                    </a:lnTo>
                    <a:lnTo>
                      <a:pt x="288" y="148"/>
                    </a:lnTo>
                    <a:lnTo>
                      <a:pt x="288" y="148"/>
                    </a:lnTo>
                    <a:lnTo>
                      <a:pt x="260" y="148"/>
                    </a:lnTo>
                    <a:lnTo>
                      <a:pt x="260" y="148"/>
                    </a:lnTo>
                    <a:lnTo>
                      <a:pt x="254" y="146"/>
                    </a:lnTo>
                    <a:lnTo>
                      <a:pt x="252" y="142"/>
                    </a:lnTo>
                    <a:lnTo>
                      <a:pt x="252" y="142"/>
                    </a:lnTo>
                    <a:lnTo>
                      <a:pt x="244" y="120"/>
                    </a:lnTo>
                    <a:lnTo>
                      <a:pt x="226" y="176"/>
                    </a:lnTo>
                    <a:lnTo>
                      <a:pt x="226" y="176"/>
                    </a:lnTo>
                    <a:lnTo>
                      <a:pt x="222" y="180"/>
                    </a:lnTo>
                    <a:lnTo>
                      <a:pt x="218" y="182"/>
                    </a:lnTo>
                    <a:lnTo>
                      <a:pt x="218" y="182"/>
                    </a:lnTo>
                    <a:lnTo>
                      <a:pt x="218" y="182"/>
                    </a:lnTo>
                    <a:lnTo>
                      <a:pt x="214" y="182"/>
                    </a:lnTo>
                    <a:lnTo>
                      <a:pt x="210" y="178"/>
                    </a:lnTo>
                    <a:lnTo>
                      <a:pt x="210" y="178"/>
                    </a:lnTo>
                    <a:lnTo>
                      <a:pt x="196" y="158"/>
                    </a:lnTo>
                    <a:lnTo>
                      <a:pt x="182" y="158"/>
                    </a:lnTo>
                    <a:lnTo>
                      <a:pt x="160" y="254"/>
                    </a:lnTo>
                    <a:lnTo>
                      <a:pt x="160" y="254"/>
                    </a:lnTo>
                    <a:lnTo>
                      <a:pt x="156" y="260"/>
                    </a:lnTo>
                    <a:lnTo>
                      <a:pt x="150" y="262"/>
                    </a:lnTo>
                    <a:lnTo>
                      <a:pt x="150" y="262"/>
                    </a:lnTo>
                    <a:lnTo>
                      <a:pt x="150" y="262"/>
                    </a:lnTo>
                    <a:lnTo>
                      <a:pt x="150" y="262"/>
                    </a:lnTo>
                    <a:lnTo>
                      <a:pt x="150" y="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1" name="Freeform 6"/>
              <p:cNvSpPr>
                <a:spLocks/>
              </p:cNvSpPr>
              <p:nvPr/>
            </p:nvSpPr>
            <p:spPr bwMode="auto">
              <a:xfrm>
                <a:off x="-962025" y="625475"/>
                <a:ext cx="717550" cy="869950"/>
              </a:xfrm>
              <a:custGeom>
                <a:avLst/>
                <a:gdLst>
                  <a:gd name="T0" fmla="*/ 452 w 452"/>
                  <a:gd name="T1" fmla="*/ 506 h 548"/>
                  <a:gd name="T2" fmla="*/ 452 w 452"/>
                  <a:gd name="T3" fmla="*/ 514 h 548"/>
                  <a:gd name="T4" fmla="*/ 446 w 452"/>
                  <a:gd name="T5" fmla="*/ 530 h 548"/>
                  <a:gd name="T6" fmla="*/ 434 w 452"/>
                  <a:gd name="T7" fmla="*/ 542 h 548"/>
                  <a:gd name="T8" fmla="*/ 418 w 452"/>
                  <a:gd name="T9" fmla="*/ 548 h 548"/>
                  <a:gd name="T10" fmla="*/ 42 w 452"/>
                  <a:gd name="T11" fmla="*/ 548 h 548"/>
                  <a:gd name="T12" fmla="*/ 34 w 452"/>
                  <a:gd name="T13" fmla="*/ 548 h 548"/>
                  <a:gd name="T14" fmla="*/ 18 w 452"/>
                  <a:gd name="T15" fmla="*/ 542 h 548"/>
                  <a:gd name="T16" fmla="*/ 8 w 452"/>
                  <a:gd name="T17" fmla="*/ 530 h 548"/>
                  <a:gd name="T18" fmla="*/ 0 w 452"/>
                  <a:gd name="T19" fmla="*/ 514 h 548"/>
                  <a:gd name="T20" fmla="*/ 0 w 452"/>
                  <a:gd name="T21" fmla="*/ 42 h 548"/>
                  <a:gd name="T22" fmla="*/ 0 w 452"/>
                  <a:gd name="T23" fmla="*/ 34 h 548"/>
                  <a:gd name="T24" fmla="*/ 8 w 452"/>
                  <a:gd name="T25" fmla="*/ 18 h 548"/>
                  <a:gd name="T26" fmla="*/ 18 w 452"/>
                  <a:gd name="T27" fmla="*/ 8 h 548"/>
                  <a:gd name="T28" fmla="*/ 34 w 452"/>
                  <a:gd name="T29" fmla="*/ 2 h 548"/>
                  <a:gd name="T30" fmla="*/ 96 w 452"/>
                  <a:gd name="T31" fmla="*/ 0 h 548"/>
                  <a:gd name="T32" fmla="*/ 96 w 452"/>
                  <a:gd name="T33" fmla="*/ 52 h 548"/>
                  <a:gd name="T34" fmla="*/ 82 w 452"/>
                  <a:gd name="T35" fmla="*/ 52 h 548"/>
                  <a:gd name="T36" fmla="*/ 70 w 452"/>
                  <a:gd name="T37" fmla="*/ 56 h 548"/>
                  <a:gd name="T38" fmla="*/ 54 w 452"/>
                  <a:gd name="T39" fmla="*/ 72 h 548"/>
                  <a:gd name="T40" fmla="*/ 52 w 452"/>
                  <a:gd name="T41" fmla="*/ 84 h 548"/>
                  <a:gd name="T42" fmla="*/ 52 w 452"/>
                  <a:gd name="T43" fmla="*/ 404 h 548"/>
                  <a:gd name="T44" fmla="*/ 58 w 452"/>
                  <a:gd name="T45" fmla="*/ 436 h 548"/>
                  <a:gd name="T46" fmla="*/ 64 w 452"/>
                  <a:gd name="T47" fmla="*/ 446 h 548"/>
                  <a:gd name="T48" fmla="*/ 76 w 452"/>
                  <a:gd name="T49" fmla="*/ 450 h 548"/>
                  <a:gd name="T50" fmla="*/ 82 w 452"/>
                  <a:gd name="T51" fmla="*/ 450 h 548"/>
                  <a:gd name="T52" fmla="*/ 96 w 452"/>
                  <a:gd name="T53" fmla="*/ 446 h 548"/>
                  <a:gd name="T54" fmla="*/ 110 w 452"/>
                  <a:gd name="T55" fmla="*/ 434 h 548"/>
                  <a:gd name="T56" fmla="*/ 126 w 452"/>
                  <a:gd name="T57" fmla="*/ 412 h 548"/>
                  <a:gd name="T58" fmla="*/ 134 w 452"/>
                  <a:gd name="T59" fmla="*/ 394 h 548"/>
                  <a:gd name="T60" fmla="*/ 372 w 452"/>
                  <a:gd name="T61" fmla="*/ 504 h 548"/>
                  <a:gd name="T62" fmla="*/ 382 w 452"/>
                  <a:gd name="T63" fmla="*/ 504 h 548"/>
                  <a:gd name="T64" fmla="*/ 392 w 452"/>
                  <a:gd name="T65" fmla="*/ 498 h 548"/>
                  <a:gd name="T66" fmla="*/ 398 w 452"/>
                  <a:gd name="T67" fmla="*/ 490 h 548"/>
                  <a:gd name="T68" fmla="*/ 402 w 452"/>
                  <a:gd name="T69" fmla="*/ 478 h 548"/>
                  <a:gd name="T70" fmla="*/ 402 w 452"/>
                  <a:gd name="T71" fmla="*/ 84 h 548"/>
                  <a:gd name="T72" fmla="*/ 398 w 452"/>
                  <a:gd name="T73" fmla="*/ 72 h 548"/>
                  <a:gd name="T74" fmla="*/ 382 w 452"/>
                  <a:gd name="T75" fmla="*/ 56 h 548"/>
                  <a:gd name="T76" fmla="*/ 370 w 452"/>
                  <a:gd name="T77" fmla="*/ 52 h 548"/>
                  <a:gd name="T78" fmla="*/ 350 w 452"/>
                  <a:gd name="T79" fmla="*/ 52 h 548"/>
                  <a:gd name="T80" fmla="*/ 410 w 452"/>
                  <a:gd name="T81" fmla="*/ 0 h 548"/>
                  <a:gd name="T82" fmla="*/ 418 w 452"/>
                  <a:gd name="T83" fmla="*/ 2 h 548"/>
                  <a:gd name="T84" fmla="*/ 434 w 452"/>
                  <a:gd name="T85" fmla="*/ 8 h 548"/>
                  <a:gd name="T86" fmla="*/ 446 w 452"/>
                  <a:gd name="T87" fmla="*/ 18 h 548"/>
                  <a:gd name="T88" fmla="*/ 452 w 452"/>
                  <a:gd name="T89" fmla="*/ 34 h 548"/>
                  <a:gd name="T90" fmla="*/ 452 w 452"/>
                  <a:gd name="T91" fmla="*/ 4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2" h="548">
                    <a:moveTo>
                      <a:pt x="452" y="42"/>
                    </a:moveTo>
                    <a:lnTo>
                      <a:pt x="452" y="506"/>
                    </a:lnTo>
                    <a:lnTo>
                      <a:pt x="452" y="506"/>
                    </a:lnTo>
                    <a:lnTo>
                      <a:pt x="452" y="514"/>
                    </a:lnTo>
                    <a:lnTo>
                      <a:pt x="450" y="522"/>
                    </a:lnTo>
                    <a:lnTo>
                      <a:pt x="446" y="530"/>
                    </a:lnTo>
                    <a:lnTo>
                      <a:pt x="440" y="536"/>
                    </a:lnTo>
                    <a:lnTo>
                      <a:pt x="434" y="542"/>
                    </a:lnTo>
                    <a:lnTo>
                      <a:pt x="426" y="546"/>
                    </a:lnTo>
                    <a:lnTo>
                      <a:pt x="418" y="548"/>
                    </a:lnTo>
                    <a:lnTo>
                      <a:pt x="410" y="548"/>
                    </a:lnTo>
                    <a:lnTo>
                      <a:pt x="42" y="548"/>
                    </a:lnTo>
                    <a:lnTo>
                      <a:pt x="42" y="548"/>
                    </a:lnTo>
                    <a:lnTo>
                      <a:pt x="34" y="548"/>
                    </a:lnTo>
                    <a:lnTo>
                      <a:pt x="26" y="546"/>
                    </a:lnTo>
                    <a:lnTo>
                      <a:pt x="18" y="542"/>
                    </a:lnTo>
                    <a:lnTo>
                      <a:pt x="12" y="536"/>
                    </a:lnTo>
                    <a:lnTo>
                      <a:pt x="8" y="530"/>
                    </a:lnTo>
                    <a:lnTo>
                      <a:pt x="4" y="522"/>
                    </a:lnTo>
                    <a:lnTo>
                      <a:pt x="0" y="514"/>
                    </a:lnTo>
                    <a:lnTo>
                      <a:pt x="0" y="506"/>
                    </a:lnTo>
                    <a:lnTo>
                      <a:pt x="0" y="42"/>
                    </a:lnTo>
                    <a:lnTo>
                      <a:pt x="0" y="42"/>
                    </a:lnTo>
                    <a:lnTo>
                      <a:pt x="0" y="34"/>
                    </a:lnTo>
                    <a:lnTo>
                      <a:pt x="4" y="26"/>
                    </a:lnTo>
                    <a:lnTo>
                      <a:pt x="8" y="18"/>
                    </a:lnTo>
                    <a:lnTo>
                      <a:pt x="12" y="12"/>
                    </a:lnTo>
                    <a:lnTo>
                      <a:pt x="18" y="8"/>
                    </a:lnTo>
                    <a:lnTo>
                      <a:pt x="26" y="4"/>
                    </a:lnTo>
                    <a:lnTo>
                      <a:pt x="34" y="2"/>
                    </a:lnTo>
                    <a:lnTo>
                      <a:pt x="42" y="0"/>
                    </a:lnTo>
                    <a:lnTo>
                      <a:pt x="96" y="0"/>
                    </a:lnTo>
                    <a:lnTo>
                      <a:pt x="96" y="0"/>
                    </a:lnTo>
                    <a:lnTo>
                      <a:pt x="96" y="52"/>
                    </a:lnTo>
                    <a:lnTo>
                      <a:pt x="82" y="52"/>
                    </a:lnTo>
                    <a:lnTo>
                      <a:pt x="82" y="52"/>
                    </a:lnTo>
                    <a:lnTo>
                      <a:pt x="76" y="54"/>
                    </a:lnTo>
                    <a:lnTo>
                      <a:pt x="70" y="56"/>
                    </a:lnTo>
                    <a:lnTo>
                      <a:pt x="60" y="62"/>
                    </a:lnTo>
                    <a:lnTo>
                      <a:pt x="54" y="72"/>
                    </a:lnTo>
                    <a:lnTo>
                      <a:pt x="52" y="78"/>
                    </a:lnTo>
                    <a:lnTo>
                      <a:pt x="52" y="84"/>
                    </a:lnTo>
                    <a:lnTo>
                      <a:pt x="52" y="404"/>
                    </a:lnTo>
                    <a:lnTo>
                      <a:pt x="52" y="404"/>
                    </a:lnTo>
                    <a:lnTo>
                      <a:pt x="52" y="422"/>
                    </a:lnTo>
                    <a:lnTo>
                      <a:pt x="58" y="436"/>
                    </a:lnTo>
                    <a:lnTo>
                      <a:pt x="60" y="442"/>
                    </a:lnTo>
                    <a:lnTo>
                      <a:pt x="64" y="446"/>
                    </a:lnTo>
                    <a:lnTo>
                      <a:pt x="70" y="448"/>
                    </a:lnTo>
                    <a:lnTo>
                      <a:pt x="76" y="450"/>
                    </a:lnTo>
                    <a:lnTo>
                      <a:pt x="76" y="450"/>
                    </a:lnTo>
                    <a:lnTo>
                      <a:pt x="82" y="450"/>
                    </a:lnTo>
                    <a:lnTo>
                      <a:pt x="90" y="448"/>
                    </a:lnTo>
                    <a:lnTo>
                      <a:pt x="96" y="446"/>
                    </a:lnTo>
                    <a:lnTo>
                      <a:pt x="104" y="442"/>
                    </a:lnTo>
                    <a:lnTo>
                      <a:pt x="110" y="434"/>
                    </a:lnTo>
                    <a:lnTo>
                      <a:pt x="118" y="424"/>
                    </a:lnTo>
                    <a:lnTo>
                      <a:pt x="126" y="412"/>
                    </a:lnTo>
                    <a:lnTo>
                      <a:pt x="134" y="394"/>
                    </a:lnTo>
                    <a:lnTo>
                      <a:pt x="134" y="394"/>
                    </a:lnTo>
                    <a:lnTo>
                      <a:pt x="372" y="504"/>
                    </a:lnTo>
                    <a:lnTo>
                      <a:pt x="372" y="504"/>
                    </a:lnTo>
                    <a:lnTo>
                      <a:pt x="378" y="504"/>
                    </a:lnTo>
                    <a:lnTo>
                      <a:pt x="382" y="504"/>
                    </a:lnTo>
                    <a:lnTo>
                      <a:pt x="388" y="502"/>
                    </a:lnTo>
                    <a:lnTo>
                      <a:pt x="392" y="498"/>
                    </a:lnTo>
                    <a:lnTo>
                      <a:pt x="396" y="494"/>
                    </a:lnTo>
                    <a:lnTo>
                      <a:pt x="398" y="490"/>
                    </a:lnTo>
                    <a:lnTo>
                      <a:pt x="400" y="484"/>
                    </a:lnTo>
                    <a:lnTo>
                      <a:pt x="402" y="478"/>
                    </a:lnTo>
                    <a:lnTo>
                      <a:pt x="402" y="84"/>
                    </a:lnTo>
                    <a:lnTo>
                      <a:pt x="402" y="84"/>
                    </a:lnTo>
                    <a:lnTo>
                      <a:pt x="400" y="78"/>
                    </a:lnTo>
                    <a:lnTo>
                      <a:pt x="398" y="72"/>
                    </a:lnTo>
                    <a:lnTo>
                      <a:pt x="392" y="62"/>
                    </a:lnTo>
                    <a:lnTo>
                      <a:pt x="382" y="56"/>
                    </a:lnTo>
                    <a:lnTo>
                      <a:pt x="376" y="54"/>
                    </a:lnTo>
                    <a:lnTo>
                      <a:pt x="370" y="52"/>
                    </a:lnTo>
                    <a:lnTo>
                      <a:pt x="350" y="52"/>
                    </a:lnTo>
                    <a:lnTo>
                      <a:pt x="350" y="52"/>
                    </a:lnTo>
                    <a:lnTo>
                      <a:pt x="350" y="0"/>
                    </a:lnTo>
                    <a:lnTo>
                      <a:pt x="410" y="0"/>
                    </a:lnTo>
                    <a:lnTo>
                      <a:pt x="410" y="0"/>
                    </a:lnTo>
                    <a:lnTo>
                      <a:pt x="418" y="2"/>
                    </a:lnTo>
                    <a:lnTo>
                      <a:pt x="426" y="4"/>
                    </a:lnTo>
                    <a:lnTo>
                      <a:pt x="434" y="8"/>
                    </a:lnTo>
                    <a:lnTo>
                      <a:pt x="440" y="12"/>
                    </a:lnTo>
                    <a:lnTo>
                      <a:pt x="446" y="18"/>
                    </a:lnTo>
                    <a:lnTo>
                      <a:pt x="450" y="26"/>
                    </a:lnTo>
                    <a:lnTo>
                      <a:pt x="452" y="34"/>
                    </a:lnTo>
                    <a:lnTo>
                      <a:pt x="452" y="42"/>
                    </a:lnTo>
                    <a:lnTo>
                      <a:pt x="45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2" name="Freeform 7"/>
              <p:cNvSpPr>
                <a:spLocks noEditPoints="1"/>
              </p:cNvSpPr>
              <p:nvPr/>
            </p:nvSpPr>
            <p:spPr bwMode="auto">
              <a:xfrm>
                <a:off x="-771525" y="561975"/>
                <a:ext cx="327025" cy="184150"/>
              </a:xfrm>
              <a:custGeom>
                <a:avLst/>
                <a:gdLst>
                  <a:gd name="T0" fmla="*/ 0 w 206"/>
                  <a:gd name="T1" fmla="*/ 116 h 116"/>
                  <a:gd name="T2" fmla="*/ 0 w 206"/>
                  <a:gd name="T3" fmla="*/ 116 h 116"/>
                  <a:gd name="T4" fmla="*/ 0 w 206"/>
                  <a:gd name="T5" fmla="*/ 38 h 116"/>
                  <a:gd name="T6" fmla="*/ 66 w 206"/>
                  <a:gd name="T7" fmla="*/ 38 h 116"/>
                  <a:gd name="T8" fmla="*/ 66 w 206"/>
                  <a:gd name="T9" fmla="*/ 38 h 116"/>
                  <a:gd name="T10" fmla="*/ 66 w 206"/>
                  <a:gd name="T11" fmla="*/ 30 h 116"/>
                  <a:gd name="T12" fmla="*/ 68 w 206"/>
                  <a:gd name="T13" fmla="*/ 24 h 116"/>
                  <a:gd name="T14" fmla="*/ 72 w 206"/>
                  <a:gd name="T15" fmla="*/ 16 h 116"/>
                  <a:gd name="T16" fmla="*/ 76 w 206"/>
                  <a:gd name="T17" fmla="*/ 12 h 116"/>
                  <a:gd name="T18" fmla="*/ 82 w 206"/>
                  <a:gd name="T19" fmla="*/ 6 h 116"/>
                  <a:gd name="T20" fmla="*/ 88 w 206"/>
                  <a:gd name="T21" fmla="*/ 4 h 116"/>
                  <a:gd name="T22" fmla="*/ 96 w 206"/>
                  <a:gd name="T23" fmla="*/ 2 h 116"/>
                  <a:gd name="T24" fmla="*/ 104 w 206"/>
                  <a:gd name="T25" fmla="*/ 0 h 116"/>
                  <a:gd name="T26" fmla="*/ 104 w 206"/>
                  <a:gd name="T27" fmla="*/ 0 h 116"/>
                  <a:gd name="T28" fmla="*/ 112 w 206"/>
                  <a:gd name="T29" fmla="*/ 2 h 116"/>
                  <a:gd name="T30" fmla="*/ 118 w 206"/>
                  <a:gd name="T31" fmla="*/ 4 h 116"/>
                  <a:gd name="T32" fmla="*/ 124 w 206"/>
                  <a:gd name="T33" fmla="*/ 6 h 116"/>
                  <a:gd name="T34" fmla="*/ 130 w 206"/>
                  <a:gd name="T35" fmla="*/ 12 h 116"/>
                  <a:gd name="T36" fmla="*/ 136 w 206"/>
                  <a:gd name="T37" fmla="*/ 16 h 116"/>
                  <a:gd name="T38" fmla="*/ 138 w 206"/>
                  <a:gd name="T39" fmla="*/ 24 h 116"/>
                  <a:gd name="T40" fmla="*/ 142 w 206"/>
                  <a:gd name="T41" fmla="*/ 30 h 116"/>
                  <a:gd name="T42" fmla="*/ 142 w 206"/>
                  <a:gd name="T43" fmla="*/ 38 h 116"/>
                  <a:gd name="T44" fmla="*/ 206 w 206"/>
                  <a:gd name="T45" fmla="*/ 38 h 116"/>
                  <a:gd name="T46" fmla="*/ 206 w 206"/>
                  <a:gd name="T47" fmla="*/ 38 h 116"/>
                  <a:gd name="T48" fmla="*/ 206 w 206"/>
                  <a:gd name="T49" fmla="*/ 116 h 116"/>
                  <a:gd name="T50" fmla="*/ 0 w 206"/>
                  <a:gd name="T51" fmla="*/ 116 h 116"/>
                  <a:gd name="T52" fmla="*/ 88 w 206"/>
                  <a:gd name="T53" fmla="*/ 36 h 116"/>
                  <a:gd name="T54" fmla="*/ 88 w 206"/>
                  <a:gd name="T55" fmla="*/ 36 h 116"/>
                  <a:gd name="T56" fmla="*/ 88 w 206"/>
                  <a:gd name="T57" fmla="*/ 42 h 116"/>
                  <a:gd name="T58" fmla="*/ 92 w 206"/>
                  <a:gd name="T59" fmla="*/ 46 h 116"/>
                  <a:gd name="T60" fmla="*/ 98 w 206"/>
                  <a:gd name="T61" fmla="*/ 50 h 116"/>
                  <a:gd name="T62" fmla="*/ 104 w 206"/>
                  <a:gd name="T63" fmla="*/ 52 h 116"/>
                  <a:gd name="T64" fmla="*/ 104 w 206"/>
                  <a:gd name="T65" fmla="*/ 52 h 116"/>
                  <a:gd name="T66" fmla="*/ 110 w 206"/>
                  <a:gd name="T67" fmla="*/ 50 h 116"/>
                  <a:gd name="T68" fmla="*/ 116 w 206"/>
                  <a:gd name="T69" fmla="*/ 46 h 116"/>
                  <a:gd name="T70" fmla="*/ 118 w 206"/>
                  <a:gd name="T71" fmla="*/ 42 h 116"/>
                  <a:gd name="T72" fmla="*/ 120 w 206"/>
                  <a:gd name="T73" fmla="*/ 36 h 116"/>
                  <a:gd name="T74" fmla="*/ 120 w 206"/>
                  <a:gd name="T75" fmla="*/ 36 h 116"/>
                  <a:gd name="T76" fmla="*/ 118 w 206"/>
                  <a:gd name="T77" fmla="*/ 30 h 116"/>
                  <a:gd name="T78" fmla="*/ 116 w 206"/>
                  <a:gd name="T79" fmla="*/ 24 h 116"/>
                  <a:gd name="T80" fmla="*/ 110 w 206"/>
                  <a:gd name="T81" fmla="*/ 20 h 116"/>
                  <a:gd name="T82" fmla="*/ 104 w 206"/>
                  <a:gd name="T83" fmla="*/ 20 h 116"/>
                  <a:gd name="T84" fmla="*/ 104 w 206"/>
                  <a:gd name="T85" fmla="*/ 20 h 116"/>
                  <a:gd name="T86" fmla="*/ 98 w 206"/>
                  <a:gd name="T87" fmla="*/ 20 h 116"/>
                  <a:gd name="T88" fmla="*/ 92 w 206"/>
                  <a:gd name="T89" fmla="*/ 24 h 116"/>
                  <a:gd name="T90" fmla="*/ 88 w 206"/>
                  <a:gd name="T91" fmla="*/ 30 h 116"/>
                  <a:gd name="T92" fmla="*/ 88 w 206"/>
                  <a:gd name="T93" fmla="*/ 36 h 116"/>
                  <a:gd name="T94" fmla="*/ 88 w 206"/>
                  <a:gd name="T95"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116">
                    <a:moveTo>
                      <a:pt x="0" y="116"/>
                    </a:moveTo>
                    <a:lnTo>
                      <a:pt x="0" y="116"/>
                    </a:lnTo>
                    <a:lnTo>
                      <a:pt x="0" y="38"/>
                    </a:lnTo>
                    <a:lnTo>
                      <a:pt x="66" y="38"/>
                    </a:lnTo>
                    <a:lnTo>
                      <a:pt x="66" y="38"/>
                    </a:lnTo>
                    <a:lnTo>
                      <a:pt x="66" y="30"/>
                    </a:lnTo>
                    <a:lnTo>
                      <a:pt x="68" y="24"/>
                    </a:lnTo>
                    <a:lnTo>
                      <a:pt x="72" y="16"/>
                    </a:lnTo>
                    <a:lnTo>
                      <a:pt x="76" y="12"/>
                    </a:lnTo>
                    <a:lnTo>
                      <a:pt x="82" y="6"/>
                    </a:lnTo>
                    <a:lnTo>
                      <a:pt x="88" y="4"/>
                    </a:lnTo>
                    <a:lnTo>
                      <a:pt x="96" y="2"/>
                    </a:lnTo>
                    <a:lnTo>
                      <a:pt x="104" y="0"/>
                    </a:lnTo>
                    <a:lnTo>
                      <a:pt x="104" y="0"/>
                    </a:lnTo>
                    <a:lnTo>
                      <a:pt x="112" y="2"/>
                    </a:lnTo>
                    <a:lnTo>
                      <a:pt x="118" y="4"/>
                    </a:lnTo>
                    <a:lnTo>
                      <a:pt x="124" y="6"/>
                    </a:lnTo>
                    <a:lnTo>
                      <a:pt x="130" y="12"/>
                    </a:lnTo>
                    <a:lnTo>
                      <a:pt x="136" y="16"/>
                    </a:lnTo>
                    <a:lnTo>
                      <a:pt x="138" y="24"/>
                    </a:lnTo>
                    <a:lnTo>
                      <a:pt x="142" y="30"/>
                    </a:lnTo>
                    <a:lnTo>
                      <a:pt x="142" y="38"/>
                    </a:lnTo>
                    <a:lnTo>
                      <a:pt x="206" y="38"/>
                    </a:lnTo>
                    <a:lnTo>
                      <a:pt x="206" y="38"/>
                    </a:lnTo>
                    <a:lnTo>
                      <a:pt x="206" y="116"/>
                    </a:lnTo>
                    <a:lnTo>
                      <a:pt x="0" y="116"/>
                    </a:lnTo>
                    <a:close/>
                    <a:moveTo>
                      <a:pt x="88" y="36"/>
                    </a:moveTo>
                    <a:lnTo>
                      <a:pt x="88" y="36"/>
                    </a:lnTo>
                    <a:lnTo>
                      <a:pt x="88" y="42"/>
                    </a:lnTo>
                    <a:lnTo>
                      <a:pt x="92" y="46"/>
                    </a:lnTo>
                    <a:lnTo>
                      <a:pt x="98" y="50"/>
                    </a:lnTo>
                    <a:lnTo>
                      <a:pt x="104" y="52"/>
                    </a:lnTo>
                    <a:lnTo>
                      <a:pt x="104" y="52"/>
                    </a:lnTo>
                    <a:lnTo>
                      <a:pt x="110" y="50"/>
                    </a:lnTo>
                    <a:lnTo>
                      <a:pt x="116" y="46"/>
                    </a:lnTo>
                    <a:lnTo>
                      <a:pt x="118" y="42"/>
                    </a:lnTo>
                    <a:lnTo>
                      <a:pt x="120" y="36"/>
                    </a:lnTo>
                    <a:lnTo>
                      <a:pt x="120" y="36"/>
                    </a:lnTo>
                    <a:lnTo>
                      <a:pt x="118" y="30"/>
                    </a:lnTo>
                    <a:lnTo>
                      <a:pt x="116" y="24"/>
                    </a:lnTo>
                    <a:lnTo>
                      <a:pt x="110" y="20"/>
                    </a:lnTo>
                    <a:lnTo>
                      <a:pt x="104" y="20"/>
                    </a:lnTo>
                    <a:lnTo>
                      <a:pt x="104" y="20"/>
                    </a:lnTo>
                    <a:lnTo>
                      <a:pt x="98" y="20"/>
                    </a:lnTo>
                    <a:lnTo>
                      <a:pt x="92" y="24"/>
                    </a:lnTo>
                    <a:lnTo>
                      <a:pt x="88" y="30"/>
                    </a:lnTo>
                    <a:lnTo>
                      <a:pt x="88" y="36"/>
                    </a:lnTo>
                    <a:lnTo>
                      <a:pt x="8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nvGrpSpPr>
            <p:cNvPr id="50" name="그룹 49"/>
            <p:cNvGrpSpPr/>
            <p:nvPr/>
          </p:nvGrpSpPr>
          <p:grpSpPr>
            <a:xfrm>
              <a:off x="8280122" y="4246539"/>
              <a:ext cx="216534" cy="387355"/>
              <a:chOff x="996950" y="2406650"/>
              <a:chExt cx="571500" cy="1022350"/>
            </a:xfrm>
            <a:solidFill>
              <a:schemeClr val="bg1"/>
            </a:solidFill>
          </p:grpSpPr>
          <p:sp>
            <p:nvSpPr>
              <p:cNvPr id="51"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2"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3"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4"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5"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6"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7"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8"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9"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spTree>
    <p:extLst>
      <p:ext uri="{BB962C8B-B14F-4D97-AF65-F5344CB8AC3E}">
        <p14:creationId xmlns:p14="http://schemas.microsoft.com/office/powerpoint/2010/main" val="15769926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cxnSp>
        <p:nvCxnSpPr>
          <p:cNvPr id="11" name="직선 연결선 10"/>
          <p:cNvCxnSpPr/>
          <p:nvPr/>
        </p:nvCxnSpPr>
        <p:spPr>
          <a:xfrm flipH="1" flipV="1">
            <a:off x="5562273" y="4060730"/>
            <a:ext cx="0" cy="692386"/>
          </a:xfrm>
          <a:prstGeom prst="line">
            <a:avLst/>
          </a:prstGeom>
          <a:ln>
            <a:solidFill>
              <a:srgbClr val="684656"/>
            </a:solidFill>
            <a:headEnd type="oval"/>
          </a:ln>
        </p:spPr>
        <p:style>
          <a:lnRef idx="1">
            <a:schemeClr val="accent1"/>
          </a:lnRef>
          <a:fillRef idx="0">
            <a:schemeClr val="accent1"/>
          </a:fillRef>
          <a:effectRef idx="0">
            <a:schemeClr val="accent1"/>
          </a:effectRef>
          <a:fontRef idx="minor">
            <a:schemeClr val="tx1"/>
          </a:fontRef>
        </p:style>
      </p:cxnSp>
      <p:cxnSp>
        <p:nvCxnSpPr>
          <p:cNvPr id="12" name="직선 연결선 11"/>
          <p:cNvCxnSpPr/>
          <p:nvPr/>
        </p:nvCxnSpPr>
        <p:spPr>
          <a:xfrm flipH="1" flipV="1">
            <a:off x="3549523" y="4060730"/>
            <a:ext cx="0" cy="692386"/>
          </a:xfrm>
          <a:prstGeom prst="line">
            <a:avLst/>
          </a:prstGeom>
          <a:ln>
            <a:solidFill>
              <a:srgbClr val="684656"/>
            </a:solidFill>
            <a:headEnd type="oval"/>
          </a:ln>
        </p:spPr>
        <p:style>
          <a:lnRef idx="1">
            <a:schemeClr val="accent1"/>
          </a:lnRef>
          <a:fillRef idx="0">
            <a:schemeClr val="accent1"/>
          </a:fillRef>
          <a:effectRef idx="0">
            <a:schemeClr val="accent1"/>
          </a:effectRef>
          <a:fontRef idx="minor">
            <a:schemeClr val="tx1"/>
          </a:fontRef>
        </p:style>
      </p:cxnSp>
      <p:grpSp>
        <p:nvGrpSpPr>
          <p:cNvPr id="13" name="그룹 12"/>
          <p:cNvGrpSpPr/>
          <p:nvPr/>
        </p:nvGrpSpPr>
        <p:grpSpPr>
          <a:xfrm>
            <a:off x="3141699" y="1774030"/>
            <a:ext cx="2860603" cy="2860603"/>
            <a:chOff x="2109530" y="2685760"/>
            <a:chExt cx="1513491" cy="1513491"/>
          </a:xfrm>
        </p:grpSpPr>
        <p:sp>
          <p:nvSpPr>
            <p:cNvPr id="14" name="대각선 줄무늬 13"/>
            <p:cNvSpPr/>
            <p:nvPr/>
          </p:nvSpPr>
          <p:spPr>
            <a:xfrm flipH="1">
              <a:off x="2614027" y="2685760"/>
              <a:ext cx="1008994" cy="1008994"/>
            </a:xfrm>
            <a:prstGeom prst="diagStripe">
              <a:avLst/>
            </a:pr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solidFill>
                  <a:schemeClr val="tx1"/>
                </a:solidFill>
                <a:cs typeface="+mn-ea"/>
                <a:sym typeface="+mn-lt"/>
              </a:endParaRPr>
            </a:p>
          </p:txBody>
        </p:sp>
        <p:sp>
          <p:nvSpPr>
            <p:cNvPr id="15" name="대각선 줄무늬 14"/>
            <p:cNvSpPr/>
            <p:nvPr/>
          </p:nvSpPr>
          <p:spPr>
            <a:xfrm flipH="1" flipV="1">
              <a:off x="2614027" y="3190257"/>
              <a:ext cx="1008994" cy="1008994"/>
            </a:xfrm>
            <a:prstGeom prst="diagStrip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solidFill>
                  <a:schemeClr val="tx1"/>
                </a:solidFill>
                <a:cs typeface="+mn-ea"/>
                <a:sym typeface="+mn-lt"/>
              </a:endParaRPr>
            </a:p>
          </p:txBody>
        </p:sp>
        <p:sp>
          <p:nvSpPr>
            <p:cNvPr id="16" name="대각선 줄무늬 15"/>
            <p:cNvSpPr/>
            <p:nvPr/>
          </p:nvSpPr>
          <p:spPr>
            <a:xfrm flipV="1">
              <a:off x="2109530" y="3190257"/>
              <a:ext cx="1008994" cy="1008994"/>
            </a:xfrm>
            <a:prstGeom prst="diagStrip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solidFill>
                  <a:schemeClr val="tx1"/>
                </a:solidFill>
                <a:cs typeface="+mn-ea"/>
                <a:sym typeface="+mn-lt"/>
              </a:endParaRPr>
            </a:p>
          </p:txBody>
        </p:sp>
        <p:sp>
          <p:nvSpPr>
            <p:cNvPr id="17" name="대각선 줄무늬 16"/>
            <p:cNvSpPr/>
            <p:nvPr/>
          </p:nvSpPr>
          <p:spPr>
            <a:xfrm>
              <a:off x="2109530" y="2685760"/>
              <a:ext cx="1008994" cy="1008994"/>
            </a:xfrm>
            <a:prstGeom prst="diagStripe">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solidFill>
                  <a:schemeClr val="tx1"/>
                </a:solidFill>
                <a:cs typeface="+mn-ea"/>
                <a:sym typeface="+mn-lt"/>
              </a:endParaRPr>
            </a:p>
          </p:txBody>
        </p:sp>
      </p:grpSp>
      <p:grpSp>
        <p:nvGrpSpPr>
          <p:cNvPr id="18" name="그룹 17"/>
          <p:cNvGrpSpPr/>
          <p:nvPr/>
        </p:nvGrpSpPr>
        <p:grpSpPr>
          <a:xfrm>
            <a:off x="5761474" y="4084749"/>
            <a:ext cx="1968594" cy="770906"/>
            <a:chOff x="6019461" y="4532076"/>
            <a:chExt cx="2430272" cy="951700"/>
          </a:xfrm>
        </p:grpSpPr>
        <p:sp>
          <p:nvSpPr>
            <p:cNvPr id="19" name="Rectangle 3"/>
            <p:cNvSpPr txBox="1">
              <a:spLocks noChangeArrowheads="1"/>
            </p:cNvSpPr>
            <p:nvPr/>
          </p:nvSpPr>
          <p:spPr bwMode="auto">
            <a:xfrm>
              <a:off x="6019461" y="4532076"/>
              <a:ext cx="2100072" cy="4559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scene3d>
                <a:camera prst="orthographicFront"/>
                <a:lightRig rig="threePt" dir="t"/>
              </a:scene3d>
              <a:sp3d/>
            </a:bodyPr>
            <a:lstStyle>
              <a:lvl1pPr eaLnBrk="0" hangingPunct="0">
                <a:defRPr kumimoji="1">
                  <a:solidFill>
                    <a:schemeClr val="tx1"/>
                  </a:solidFill>
                  <a:latin typeface="굴림" charset="-127"/>
                  <a:ea typeface="굴림" charset="-127"/>
                </a:defRPr>
              </a:lvl1pPr>
              <a:lvl2pPr marL="742950" indent="-285750" eaLnBrk="0" hangingPunct="0">
                <a:defRPr kumimoji="1">
                  <a:solidFill>
                    <a:schemeClr val="tx1"/>
                  </a:solidFill>
                  <a:latin typeface="굴림" charset="-127"/>
                  <a:ea typeface="굴림" charset="-127"/>
                </a:defRPr>
              </a:lvl2pPr>
              <a:lvl3pPr marL="1143000" indent="-228600" eaLnBrk="0" hangingPunct="0">
                <a:defRPr kumimoji="1">
                  <a:solidFill>
                    <a:schemeClr val="tx1"/>
                  </a:solidFill>
                  <a:latin typeface="굴림" charset="-127"/>
                  <a:ea typeface="굴림" charset="-127"/>
                </a:defRPr>
              </a:lvl3pPr>
              <a:lvl4pPr marL="1600200" indent="-228600" eaLnBrk="0" hangingPunct="0">
                <a:defRPr kumimoji="1">
                  <a:solidFill>
                    <a:schemeClr val="tx1"/>
                  </a:solidFill>
                  <a:latin typeface="굴림" charset="-127"/>
                  <a:ea typeface="굴림" charset="-127"/>
                </a:defRPr>
              </a:lvl4pPr>
              <a:lvl5pPr marL="2057400" indent="-228600" eaLnBrk="0" hangingPunct="0">
                <a:defRPr kumimoji="1">
                  <a:solidFill>
                    <a:schemeClr val="tx1"/>
                  </a:solidFill>
                  <a:latin typeface="굴림" charset="-127"/>
                  <a:ea typeface="굴림" charset="-127"/>
                </a:defRPr>
              </a:lvl5pPr>
              <a:lvl6pPr marL="2514600" indent="-228600" eaLnBrk="0" fontAlgn="base" hangingPunct="0">
                <a:spcBef>
                  <a:spcPct val="0"/>
                </a:spcBef>
                <a:spcAft>
                  <a:spcPct val="0"/>
                </a:spcAft>
                <a:defRPr kumimoji="1">
                  <a:solidFill>
                    <a:schemeClr val="tx1"/>
                  </a:solidFill>
                  <a:latin typeface="굴림" charset="-127"/>
                  <a:ea typeface="굴림" charset="-127"/>
                </a:defRPr>
              </a:lvl6pPr>
              <a:lvl7pPr marL="2971800" indent="-228600" eaLnBrk="0" fontAlgn="base" hangingPunct="0">
                <a:spcBef>
                  <a:spcPct val="0"/>
                </a:spcBef>
                <a:spcAft>
                  <a:spcPct val="0"/>
                </a:spcAft>
                <a:defRPr kumimoji="1">
                  <a:solidFill>
                    <a:schemeClr val="tx1"/>
                  </a:solidFill>
                  <a:latin typeface="굴림" charset="-127"/>
                  <a:ea typeface="굴림" charset="-127"/>
                </a:defRPr>
              </a:lvl7pPr>
              <a:lvl8pPr marL="3429000" indent="-228600" eaLnBrk="0" fontAlgn="base" hangingPunct="0">
                <a:spcBef>
                  <a:spcPct val="0"/>
                </a:spcBef>
                <a:spcAft>
                  <a:spcPct val="0"/>
                </a:spcAft>
                <a:defRPr kumimoji="1">
                  <a:solidFill>
                    <a:schemeClr val="tx1"/>
                  </a:solidFill>
                  <a:latin typeface="굴림" charset="-127"/>
                  <a:ea typeface="굴림" charset="-127"/>
                </a:defRPr>
              </a:lvl8pPr>
              <a:lvl9pPr marL="3886200" indent="-228600" eaLnBrk="0" fontAlgn="base" hangingPunct="0">
                <a:spcBef>
                  <a:spcPct val="0"/>
                </a:spcBef>
                <a:spcAft>
                  <a:spcPct val="0"/>
                </a:spcAft>
                <a:defRPr kumimoji="1">
                  <a:solidFill>
                    <a:schemeClr val="tx1"/>
                  </a:solidFill>
                  <a:latin typeface="굴림" charset="-127"/>
                  <a:ea typeface="굴림" charset="-127"/>
                </a:defRPr>
              </a:lvl9pPr>
            </a:lstStyle>
            <a:p>
              <a:pPr eaLnBrk="1" hangingPunct="1">
                <a:defRPr/>
              </a:pPr>
              <a:r>
                <a:rPr lang="en-US" altLang="ko-KR" sz="1200" b="1">
                  <a:solidFill>
                    <a:schemeClr val="tx1">
                      <a:lumMod val="95000"/>
                      <a:lumOff val="5000"/>
                    </a:schemeClr>
                  </a:solidFill>
                  <a:latin typeface="+mn-lt"/>
                  <a:ea typeface="+mn-ea"/>
                  <a:cs typeface="+mn-ea"/>
                  <a:sym typeface="+mn-lt"/>
                </a:rPr>
                <a:t>Tremendous visual appeal</a:t>
              </a:r>
            </a:p>
          </p:txBody>
        </p:sp>
        <p:sp>
          <p:nvSpPr>
            <p:cNvPr id="20" name="speed"/>
            <p:cNvSpPr txBox="1">
              <a:spLocks noChangeArrowheads="1"/>
            </p:cNvSpPr>
            <p:nvPr/>
          </p:nvSpPr>
          <p:spPr bwMode="auto">
            <a:xfrm>
              <a:off x="6019461" y="4913840"/>
              <a:ext cx="2430272" cy="569936"/>
            </a:xfrm>
            <a:prstGeom prst="rect">
              <a:avLst/>
            </a:prstGeom>
            <a:noFill/>
            <a:scene3d>
              <a:camera prst="orthographicFront">
                <a:rot lat="0" lon="0" rev="0"/>
              </a:camera>
              <a:lightRig rig="threePt" dir="t"/>
            </a:scene3d>
            <a:sp3d prstMaterial="matte">
              <a:bevelT w="1270" h="1270"/>
            </a:sp3d>
          </p:spPr>
          <p:txBody>
            <a:bodyPr wrap="square" lIns="0" tIns="0" rIns="0" bIns="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buClr>
                  <a:prstClr val="white"/>
                </a:buClr>
                <a:defRPr/>
              </a:pPr>
              <a:r>
                <a:rPr lang="en-US" altLang="ko-KR" sz="1000">
                  <a:solidFill>
                    <a:schemeClr val="tx1">
                      <a:lumMod val="95000"/>
                      <a:lumOff val="5000"/>
                    </a:schemeClr>
                  </a:solidFill>
                  <a:latin typeface="+mn-lt"/>
                  <a:ea typeface="+mn-ea"/>
                  <a:cs typeface="+mn-ea"/>
                  <a:sym typeface="+mn-lt"/>
                </a:rPr>
                <a:t>Stylish templates can be a valuable aid to creative professionals</a:t>
              </a:r>
            </a:p>
          </p:txBody>
        </p:sp>
      </p:grpSp>
      <p:grpSp>
        <p:nvGrpSpPr>
          <p:cNvPr id="21" name="그룹 20"/>
          <p:cNvGrpSpPr/>
          <p:nvPr/>
        </p:nvGrpSpPr>
        <p:grpSpPr>
          <a:xfrm>
            <a:off x="1413934" y="4084749"/>
            <a:ext cx="1968594" cy="770906"/>
            <a:chOff x="652330" y="4532076"/>
            <a:chExt cx="2430272" cy="951700"/>
          </a:xfrm>
        </p:grpSpPr>
        <p:sp>
          <p:nvSpPr>
            <p:cNvPr id="22" name="Rectangle 3"/>
            <p:cNvSpPr txBox="1">
              <a:spLocks noChangeArrowheads="1"/>
            </p:cNvSpPr>
            <p:nvPr/>
          </p:nvSpPr>
          <p:spPr bwMode="auto">
            <a:xfrm>
              <a:off x="982530" y="4532076"/>
              <a:ext cx="2100072" cy="4559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scene3d>
                <a:camera prst="orthographicFront"/>
                <a:lightRig rig="threePt" dir="t"/>
              </a:scene3d>
              <a:sp3d/>
            </a:bodyPr>
            <a:lstStyle>
              <a:lvl1pPr eaLnBrk="0" hangingPunct="0">
                <a:defRPr kumimoji="1">
                  <a:solidFill>
                    <a:schemeClr val="tx1"/>
                  </a:solidFill>
                  <a:latin typeface="굴림" charset="-127"/>
                  <a:ea typeface="굴림" charset="-127"/>
                </a:defRPr>
              </a:lvl1pPr>
              <a:lvl2pPr marL="742950" indent="-285750" eaLnBrk="0" hangingPunct="0">
                <a:defRPr kumimoji="1">
                  <a:solidFill>
                    <a:schemeClr val="tx1"/>
                  </a:solidFill>
                  <a:latin typeface="굴림" charset="-127"/>
                  <a:ea typeface="굴림" charset="-127"/>
                </a:defRPr>
              </a:lvl2pPr>
              <a:lvl3pPr marL="1143000" indent="-228600" eaLnBrk="0" hangingPunct="0">
                <a:defRPr kumimoji="1">
                  <a:solidFill>
                    <a:schemeClr val="tx1"/>
                  </a:solidFill>
                  <a:latin typeface="굴림" charset="-127"/>
                  <a:ea typeface="굴림" charset="-127"/>
                </a:defRPr>
              </a:lvl3pPr>
              <a:lvl4pPr marL="1600200" indent="-228600" eaLnBrk="0" hangingPunct="0">
                <a:defRPr kumimoji="1">
                  <a:solidFill>
                    <a:schemeClr val="tx1"/>
                  </a:solidFill>
                  <a:latin typeface="굴림" charset="-127"/>
                  <a:ea typeface="굴림" charset="-127"/>
                </a:defRPr>
              </a:lvl4pPr>
              <a:lvl5pPr marL="2057400" indent="-228600" eaLnBrk="0" hangingPunct="0">
                <a:defRPr kumimoji="1">
                  <a:solidFill>
                    <a:schemeClr val="tx1"/>
                  </a:solidFill>
                  <a:latin typeface="굴림" charset="-127"/>
                  <a:ea typeface="굴림" charset="-127"/>
                </a:defRPr>
              </a:lvl5pPr>
              <a:lvl6pPr marL="2514600" indent="-228600" eaLnBrk="0" fontAlgn="base" hangingPunct="0">
                <a:spcBef>
                  <a:spcPct val="0"/>
                </a:spcBef>
                <a:spcAft>
                  <a:spcPct val="0"/>
                </a:spcAft>
                <a:defRPr kumimoji="1">
                  <a:solidFill>
                    <a:schemeClr val="tx1"/>
                  </a:solidFill>
                  <a:latin typeface="굴림" charset="-127"/>
                  <a:ea typeface="굴림" charset="-127"/>
                </a:defRPr>
              </a:lvl6pPr>
              <a:lvl7pPr marL="2971800" indent="-228600" eaLnBrk="0" fontAlgn="base" hangingPunct="0">
                <a:spcBef>
                  <a:spcPct val="0"/>
                </a:spcBef>
                <a:spcAft>
                  <a:spcPct val="0"/>
                </a:spcAft>
                <a:defRPr kumimoji="1">
                  <a:solidFill>
                    <a:schemeClr val="tx1"/>
                  </a:solidFill>
                  <a:latin typeface="굴림" charset="-127"/>
                  <a:ea typeface="굴림" charset="-127"/>
                </a:defRPr>
              </a:lvl7pPr>
              <a:lvl8pPr marL="3429000" indent="-228600" eaLnBrk="0" fontAlgn="base" hangingPunct="0">
                <a:spcBef>
                  <a:spcPct val="0"/>
                </a:spcBef>
                <a:spcAft>
                  <a:spcPct val="0"/>
                </a:spcAft>
                <a:defRPr kumimoji="1">
                  <a:solidFill>
                    <a:schemeClr val="tx1"/>
                  </a:solidFill>
                  <a:latin typeface="굴림" charset="-127"/>
                  <a:ea typeface="굴림" charset="-127"/>
                </a:defRPr>
              </a:lvl8pPr>
              <a:lvl9pPr marL="3886200" indent="-228600" eaLnBrk="0" fontAlgn="base" hangingPunct="0">
                <a:spcBef>
                  <a:spcPct val="0"/>
                </a:spcBef>
                <a:spcAft>
                  <a:spcPct val="0"/>
                </a:spcAft>
                <a:defRPr kumimoji="1">
                  <a:solidFill>
                    <a:schemeClr val="tx1"/>
                  </a:solidFill>
                  <a:latin typeface="굴림" charset="-127"/>
                  <a:ea typeface="굴림" charset="-127"/>
                </a:defRPr>
              </a:lvl9pPr>
            </a:lstStyle>
            <a:p>
              <a:pPr algn="r" eaLnBrk="1" hangingPunct="1">
                <a:defRPr/>
              </a:pPr>
              <a:r>
                <a:rPr lang="en-US" altLang="ko-KR" sz="1200" b="1">
                  <a:solidFill>
                    <a:schemeClr val="tx1">
                      <a:lumMod val="95000"/>
                      <a:lumOff val="5000"/>
                    </a:schemeClr>
                  </a:solidFill>
                  <a:latin typeface="+mn-lt"/>
                  <a:ea typeface="+mn-ea"/>
                  <a:cs typeface="+mn-ea"/>
                  <a:sym typeface="+mn-lt"/>
                </a:rPr>
                <a:t>Tremendous visual appeal</a:t>
              </a:r>
            </a:p>
          </p:txBody>
        </p:sp>
        <p:sp>
          <p:nvSpPr>
            <p:cNvPr id="23" name="speed"/>
            <p:cNvSpPr txBox="1">
              <a:spLocks noChangeArrowheads="1"/>
            </p:cNvSpPr>
            <p:nvPr/>
          </p:nvSpPr>
          <p:spPr bwMode="auto">
            <a:xfrm>
              <a:off x="652330" y="4913840"/>
              <a:ext cx="2430272" cy="569936"/>
            </a:xfrm>
            <a:prstGeom prst="rect">
              <a:avLst/>
            </a:prstGeom>
            <a:noFill/>
            <a:scene3d>
              <a:camera prst="orthographicFront">
                <a:rot lat="0" lon="0" rev="0"/>
              </a:camera>
              <a:lightRig rig="threePt" dir="t"/>
            </a:scene3d>
            <a:sp3d prstMaterial="matte">
              <a:bevelT w="1270" h="1270"/>
            </a:sp3d>
          </p:spPr>
          <p:txBody>
            <a:bodyPr wrap="square" lIns="0" tIns="0" rIns="0" bIns="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gn="r">
                <a:buClr>
                  <a:prstClr val="white"/>
                </a:buClr>
                <a:defRPr/>
              </a:pPr>
              <a:r>
                <a:rPr lang="en-US" altLang="ko-KR" sz="1000">
                  <a:solidFill>
                    <a:schemeClr val="tx1">
                      <a:lumMod val="95000"/>
                      <a:lumOff val="5000"/>
                    </a:schemeClr>
                  </a:solidFill>
                  <a:latin typeface="+mn-lt"/>
                  <a:ea typeface="+mn-ea"/>
                  <a:cs typeface="+mn-ea"/>
                  <a:sym typeface="+mn-lt"/>
                </a:rPr>
                <a:t>Stylish templates can be a valuable aid to creative professionals</a:t>
              </a:r>
            </a:p>
          </p:txBody>
        </p:sp>
      </p:grpSp>
      <p:grpSp>
        <p:nvGrpSpPr>
          <p:cNvPr id="24" name="그룹 23"/>
          <p:cNvGrpSpPr/>
          <p:nvPr/>
        </p:nvGrpSpPr>
        <p:grpSpPr>
          <a:xfrm>
            <a:off x="5761474" y="1548684"/>
            <a:ext cx="1968594" cy="770906"/>
            <a:chOff x="6019461" y="4532076"/>
            <a:chExt cx="2430272" cy="951700"/>
          </a:xfrm>
        </p:grpSpPr>
        <p:sp>
          <p:nvSpPr>
            <p:cNvPr id="25" name="Rectangle 3"/>
            <p:cNvSpPr txBox="1">
              <a:spLocks noChangeArrowheads="1"/>
            </p:cNvSpPr>
            <p:nvPr/>
          </p:nvSpPr>
          <p:spPr bwMode="auto">
            <a:xfrm>
              <a:off x="6019461" y="4532076"/>
              <a:ext cx="2100072" cy="4559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scene3d>
                <a:camera prst="orthographicFront"/>
                <a:lightRig rig="threePt" dir="t"/>
              </a:scene3d>
              <a:sp3d/>
            </a:bodyPr>
            <a:lstStyle>
              <a:lvl1pPr eaLnBrk="0" hangingPunct="0">
                <a:defRPr kumimoji="1">
                  <a:solidFill>
                    <a:schemeClr val="tx1"/>
                  </a:solidFill>
                  <a:latin typeface="굴림" charset="-127"/>
                  <a:ea typeface="굴림" charset="-127"/>
                </a:defRPr>
              </a:lvl1pPr>
              <a:lvl2pPr marL="742950" indent="-285750" eaLnBrk="0" hangingPunct="0">
                <a:defRPr kumimoji="1">
                  <a:solidFill>
                    <a:schemeClr val="tx1"/>
                  </a:solidFill>
                  <a:latin typeface="굴림" charset="-127"/>
                  <a:ea typeface="굴림" charset="-127"/>
                </a:defRPr>
              </a:lvl2pPr>
              <a:lvl3pPr marL="1143000" indent="-228600" eaLnBrk="0" hangingPunct="0">
                <a:defRPr kumimoji="1">
                  <a:solidFill>
                    <a:schemeClr val="tx1"/>
                  </a:solidFill>
                  <a:latin typeface="굴림" charset="-127"/>
                  <a:ea typeface="굴림" charset="-127"/>
                </a:defRPr>
              </a:lvl3pPr>
              <a:lvl4pPr marL="1600200" indent="-228600" eaLnBrk="0" hangingPunct="0">
                <a:defRPr kumimoji="1">
                  <a:solidFill>
                    <a:schemeClr val="tx1"/>
                  </a:solidFill>
                  <a:latin typeface="굴림" charset="-127"/>
                  <a:ea typeface="굴림" charset="-127"/>
                </a:defRPr>
              </a:lvl4pPr>
              <a:lvl5pPr marL="2057400" indent="-228600" eaLnBrk="0" hangingPunct="0">
                <a:defRPr kumimoji="1">
                  <a:solidFill>
                    <a:schemeClr val="tx1"/>
                  </a:solidFill>
                  <a:latin typeface="굴림" charset="-127"/>
                  <a:ea typeface="굴림" charset="-127"/>
                </a:defRPr>
              </a:lvl5pPr>
              <a:lvl6pPr marL="2514600" indent="-228600" eaLnBrk="0" fontAlgn="base" hangingPunct="0">
                <a:spcBef>
                  <a:spcPct val="0"/>
                </a:spcBef>
                <a:spcAft>
                  <a:spcPct val="0"/>
                </a:spcAft>
                <a:defRPr kumimoji="1">
                  <a:solidFill>
                    <a:schemeClr val="tx1"/>
                  </a:solidFill>
                  <a:latin typeface="굴림" charset="-127"/>
                  <a:ea typeface="굴림" charset="-127"/>
                </a:defRPr>
              </a:lvl6pPr>
              <a:lvl7pPr marL="2971800" indent="-228600" eaLnBrk="0" fontAlgn="base" hangingPunct="0">
                <a:spcBef>
                  <a:spcPct val="0"/>
                </a:spcBef>
                <a:spcAft>
                  <a:spcPct val="0"/>
                </a:spcAft>
                <a:defRPr kumimoji="1">
                  <a:solidFill>
                    <a:schemeClr val="tx1"/>
                  </a:solidFill>
                  <a:latin typeface="굴림" charset="-127"/>
                  <a:ea typeface="굴림" charset="-127"/>
                </a:defRPr>
              </a:lvl7pPr>
              <a:lvl8pPr marL="3429000" indent="-228600" eaLnBrk="0" fontAlgn="base" hangingPunct="0">
                <a:spcBef>
                  <a:spcPct val="0"/>
                </a:spcBef>
                <a:spcAft>
                  <a:spcPct val="0"/>
                </a:spcAft>
                <a:defRPr kumimoji="1">
                  <a:solidFill>
                    <a:schemeClr val="tx1"/>
                  </a:solidFill>
                  <a:latin typeface="굴림" charset="-127"/>
                  <a:ea typeface="굴림" charset="-127"/>
                </a:defRPr>
              </a:lvl8pPr>
              <a:lvl9pPr marL="3886200" indent="-228600" eaLnBrk="0" fontAlgn="base" hangingPunct="0">
                <a:spcBef>
                  <a:spcPct val="0"/>
                </a:spcBef>
                <a:spcAft>
                  <a:spcPct val="0"/>
                </a:spcAft>
                <a:defRPr kumimoji="1">
                  <a:solidFill>
                    <a:schemeClr val="tx1"/>
                  </a:solidFill>
                  <a:latin typeface="굴림" charset="-127"/>
                  <a:ea typeface="굴림" charset="-127"/>
                </a:defRPr>
              </a:lvl9pPr>
            </a:lstStyle>
            <a:p>
              <a:pPr eaLnBrk="1" hangingPunct="1">
                <a:defRPr/>
              </a:pPr>
              <a:r>
                <a:rPr lang="en-US" altLang="ko-KR" sz="1200" b="1">
                  <a:solidFill>
                    <a:schemeClr val="tx1">
                      <a:lumMod val="95000"/>
                      <a:lumOff val="5000"/>
                    </a:schemeClr>
                  </a:solidFill>
                  <a:latin typeface="+mn-lt"/>
                  <a:ea typeface="+mn-ea"/>
                  <a:cs typeface="+mn-ea"/>
                  <a:sym typeface="+mn-lt"/>
                </a:rPr>
                <a:t>Tremendous visual appeal</a:t>
              </a:r>
            </a:p>
          </p:txBody>
        </p:sp>
        <p:sp>
          <p:nvSpPr>
            <p:cNvPr id="26" name="speed"/>
            <p:cNvSpPr txBox="1">
              <a:spLocks noChangeArrowheads="1"/>
            </p:cNvSpPr>
            <p:nvPr/>
          </p:nvSpPr>
          <p:spPr bwMode="auto">
            <a:xfrm>
              <a:off x="6019461" y="4913840"/>
              <a:ext cx="2430272" cy="569936"/>
            </a:xfrm>
            <a:prstGeom prst="rect">
              <a:avLst/>
            </a:prstGeom>
            <a:noFill/>
            <a:scene3d>
              <a:camera prst="orthographicFront">
                <a:rot lat="0" lon="0" rev="0"/>
              </a:camera>
              <a:lightRig rig="threePt" dir="t"/>
            </a:scene3d>
            <a:sp3d prstMaterial="matte">
              <a:bevelT w="1270" h="1270"/>
            </a:sp3d>
          </p:spPr>
          <p:txBody>
            <a:bodyPr wrap="square" lIns="0" tIns="0" rIns="0" bIns="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buClr>
                  <a:prstClr val="white"/>
                </a:buClr>
                <a:defRPr/>
              </a:pPr>
              <a:r>
                <a:rPr lang="en-US" altLang="ko-KR" sz="1000">
                  <a:solidFill>
                    <a:schemeClr val="tx1">
                      <a:lumMod val="95000"/>
                      <a:lumOff val="5000"/>
                    </a:schemeClr>
                  </a:solidFill>
                  <a:latin typeface="+mn-lt"/>
                  <a:ea typeface="+mn-ea"/>
                  <a:cs typeface="+mn-ea"/>
                  <a:sym typeface="+mn-lt"/>
                </a:rPr>
                <a:t>Stylish templates can be a valuable aid to creative professionals</a:t>
              </a:r>
            </a:p>
          </p:txBody>
        </p:sp>
      </p:grpSp>
      <p:grpSp>
        <p:nvGrpSpPr>
          <p:cNvPr id="27" name="그룹 26"/>
          <p:cNvGrpSpPr/>
          <p:nvPr/>
        </p:nvGrpSpPr>
        <p:grpSpPr>
          <a:xfrm>
            <a:off x="1413934" y="1548684"/>
            <a:ext cx="1968594" cy="770906"/>
            <a:chOff x="652330" y="4532076"/>
            <a:chExt cx="2430272" cy="951700"/>
          </a:xfrm>
        </p:grpSpPr>
        <p:sp>
          <p:nvSpPr>
            <p:cNvPr id="28" name="Rectangle 3"/>
            <p:cNvSpPr txBox="1">
              <a:spLocks noChangeArrowheads="1"/>
            </p:cNvSpPr>
            <p:nvPr/>
          </p:nvSpPr>
          <p:spPr bwMode="auto">
            <a:xfrm>
              <a:off x="982530" y="4532076"/>
              <a:ext cx="2100072" cy="4559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scene3d>
                <a:camera prst="orthographicFront"/>
                <a:lightRig rig="threePt" dir="t"/>
              </a:scene3d>
              <a:sp3d/>
            </a:bodyPr>
            <a:lstStyle>
              <a:lvl1pPr eaLnBrk="0" hangingPunct="0">
                <a:defRPr kumimoji="1">
                  <a:solidFill>
                    <a:schemeClr val="tx1"/>
                  </a:solidFill>
                  <a:latin typeface="굴림" charset="-127"/>
                  <a:ea typeface="굴림" charset="-127"/>
                </a:defRPr>
              </a:lvl1pPr>
              <a:lvl2pPr marL="742950" indent="-285750" eaLnBrk="0" hangingPunct="0">
                <a:defRPr kumimoji="1">
                  <a:solidFill>
                    <a:schemeClr val="tx1"/>
                  </a:solidFill>
                  <a:latin typeface="굴림" charset="-127"/>
                  <a:ea typeface="굴림" charset="-127"/>
                </a:defRPr>
              </a:lvl2pPr>
              <a:lvl3pPr marL="1143000" indent="-228600" eaLnBrk="0" hangingPunct="0">
                <a:defRPr kumimoji="1">
                  <a:solidFill>
                    <a:schemeClr val="tx1"/>
                  </a:solidFill>
                  <a:latin typeface="굴림" charset="-127"/>
                  <a:ea typeface="굴림" charset="-127"/>
                </a:defRPr>
              </a:lvl3pPr>
              <a:lvl4pPr marL="1600200" indent="-228600" eaLnBrk="0" hangingPunct="0">
                <a:defRPr kumimoji="1">
                  <a:solidFill>
                    <a:schemeClr val="tx1"/>
                  </a:solidFill>
                  <a:latin typeface="굴림" charset="-127"/>
                  <a:ea typeface="굴림" charset="-127"/>
                </a:defRPr>
              </a:lvl4pPr>
              <a:lvl5pPr marL="2057400" indent="-228600" eaLnBrk="0" hangingPunct="0">
                <a:defRPr kumimoji="1">
                  <a:solidFill>
                    <a:schemeClr val="tx1"/>
                  </a:solidFill>
                  <a:latin typeface="굴림" charset="-127"/>
                  <a:ea typeface="굴림" charset="-127"/>
                </a:defRPr>
              </a:lvl5pPr>
              <a:lvl6pPr marL="2514600" indent="-228600" eaLnBrk="0" fontAlgn="base" hangingPunct="0">
                <a:spcBef>
                  <a:spcPct val="0"/>
                </a:spcBef>
                <a:spcAft>
                  <a:spcPct val="0"/>
                </a:spcAft>
                <a:defRPr kumimoji="1">
                  <a:solidFill>
                    <a:schemeClr val="tx1"/>
                  </a:solidFill>
                  <a:latin typeface="굴림" charset="-127"/>
                  <a:ea typeface="굴림" charset="-127"/>
                </a:defRPr>
              </a:lvl6pPr>
              <a:lvl7pPr marL="2971800" indent="-228600" eaLnBrk="0" fontAlgn="base" hangingPunct="0">
                <a:spcBef>
                  <a:spcPct val="0"/>
                </a:spcBef>
                <a:spcAft>
                  <a:spcPct val="0"/>
                </a:spcAft>
                <a:defRPr kumimoji="1">
                  <a:solidFill>
                    <a:schemeClr val="tx1"/>
                  </a:solidFill>
                  <a:latin typeface="굴림" charset="-127"/>
                  <a:ea typeface="굴림" charset="-127"/>
                </a:defRPr>
              </a:lvl7pPr>
              <a:lvl8pPr marL="3429000" indent="-228600" eaLnBrk="0" fontAlgn="base" hangingPunct="0">
                <a:spcBef>
                  <a:spcPct val="0"/>
                </a:spcBef>
                <a:spcAft>
                  <a:spcPct val="0"/>
                </a:spcAft>
                <a:defRPr kumimoji="1">
                  <a:solidFill>
                    <a:schemeClr val="tx1"/>
                  </a:solidFill>
                  <a:latin typeface="굴림" charset="-127"/>
                  <a:ea typeface="굴림" charset="-127"/>
                </a:defRPr>
              </a:lvl8pPr>
              <a:lvl9pPr marL="3886200" indent="-228600" eaLnBrk="0" fontAlgn="base" hangingPunct="0">
                <a:spcBef>
                  <a:spcPct val="0"/>
                </a:spcBef>
                <a:spcAft>
                  <a:spcPct val="0"/>
                </a:spcAft>
                <a:defRPr kumimoji="1">
                  <a:solidFill>
                    <a:schemeClr val="tx1"/>
                  </a:solidFill>
                  <a:latin typeface="굴림" charset="-127"/>
                  <a:ea typeface="굴림" charset="-127"/>
                </a:defRPr>
              </a:lvl9pPr>
            </a:lstStyle>
            <a:p>
              <a:pPr algn="r" eaLnBrk="1" hangingPunct="1">
                <a:defRPr/>
              </a:pPr>
              <a:r>
                <a:rPr lang="en-US" altLang="ko-KR" sz="1200" b="1">
                  <a:solidFill>
                    <a:schemeClr val="tx1">
                      <a:lumMod val="95000"/>
                      <a:lumOff val="5000"/>
                    </a:schemeClr>
                  </a:solidFill>
                  <a:latin typeface="+mn-lt"/>
                  <a:ea typeface="+mn-ea"/>
                  <a:cs typeface="+mn-ea"/>
                  <a:sym typeface="+mn-lt"/>
                </a:rPr>
                <a:t>Tremendous visual appeal</a:t>
              </a:r>
            </a:p>
          </p:txBody>
        </p:sp>
        <p:sp>
          <p:nvSpPr>
            <p:cNvPr id="29" name="speed"/>
            <p:cNvSpPr txBox="1">
              <a:spLocks noChangeArrowheads="1"/>
            </p:cNvSpPr>
            <p:nvPr/>
          </p:nvSpPr>
          <p:spPr bwMode="auto">
            <a:xfrm>
              <a:off x="652330" y="4913840"/>
              <a:ext cx="2430272" cy="569936"/>
            </a:xfrm>
            <a:prstGeom prst="rect">
              <a:avLst/>
            </a:prstGeom>
            <a:noFill/>
            <a:scene3d>
              <a:camera prst="orthographicFront">
                <a:rot lat="0" lon="0" rev="0"/>
              </a:camera>
              <a:lightRig rig="threePt" dir="t"/>
            </a:scene3d>
            <a:sp3d prstMaterial="matte">
              <a:bevelT w="1270" h="1270"/>
            </a:sp3d>
          </p:spPr>
          <p:txBody>
            <a:bodyPr wrap="square" lIns="0" tIns="0" rIns="0" bIns="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gn="r">
                <a:buClr>
                  <a:prstClr val="white"/>
                </a:buClr>
                <a:defRPr/>
              </a:pPr>
              <a:r>
                <a:rPr lang="en-US" altLang="ko-KR" sz="1000">
                  <a:solidFill>
                    <a:schemeClr val="tx1">
                      <a:lumMod val="95000"/>
                      <a:lumOff val="5000"/>
                    </a:schemeClr>
                  </a:solidFill>
                  <a:latin typeface="+mn-lt"/>
                  <a:ea typeface="+mn-ea"/>
                  <a:cs typeface="+mn-ea"/>
                  <a:sym typeface="+mn-lt"/>
                </a:rPr>
                <a:t>Stylish templates can be a valuable aid to creative professionals</a:t>
              </a:r>
            </a:p>
          </p:txBody>
        </p:sp>
      </p:grpSp>
      <p:cxnSp>
        <p:nvCxnSpPr>
          <p:cNvPr id="30" name="직선 연결선 29"/>
          <p:cNvCxnSpPr/>
          <p:nvPr/>
        </p:nvCxnSpPr>
        <p:spPr>
          <a:xfrm>
            <a:off x="3549523" y="1621278"/>
            <a:ext cx="0" cy="692386"/>
          </a:xfrm>
          <a:prstGeom prst="line">
            <a:avLst/>
          </a:prstGeom>
          <a:ln>
            <a:solidFill>
              <a:srgbClr val="684656"/>
            </a:solidFill>
            <a:headEnd type="oval"/>
          </a:ln>
        </p:spPr>
        <p:style>
          <a:lnRef idx="1">
            <a:schemeClr val="accent1"/>
          </a:lnRef>
          <a:fillRef idx="0">
            <a:schemeClr val="accent1"/>
          </a:fillRef>
          <a:effectRef idx="0">
            <a:schemeClr val="accent1"/>
          </a:effectRef>
          <a:fontRef idx="minor">
            <a:schemeClr val="tx1"/>
          </a:fontRef>
        </p:style>
      </p:cxnSp>
      <p:cxnSp>
        <p:nvCxnSpPr>
          <p:cNvPr id="31" name="직선 연결선 30"/>
          <p:cNvCxnSpPr/>
          <p:nvPr/>
        </p:nvCxnSpPr>
        <p:spPr>
          <a:xfrm>
            <a:off x="5562273" y="1621278"/>
            <a:ext cx="0" cy="692386"/>
          </a:xfrm>
          <a:prstGeom prst="line">
            <a:avLst/>
          </a:prstGeom>
          <a:ln>
            <a:solidFill>
              <a:srgbClr val="684656"/>
            </a:solidFill>
            <a:headEnd type="oval"/>
          </a:ln>
        </p:spPr>
        <p:style>
          <a:lnRef idx="1">
            <a:schemeClr val="accent1"/>
          </a:lnRef>
          <a:fillRef idx="0">
            <a:schemeClr val="accent1"/>
          </a:fillRef>
          <a:effectRef idx="0">
            <a:schemeClr val="accent1"/>
          </a:effectRef>
          <a:fontRef idx="minor">
            <a:schemeClr val="tx1"/>
          </a:fontRef>
        </p:style>
      </p:cxnSp>
      <p:sp>
        <p:nvSpPr>
          <p:cNvPr id="32" name="Rectangle 3"/>
          <p:cNvSpPr txBox="1">
            <a:spLocks noChangeArrowheads="1"/>
          </p:cNvSpPr>
          <p:nvPr/>
        </p:nvSpPr>
        <p:spPr>
          <a:xfrm rot="18900000">
            <a:off x="3307244" y="2378976"/>
            <a:ext cx="1143377" cy="184666"/>
          </a:xfrm>
          <a:prstGeom prst="rect">
            <a:avLst/>
          </a:prstGeom>
          <a:noFill/>
        </p:spPr>
        <p:txBody>
          <a:bodyPr wrap="square" lIns="0" tIns="0" rIns="0" bIns="0" rtlCol="0">
            <a:spAutoFit/>
          </a:bodyPr>
          <a:lstStyle>
            <a:defPPr>
              <a:defRPr lang="ko-KR"/>
            </a:defPPr>
            <a:lvl1pPr algn="l" rtl="0" fontAlgn="base" latinLnBrk="1">
              <a:spcBef>
                <a:spcPct val="0"/>
              </a:spcBef>
              <a:spcAft>
                <a:spcPct val="0"/>
              </a:spcAft>
              <a:defRPr kumimoji="1" kern="1200">
                <a:solidFill>
                  <a:schemeClr val="tx1"/>
                </a:solidFill>
                <a:latin typeface="굴림" charset="-127"/>
                <a:ea typeface="굴림" charset="-127"/>
                <a:cs typeface="+mn-cs"/>
              </a:defRPr>
            </a:lvl1pPr>
            <a:lvl2pPr marL="457200" algn="l" rtl="0" fontAlgn="base" latinLnBrk="1">
              <a:spcBef>
                <a:spcPct val="0"/>
              </a:spcBef>
              <a:spcAft>
                <a:spcPct val="0"/>
              </a:spcAft>
              <a:defRPr kumimoji="1" kern="1200">
                <a:solidFill>
                  <a:schemeClr val="tx1"/>
                </a:solidFill>
                <a:latin typeface="굴림" charset="-127"/>
                <a:ea typeface="굴림" charset="-127"/>
                <a:cs typeface="+mn-cs"/>
              </a:defRPr>
            </a:lvl2pPr>
            <a:lvl3pPr marL="914400" algn="l" rtl="0" fontAlgn="base" latinLnBrk="1">
              <a:spcBef>
                <a:spcPct val="0"/>
              </a:spcBef>
              <a:spcAft>
                <a:spcPct val="0"/>
              </a:spcAft>
              <a:defRPr kumimoji="1" kern="1200">
                <a:solidFill>
                  <a:schemeClr val="tx1"/>
                </a:solidFill>
                <a:latin typeface="굴림" charset="-127"/>
                <a:ea typeface="굴림" charset="-127"/>
                <a:cs typeface="+mn-cs"/>
              </a:defRPr>
            </a:lvl3pPr>
            <a:lvl4pPr marL="1371600" algn="l" rtl="0" fontAlgn="base" latinLnBrk="1">
              <a:spcBef>
                <a:spcPct val="0"/>
              </a:spcBef>
              <a:spcAft>
                <a:spcPct val="0"/>
              </a:spcAft>
              <a:defRPr kumimoji="1" kern="1200">
                <a:solidFill>
                  <a:schemeClr val="tx1"/>
                </a:solidFill>
                <a:latin typeface="굴림" charset="-127"/>
                <a:ea typeface="굴림" charset="-127"/>
                <a:cs typeface="+mn-cs"/>
              </a:defRPr>
            </a:lvl4pPr>
            <a:lvl5pPr marL="1828800" algn="l" rtl="0" fontAlgn="base" latinLnBrk="1">
              <a:spcBef>
                <a:spcPct val="0"/>
              </a:spcBef>
              <a:spcAft>
                <a:spcPct val="0"/>
              </a:spcAft>
              <a:defRPr kumimoji="1" kern="1200">
                <a:solidFill>
                  <a:schemeClr val="tx1"/>
                </a:solidFill>
                <a:latin typeface="굴림" charset="-127"/>
                <a:ea typeface="굴림" charset="-127"/>
                <a:cs typeface="+mn-cs"/>
              </a:defRPr>
            </a:lvl5pPr>
            <a:lvl6pPr marL="2286000" algn="l" defTabSz="914400" rtl="0" eaLnBrk="1" latinLnBrk="1" hangingPunct="1">
              <a:defRPr kumimoji="1" kern="1200">
                <a:solidFill>
                  <a:schemeClr val="tx1"/>
                </a:solidFill>
                <a:latin typeface="굴림" charset="-127"/>
                <a:ea typeface="굴림" charset="-127"/>
                <a:cs typeface="+mn-cs"/>
              </a:defRPr>
            </a:lvl6pPr>
            <a:lvl7pPr marL="2743200" algn="l" defTabSz="914400" rtl="0" eaLnBrk="1" latinLnBrk="1" hangingPunct="1">
              <a:defRPr kumimoji="1" kern="1200">
                <a:solidFill>
                  <a:schemeClr val="tx1"/>
                </a:solidFill>
                <a:latin typeface="굴림" charset="-127"/>
                <a:ea typeface="굴림" charset="-127"/>
                <a:cs typeface="+mn-cs"/>
              </a:defRPr>
            </a:lvl7pPr>
            <a:lvl8pPr marL="3200400" algn="l" defTabSz="914400" rtl="0" eaLnBrk="1" latinLnBrk="1" hangingPunct="1">
              <a:defRPr kumimoji="1" kern="1200">
                <a:solidFill>
                  <a:schemeClr val="tx1"/>
                </a:solidFill>
                <a:latin typeface="굴림" charset="-127"/>
                <a:ea typeface="굴림" charset="-127"/>
                <a:cs typeface="+mn-cs"/>
              </a:defRPr>
            </a:lvl8pPr>
            <a:lvl9pPr marL="3657600" algn="l" defTabSz="914400" rtl="0" eaLnBrk="1" latinLnBrk="1" hangingPunct="1">
              <a:defRPr kumimoji="1" kern="1200">
                <a:solidFill>
                  <a:schemeClr val="tx1"/>
                </a:solidFill>
                <a:latin typeface="굴림" charset="-127"/>
                <a:ea typeface="굴림" charset="-127"/>
                <a:cs typeface="+mn-cs"/>
              </a:defRPr>
            </a:lvl9pPr>
          </a:lstStyle>
          <a:p>
            <a:pPr algn="ctr" fontAlgn="auto">
              <a:spcBef>
                <a:spcPts val="0"/>
              </a:spcBef>
              <a:spcAft>
                <a:spcPts val="0"/>
              </a:spcAft>
              <a:defRPr/>
            </a:pPr>
            <a:r>
              <a:rPr lang="en-US" altLang="ko-KR" sz="1200" b="1" smtClean="0">
                <a:solidFill>
                  <a:schemeClr val="bg1"/>
                </a:solidFill>
                <a:latin typeface="+mn-lt"/>
                <a:ea typeface="+mn-ea"/>
                <a:cs typeface="+mn-ea"/>
                <a:sym typeface="+mn-lt"/>
              </a:rPr>
              <a:t>Stylish Design</a:t>
            </a:r>
            <a:endParaRPr lang="en-US" altLang="ko-KR" sz="1200" b="1" dirty="0">
              <a:solidFill>
                <a:schemeClr val="bg1"/>
              </a:solidFill>
              <a:latin typeface="+mn-lt"/>
              <a:ea typeface="+mn-ea"/>
              <a:cs typeface="+mn-ea"/>
              <a:sym typeface="+mn-lt"/>
            </a:endParaRPr>
          </a:p>
        </p:txBody>
      </p:sp>
      <p:sp>
        <p:nvSpPr>
          <p:cNvPr id="33" name="Rectangle 3"/>
          <p:cNvSpPr txBox="1">
            <a:spLocks noChangeArrowheads="1"/>
          </p:cNvSpPr>
          <p:nvPr/>
        </p:nvSpPr>
        <p:spPr>
          <a:xfrm rot="18900000">
            <a:off x="4760755" y="3724072"/>
            <a:ext cx="1143377" cy="184666"/>
          </a:xfrm>
          <a:prstGeom prst="rect">
            <a:avLst/>
          </a:prstGeom>
          <a:noFill/>
        </p:spPr>
        <p:txBody>
          <a:bodyPr wrap="square" lIns="0" tIns="0" rIns="0" bIns="0" rtlCol="0">
            <a:spAutoFit/>
          </a:bodyPr>
          <a:lstStyle>
            <a:defPPr>
              <a:defRPr lang="ko-KR"/>
            </a:defPPr>
            <a:lvl1pPr algn="l" rtl="0" fontAlgn="base" latinLnBrk="1">
              <a:spcBef>
                <a:spcPct val="0"/>
              </a:spcBef>
              <a:spcAft>
                <a:spcPct val="0"/>
              </a:spcAft>
              <a:defRPr kumimoji="1" kern="1200">
                <a:solidFill>
                  <a:schemeClr val="tx1"/>
                </a:solidFill>
                <a:latin typeface="굴림" charset="-127"/>
                <a:ea typeface="굴림" charset="-127"/>
                <a:cs typeface="+mn-cs"/>
              </a:defRPr>
            </a:lvl1pPr>
            <a:lvl2pPr marL="457200" algn="l" rtl="0" fontAlgn="base" latinLnBrk="1">
              <a:spcBef>
                <a:spcPct val="0"/>
              </a:spcBef>
              <a:spcAft>
                <a:spcPct val="0"/>
              </a:spcAft>
              <a:defRPr kumimoji="1" kern="1200">
                <a:solidFill>
                  <a:schemeClr val="tx1"/>
                </a:solidFill>
                <a:latin typeface="굴림" charset="-127"/>
                <a:ea typeface="굴림" charset="-127"/>
                <a:cs typeface="+mn-cs"/>
              </a:defRPr>
            </a:lvl2pPr>
            <a:lvl3pPr marL="914400" algn="l" rtl="0" fontAlgn="base" latinLnBrk="1">
              <a:spcBef>
                <a:spcPct val="0"/>
              </a:spcBef>
              <a:spcAft>
                <a:spcPct val="0"/>
              </a:spcAft>
              <a:defRPr kumimoji="1" kern="1200">
                <a:solidFill>
                  <a:schemeClr val="tx1"/>
                </a:solidFill>
                <a:latin typeface="굴림" charset="-127"/>
                <a:ea typeface="굴림" charset="-127"/>
                <a:cs typeface="+mn-cs"/>
              </a:defRPr>
            </a:lvl3pPr>
            <a:lvl4pPr marL="1371600" algn="l" rtl="0" fontAlgn="base" latinLnBrk="1">
              <a:spcBef>
                <a:spcPct val="0"/>
              </a:spcBef>
              <a:spcAft>
                <a:spcPct val="0"/>
              </a:spcAft>
              <a:defRPr kumimoji="1" kern="1200">
                <a:solidFill>
                  <a:schemeClr val="tx1"/>
                </a:solidFill>
                <a:latin typeface="굴림" charset="-127"/>
                <a:ea typeface="굴림" charset="-127"/>
                <a:cs typeface="+mn-cs"/>
              </a:defRPr>
            </a:lvl4pPr>
            <a:lvl5pPr marL="1828800" algn="l" rtl="0" fontAlgn="base" latinLnBrk="1">
              <a:spcBef>
                <a:spcPct val="0"/>
              </a:spcBef>
              <a:spcAft>
                <a:spcPct val="0"/>
              </a:spcAft>
              <a:defRPr kumimoji="1" kern="1200">
                <a:solidFill>
                  <a:schemeClr val="tx1"/>
                </a:solidFill>
                <a:latin typeface="굴림" charset="-127"/>
                <a:ea typeface="굴림" charset="-127"/>
                <a:cs typeface="+mn-cs"/>
              </a:defRPr>
            </a:lvl5pPr>
            <a:lvl6pPr marL="2286000" algn="l" defTabSz="914400" rtl="0" eaLnBrk="1" latinLnBrk="1" hangingPunct="1">
              <a:defRPr kumimoji="1" kern="1200">
                <a:solidFill>
                  <a:schemeClr val="tx1"/>
                </a:solidFill>
                <a:latin typeface="굴림" charset="-127"/>
                <a:ea typeface="굴림" charset="-127"/>
                <a:cs typeface="+mn-cs"/>
              </a:defRPr>
            </a:lvl6pPr>
            <a:lvl7pPr marL="2743200" algn="l" defTabSz="914400" rtl="0" eaLnBrk="1" latinLnBrk="1" hangingPunct="1">
              <a:defRPr kumimoji="1" kern="1200">
                <a:solidFill>
                  <a:schemeClr val="tx1"/>
                </a:solidFill>
                <a:latin typeface="굴림" charset="-127"/>
                <a:ea typeface="굴림" charset="-127"/>
                <a:cs typeface="+mn-cs"/>
              </a:defRPr>
            </a:lvl7pPr>
            <a:lvl8pPr marL="3200400" algn="l" defTabSz="914400" rtl="0" eaLnBrk="1" latinLnBrk="1" hangingPunct="1">
              <a:defRPr kumimoji="1" kern="1200">
                <a:solidFill>
                  <a:schemeClr val="tx1"/>
                </a:solidFill>
                <a:latin typeface="굴림" charset="-127"/>
                <a:ea typeface="굴림" charset="-127"/>
                <a:cs typeface="+mn-cs"/>
              </a:defRPr>
            </a:lvl8pPr>
            <a:lvl9pPr marL="3657600" algn="l" defTabSz="914400" rtl="0" eaLnBrk="1" latinLnBrk="1" hangingPunct="1">
              <a:defRPr kumimoji="1" kern="1200">
                <a:solidFill>
                  <a:schemeClr val="tx1"/>
                </a:solidFill>
                <a:latin typeface="굴림" charset="-127"/>
                <a:ea typeface="굴림" charset="-127"/>
                <a:cs typeface="+mn-cs"/>
              </a:defRPr>
            </a:lvl9pPr>
          </a:lstStyle>
          <a:p>
            <a:pPr algn="ctr" fontAlgn="auto">
              <a:spcBef>
                <a:spcPts val="0"/>
              </a:spcBef>
              <a:spcAft>
                <a:spcPts val="0"/>
              </a:spcAft>
              <a:defRPr/>
            </a:pPr>
            <a:r>
              <a:rPr lang="en-US" altLang="ko-KR" sz="1200" b="1" smtClean="0">
                <a:solidFill>
                  <a:schemeClr val="bg1"/>
                </a:solidFill>
                <a:latin typeface="+mn-lt"/>
                <a:ea typeface="+mn-ea"/>
                <a:cs typeface="+mn-ea"/>
                <a:sym typeface="+mn-lt"/>
              </a:rPr>
              <a:t>Stylish Design</a:t>
            </a:r>
            <a:endParaRPr lang="en-US" altLang="ko-KR" sz="1200" b="1" dirty="0">
              <a:solidFill>
                <a:schemeClr val="bg1"/>
              </a:solidFill>
              <a:latin typeface="+mn-lt"/>
              <a:ea typeface="+mn-ea"/>
              <a:cs typeface="+mn-ea"/>
              <a:sym typeface="+mn-lt"/>
            </a:endParaRPr>
          </a:p>
        </p:txBody>
      </p:sp>
      <p:sp>
        <p:nvSpPr>
          <p:cNvPr id="34" name="Rectangle 3"/>
          <p:cNvSpPr txBox="1">
            <a:spLocks noChangeArrowheads="1"/>
          </p:cNvSpPr>
          <p:nvPr/>
        </p:nvSpPr>
        <p:spPr>
          <a:xfrm rot="2700000">
            <a:off x="4733832" y="2387393"/>
            <a:ext cx="1143377" cy="184666"/>
          </a:xfrm>
          <a:prstGeom prst="rect">
            <a:avLst/>
          </a:prstGeom>
          <a:noFill/>
        </p:spPr>
        <p:txBody>
          <a:bodyPr wrap="square" lIns="0" tIns="0" rIns="0" bIns="0" rtlCol="0">
            <a:spAutoFit/>
          </a:bodyPr>
          <a:lstStyle>
            <a:defPPr>
              <a:defRPr lang="ko-KR"/>
            </a:defPPr>
            <a:lvl1pPr algn="l" rtl="0" fontAlgn="base" latinLnBrk="1">
              <a:spcBef>
                <a:spcPct val="0"/>
              </a:spcBef>
              <a:spcAft>
                <a:spcPct val="0"/>
              </a:spcAft>
              <a:defRPr kumimoji="1" kern="1200">
                <a:solidFill>
                  <a:schemeClr val="tx1"/>
                </a:solidFill>
                <a:latin typeface="굴림" charset="-127"/>
                <a:ea typeface="굴림" charset="-127"/>
                <a:cs typeface="+mn-cs"/>
              </a:defRPr>
            </a:lvl1pPr>
            <a:lvl2pPr marL="457200" algn="l" rtl="0" fontAlgn="base" latinLnBrk="1">
              <a:spcBef>
                <a:spcPct val="0"/>
              </a:spcBef>
              <a:spcAft>
                <a:spcPct val="0"/>
              </a:spcAft>
              <a:defRPr kumimoji="1" kern="1200">
                <a:solidFill>
                  <a:schemeClr val="tx1"/>
                </a:solidFill>
                <a:latin typeface="굴림" charset="-127"/>
                <a:ea typeface="굴림" charset="-127"/>
                <a:cs typeface="+mn-cs"/>
              </a:defRPr>
            </a:lvl2pPr>
            <a:lvl3pPr marL="914400" algn="l" rtl="0" fontAlgn="base" latinLnBrk="1">
              <a:spcBef>
                <a:spcPct val="0"/>
              </a:spcBef>
              <a:spcAft>
                <a:spcPct val="0"/>
              </a:spcAft>
              <a:defRPr kumimoji="1" kern="1200">
                <a:solidFill>
                  <a:schemeClr val="tx1"/>
                </a:solidFill>
                <a:latin typeface="굴림" charset="-127"/>
                <a:ea typeface="굴림" charset="-127"/>
                <a:cs typeface="+mn-cs"/>
              </a:defRPr>
            </a:lvl3pPr>
            <a:lvl4pPr marL="1371600" algn="l" rtl="0" fontAlgn="base" latinLnBrk="1">
              <a:spcBef>
                <a:spcPct val="0"/>
              </a:spcBef>
              <a:spcAft>
                <a:spcPct val="0"/>
              </a:spcAft>
              <a:defRPr kumimoji="1" kern="1200">
                <a:solidFill>
                  <a:schemeClr val="tx1"/>
                </a:solidFill>
                <a:latin typeface="굴림" charset="-127"/>
                <a:ea typeface="굴림" charset="-127"/>
                <a:cs typeface="+mn-cs"/>
              </a:defRPr>
            </a:lvl4pPr>
            <a:lvl5pPr marL="1828800" algn="l" rtl="0" fontAlgn="base" latinLnBrk="1">
              <a:spcBef>
                <a:spcPct val="0"/>
              </a:spcBef>
              <a:spcAft>
                <a:spcPct val="0"/>
              </a:spcAft>
              <a:defRPr kumimoji="1" kern="1200">
                <a:solidFill>
                  <a:schemeClr val="tx1"/>
                </a:solidFill>
                <a:latin typeface="굴림" charset="-127"/>
                <a:ea typeface="굴림" charset="-127"/>
                <a:cs typeface="+mn-cs"/>
              </a:defRPr>
            </a:lvl5pPr>
            <a:lvl6pPr marL="2286000" algn="l" defTabSz="914400" rtl="0" eaLnBrk="1" latinLnBrk="1" hangingPunct="1">
              <a:defRPr kumimoji="1" kern="1200">
                <a:solidFill>
                  <a:schemeClr val="tx1"/>
                </a:solidFill>
                <a:latin typeface="굴림" charset="-127"/>
                <a:ea typeface="굴림" charset="-127"/>
                <a:cs typeface="+mn-cs"/>
              </a:defRPr>
            </a:lvl6pPr>
            <a:lvl7pPr marL="2743200" algn="l" defTabSz="914400" rtl="0" eaLnBrk="1" latinLnBrk="1" hangingPunct="1">
              <a:defRPr kumimoji="1" kern="1200">
                <a:solidFill>
                  <a:schemeClr val="tx1"/>
                </a:solidFill>
                <a:latin typeface="굴림" charset="-127"/>
                <a:ea typeface="굴림" charset="-127"/>
                <a:cs typeface="+mn-cs"/>
              </a:defRPr>
            </a:lvl7pPr>
            <a:lvl8pPr marL="3200400" algn="l" defTabSz="914400" rtl="0" eaLnBrk="1" latinLnBrk="1" hangingPunct="1">
              <a:defRPr kumimoji="1" kern="1200">
                <a:solidFill>
                  <a:schemeClr val="tx1"/>
                </a:solidFill>
                <a:latin typeface="굴림" charset="-127"/>
                <a:ea typeface="굴림" charset="-127"/>
                <a:cs typeface="+mn-cs"/>
              </a:defRPr>
            </a:lvl8pPr>
            <a:lvl9pPr marL="3657600" algn="l" defTabSz="914400" rtl="0" eaLnBrk="1" latinLnBrk="1" hangingPunct="1">
              <a:defRPr kumimoji="1" kern="1200">
                <a:solidFill>
                  <a:schemeClr val="tx1"/>
                </a:solidFill>
                <a:latin typeface="굴림" charset="-127"/>
                <a:ea typeface="굴림" charset="-127"/>
                <a:cs typeface="+mn-cs"/>
              </a:defRPr>
            </a:lvl9pPr>
          </a:lstStyle>
          <a:p>
            <a:pPr algn="ctr" fontAlgn="auto">
              <a:spcBef>
                <a:spcPts val="0"/>
              </a:spcBef>
              <a:spcAft>
                <a:spcPts val="0"/>
              </a:spcAft>
              <a:defRPr/>
            </a:pPr>
            <a:r>
              <a:rPr lang="en-US" altLang="ko-KR" sz="1200" b="1" smtClean="0">
                <a:solidFill>
                  <a:schemeClr val="bg1"/>
                </a:solidFill>
                <a:latin typeface="+mn-lt"/>
                <a:ea typeface="+mn-ea"/>
                <a:cs typeface="+mn-ea"/>
                <a:sym typeface="+mn-lt"/>
              </a:rPr>
              <a:t>Stylish Design</a:t>
            </a:r>
            <a:endParaRPr lang="en-US" altLang="ko-KR" sz="1200" b="1" dirty="0">
              <a:solidFill>
                <a:schemeClr val="bg1"/>
              </a:solidFill>
              <a:latin typeface="+mn-lt"/>
              <a:ea typeface="+mn-ea"/>
              <a:cs typeface="+mn-ea"/>
              <a:sym typeface="+mn-lt"/>
            </a:endParaRPr>
          </a:p>
        </p:txBody>
      </p:sp>
      <p:sp>
        <p:nvSpPr>
          <p:cNvPr id="35" name="Rectangle 3"/>
          <p:cNvSpPr txBox="1">
            <a:spLocks noChangeArrowheads="1"/>
          </p:cNvSpPr>
          <p:nvPr/>
        </p:nvSpPr>
        <p:spPr>
          <a:xfrm rot="2700000">
            <a:off x="3389315" y="3941236"/>
            <a:ext cx="1143377" cy="184666"/>
          </a:xfrm>
          <a:prstGeom prst="rect">
            <a:avLst/>
          </a:prstGeom>
          <a:noFill/>
        </p:spPr>
        <p:txBody>
          <a:bodyPr wrap="square" lIns="0" tIns="0" rIns="0" bIns="0" rtlCol="0">
            <a:spAutoFit/>
          </a:bodyPr>
          <a:lstStyle>
            <a:defPPr>
              <a:defRPr lang="ko-KR"/>
            </a:defPPr>
            <a:lvl1pPr algn="l" rtl="0" fontAlgn="base" latinLnBrk="1">
              <a:spcBef>
                <a:spcPct val="0"/>
              </a:spcBef>
              <a:spcAft>
                <a:spcPct val="0"/>
              </a:spcAft>
              <a:defRPr kumimoji="1" kern="1200">
                <a:solidFill>
                  <a:schemeClr val="tx1"/>
                </a:solidFill>
                <a:latin typeface="굴림" charset="-127"/>
                <a:ea typeface="굴림" charset="-127"/>
                <a:cs typeface="+mn-cs"/>
              </a:defRPr>
            </a:lvl1pPr>
            <a:lvl2pPr marL="457200" algn="l" rtl="0" fontAlgn="base" latinLnBrk="1">
              <a:spcBef>
                <a:spcPct val="0"/>
              </a:spcBef>
              <a:spcAft>
                <a:spcPct val="0"/>
              </a:spcAft>
              <a:defRPr kumimoji="1" kern="1200">
                <a:solidFill>
                  <a:schemeClr val="tx1"/>
                </a:solidFill>
                <a:latin typeface="굴림" charset="-127"/>
                <a:ea typeface="굴림" charset="-127"/>
                <a:cs typeface="+mn-cs"/>
              </a:defRPr>
            </a:lvl2pPr>
            <a:lvl3pPr marL="914400" algn="l" rtl="0" fontAlgn="base" latinLnBrk="1">
              <a:spcBef>
                <a:spcPct val="0"/>
              </a:spcBef>
              <a:spcAft>
                <a:spcPct val="0"/>
              </a:spcAft>
              <a:defRPr kumimoji="1" kern="1200">
                <a:solidFill>
                  <a:schemeClr val="tx1"/>
                </a:solidFill>
                <a:latin typeface="굴림" charset="-127"/>
                <a:ea typeface="굴림" charset="-127"/>
                <a:cs typeface="+mn-cs"/>
              </a:defRPr>
            </a:lvl3pPr>
            <a:lvl4pPr marL="1371600" algn="l" rtl="0" fontAlgn="base" latinLnBrk="1">
              <a:spcBef>
                <a:spcPct val="0"/>
              </a:spcBef>
              <a:spcAft>
                <a:spcPct val="0"/>
              </a:spcAft>
              <a:defRPr kumimoji="1" kern="1200">
                <a:solidFill>
                  <a:schemeClr val="tx1"/>
                </a:solidFill>
                <a:latin typeface="굴림" charset="-127"/>
                <a:ea typeface="굴림" charset="-127"/>
                <a:cs typeface="+mn-cs"/>
              </a:defRPr>
            </a:lvl4pPr>
            <a:lvl5pPr marL="1828800" algn="l" rtl="0" fontAlgn="base" latinLnBrk="1">
              <a:spcBef>
                <a:spcPct val="0"/>
              </a:spcBef>
              <a:spcAft>
                <a:spcPct val="0"/>
              </a:spcAft>
              <a:defRPr kumimoji="1" kern="1200">
                <a:solidFill>
                  <a:schemeClr val="tx1"/>
                </a:solidFill>
                <a:latin typeface="굴림" charset="-127"/>
                <a:ea typeface="굴림" charset="-127"/>
                <a:cs typeface="+mn-cs"/>
              </a:defRPr>
            </a:lvl5pPr>
            <a:lvl6pPr marL="2286000" algn="l" defTabSz="914400" rtl="0" eaLnBrk="1" latinLnBrk="1" hangingPunct="1">
              <a:defRPr kumimoji="1" kern="1200">
                <a:solidFill>
                  <a:schemeClr val="tx1"/>
                </a:solidFill>
                <a:latin typeface="굴림" charset="-127"/>
                <a:ea typeface="굴림" charset="-127"/>
                <a:cs typeface="+mn-cs"/>
              </a:defRPr>
            </a:lvl6pPr>
            <a:lvl7pPr marL="2743200" algn="l" defTabSz="914400" rtl="0" eaLnBrk="1" latinLnBrk="1" hangingPunct="1">
              <a:defRPr kumimoji="1" kern="1200">
                <a:solidFill>
                  <a:schemeClr val="tx1"/>
                </a:solidFill>
                <a:latin typeface="굴림" charset="-127"/>
                <a:ea typeface="굴림" charset="-127"/>
                <a:cs typeface="+mn-cs"/>
              </a:defRPr>
            </a:lvl7pPr>
            <a:lvl8pPr marL="3200400" algn="l" defTabSz="914400" rtl="0" eaLnBrk="1" latinLnBrk="1" hangingPunct="1">
              <a:defRPr kumimoji="1" kern="1200">
                <a:solidFill>
                  <a:schemeClr val="tx1"/>
                </a:solidFill>
                <a:latin typeface="굴림" charset="-127"/>
                <a:ea typeface="굴림" charset="-127"/>
                <a:cs typeface="+mn-cs"/>
              </a:defRPr>
            </a:lvl8pPr>
            <a:lvl9pPr marL="3657600" algn="l" defTabSz="914400" rtl="0" eaLnBrk="1" latinLnBrk="1" hangingPunct="1">
              <a:defRPr kumimoji="1" kern="1200">
                <a:solidFill>
                  <a:schemeClr val="tx1"/>
                </a:solidFill>
                <a:latin typeface="굴림" charset="-127"/>
                <a:ea typeface="굴림" charset="-127"/>
                <a:cs typeface="+mn-cs"/>
              </a:defRPr>
            </a:lvl9pPr>
          </a:lstStyle>
          <a:p>
            <a:pPr algn="ctr" fontAlgn="auto">
              <a:spcBef>
                <a:spcPts val="0"/>
              </a:spcBef>
              <a:spcAft>
                <a:spcPts val="0"/>
              </a:spcAft>
              <a:defRPr/>
            </a:pPr>
            <a:r>
              <a:rPr lang="en-US" altLang="ko-KR" sz="1200" b="1" smtClean="0">
                <a:solidFill>
                  <a:schemeClr val="bg1"/>
                </a:solidFill>
                <a:latin typeface="+mn-lt"/>
                <a:ea typeface="+mn-ea"/>
                <a:cs typeface="+mn-ea"/>
                <a:sym typeface="+mn-lt"/>
              </a:rPr>
              <a:t>Stylish Design</a:t>
            </a:r>
            <a:endParaRPr lang="en-US" altLang="ko-KR" sz="1200" b="1" dirty="0">
              <a:solidFill>
                <a:schemeClr val="bg1"/>
              </a:solidFill>
              <a:latin typeface="+mn-lt"/>
              <a:ea typeface="+mn-ea"/>
              <a:cs typeface="+mn-ea"/>
              <a:sym typeface="+mn-lt"/>
            </a:endParaRPr>
          </a:p>
        </p:txBody>
      </p:sp>
      <p:sp>
        <p:nvSpPr>
          <p:cNvPr id="36" name="Rectangle 3"/>
          <p:cNvSpPr txBox="1">
            <a:spLocks noChangeArrowheads="1"/>
          </p:cNvSpPr>
          <p:nvPr/>
        </p:nvSpPr>
        <p:spPr bwMode="auto">
          <a:xfrm>
            <a:off x="4116783" y="3135780"/>
            <a:ext cx="910435" cy="64633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scene3d>
              <a:camera prst="orthographicFront"/>
              <a:lightRig rig="threePt" dir="t"/>
            </a:scene3d>
            <a:sp3d/>
          </a:bodyPr>
          <a:lstStyle>
            <a:lvl1pPr eaLnBrk="0" hangingPunct="0">
              <a:defRPr kumimoji="1">
                <a:solidFill>
                  <a:schemeClr val="tx1"/>
                </a:solidFill>
                <a:latin typeface="굴림" charset="-127"/>
                <a:ea typeface="굴림" charset="-127"/>
              </a:defRPr>
            </a:lvl1pPr>
            <a:lvl2pPr marL="742950" indent="-285750" eaLnBrk="0" hangingPunct="0">
              <a:defRPr kumimoji="1">
                <a:solidFill>
                  <a:schemeClr val="tx1"/>
                </a:solidFill>
                <a:latin typeface="굴림" charset="-127"/>
                <a:ea typeface="굴림" charset="-127"/>
              </a:defRPr>
            </a:lvl2pPr>
            <a:lvl3pPr marL="1143000" indent="-228600" eaLnBrk="0" hangingPunct="0">
              <a:defRPr kumimoji="1">
                <a:solidFill>
                  <a:schemeClr val="tx1"/>
                </a:solidFill>
                <a:latin typeface="굴림" charset="-127"/>
                <a:ea typeface="굴림" charset="-127"/>
              </a:defRPr>
            </a:lvl3pPr>
            <a:lvl4pPr marL="1600200" indent="-228600" eaLnBrk="0" hangingPunct="0">
              <a:defRPr kumimoji="1">
                <a:solidFill>
                  <a:schemeClr val="tx1"/>
                </a:solidFill>
                <a:latin typeface="굴림" charset="-127"/>
                <a:ea typeface="굴림" charset="-127"/>
              </a:defRPr>
            </a:lvl4pPr>
            <a:lvl5pPr marL="2057400" indent="-228600" eaLnBrk="0" hangingPunct="0">
              <a:defRPr kumimoji="1">
                <a:solidFill>
                  <a:schemeClr val="tx1"/>
                </a:solidFill>
                <a:latin typeface="굴림" charset="-127"/>
                <a:ea typeface="굴림" charset="-127"/>
              </a:defRPr>
            </a:lvl5pPr>
            <a:lvl6pPr marL="2514600" indent="-228600" eaLnBrk="0" fontAlgn="base" hangingPunct="0">
              <a:spcBef>
                <a:spcPct val="0"/>
              </a:spcBef>
              <a:spcAft>
                <a:spcPct val="0"/>
              </a:spcAft>
              <a:defRPr kumimoji="1">
                <a:solidFill>
                  <a:schemeClr val="tx1"/>
                </a:solidFill>
                <a:latin typeface="굴림" charset="-127"/>
                <a:ea typeface="굴림" charset="-127"/>
              </a:defRPr>
            </a:lvl6pPr>
            <a:lvl7pPr marL="2971800" indent="-228600" eaLnBrk="0" fontAlgn="base" hangingPunct="0">
              <a:spcBef>
                <a:spcPct val="0"/>
              </a:spcBef>
              <a:spcAft>
                <a:spcPct val="0"/>
              </a:spcAft>
              <a:defRPr kumimoji="1">
                <a:solidFill>
                  <a:schemeClr val="tx1"/>
                </a:solidFill>
                <a:latin typeface="굴림" charset="-127"/>
                <a:ea typeface="굴림" charset="-127"/>
              </a:defRPr>
            </a:lvl7pPr>
            <a:lvl8pPr marL="3429000" indent="-228600" eaLnBrk="0" fontAlgn="base" hangingPunct="0">
              <a:spcBef>
                <a:spcPct val="0"/>
              </a:spcBef>
              <a:spcAft>
                <a:spcPct val="0"/>
              </a:spcAft>
              <a:defRPr kumimoji="1">
                <a:solidFill>
                  <a:schemeClr val="tx1"/>
                </a:solidFill>
                <a:latin typeface="굴림" charset="-127"/>
                <a:ea typeface="굴림" charset="-127"/>
              </a:defRPr>
            </a:lvl8pPr>
            <a:lvl9pPr marL="3886200" indent="-228600" eaLnBrk="0" fontAlgn="base" hangingPunct="0">
              <a:spcBef>
                <a:spcPct val="0"/>
              </a:spcBef>
              <a:spcAft>
                <a:spcPct val="0"/>
              </a:spcAft>
              <a:defRPr kumimoji="1">
                <a:solidFill>
                  <a:schemeClr val="tx1"/>
                </a:solidFill>
                <a:latin typeface="굴림" charset="-127"/>
                <a:ea typeface="굴림" charset="-127"/>
              </a:defRPr>
            </a:lvl9pPr>
          </a:lstStyle>
          <a:p>
            <a:pPr algn="ctr" eaLnBrk="1" hangingPunct="1">
              <a:defRPr/>
            </a:pPr>
            <a:r>
              <a:rPr lang="en-US" altLang="ko-KR" sz="1400" b="1" dirty="0" smtClean="0">
                <a:latin typeface="+mn-lt"/>
                <a:ea typeface="+mn-ea"/>
                <a:cs typeface="+mn-ea"/>
                <a:sym typeface="+mn-lt"/>
              </a:rPr>
              <a:t>Top quality design</a:t>
            </a:r>
            <a:endParaRPr lang="en-US" altLang="ko-KR" sz="1400" b="1" dirty="0">
              <a:latin typeface="+mn-lt"/>
              <a:ea typeface="+mn-ea"/>
              <a:cs typeface="+mn-ea"/>
              <a:sym typeface="+mn-lt"/>
            </a:endParaRPr>
          </a:p>
        </p:txBody>
      </p:sp>
      <p:grpSp>
        <p:nvGrpSpPr>
          <p:cNvPr id="37" name="그룹 36"/>
          <p:cNvGrpSpPr/>
          <p:nvPr/>
        </p:nvGrpSpPr>
        <p:grpSpPr>
          <a:xfrm>
            <a:off x="4433121" y="2686828"/>
            <a:ext cx="277759" cy="496879"/>
            <a:chOff x="996950" y="2406650"/>
            <a:chExt cx="571500" cy="1022350"/>
          </a:xfrm>
          <a:solidFill>
            <a:srgbClr val="2B3944"/>
          </a:solidFill>
        </p:grpSpPr>
        <p:sp>
          <p:nvSpPr>
            <p:cNvPr id="38"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9"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0"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1"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2"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3"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4"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5"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6"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spTree>
    <p:extLst>
      <p:ext uri="{BB962C8B-B14F-4D97-AF65-F5344CB8AC3E}">
        <p14:creationId xmlns:p14="http://schemas.microsoft.com/office/powerpoint/2010/main" val="15769926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pSp>
        <p:nvGrpSpPr>
          <p:cNvPr id="11" name="그룹 10"/>
          <p:cNvGrpSpPr/>
          <p:nvPr/>
        </p:nvGrpSpPr>
        <p:grpSpPr>
          <a:xfrm>
            <a:off x="4444732" y="2689418"/>
            <a:ext cx="3711163" cy="859629"/>
            <a:chOff x="4415966" y="3724249"/>
            <a:chExt cx="4477210" cy="1037071"/>
          </a:xfrm>
        </p:grpSpPr>
        <p:sp>
          <p:nvSpPr>
            <p:cNvPr id="12" name="직사각형 11"/>
            <p:cNvSpPr/>
            <p:nvPr/>
          </p:nvSpPr>
          <p:spPr>
            <a:xfrm flipH="1">
              <a:off x="5592545" y="3724249"/>
              <a:ext cx="3300631" cy="57483"/>
            </a:xfrm>
            <a:prstGeom prst="rect">
              <a:avLst/>
            </a:prstGeom>
            <a:solidFill>
              <a:srgbClr val="3624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13" name="직사각형 80"/>
            <p:cNvSpPr/>
            <p:nvPr/>
          </p:nvSpPr>
          <p:spPr>
            <a:xfrm>
              <a:off x="4415966" y="3724249"/>
              <a:ext cx="4477210" cy="1037071"/>
            </a:xfrm>
            <a:custGeom>
              <a:avLst/>
              <a:gdLst/>
              <a:ahLst/>
              <a:cxnLst/>
              <a:rect l="l" t="t" r="r" b="b"/>
              <a:pathLst>
                <a:path w="4477210" h="1037071">
                  <a:moveTo>
                    <a:pt x="428178" y="0"/>
                  </a:moveTo>
                  <a:lnTo>
                    <a:pt x="561254" y="0"/>
                  </a:lnTo>
                  <a:lnTo>
                    <a:pt x="2499435" y="0"/>
                  </a:lnTo>
                  <a:lnTo>
                    <a:pt x="2632511" y="0"/>
                  </a:lnTo>
                  <a:lnTo>
                    <a:pt x="2876204" y="0"/>
                  </a:lnTo>
                  <a:lnTo>
                    <a:pt x="3009280" y="0"/>
                  </a:lnTo>
                  <a:lnTo>
                    <a:pt x="4344134" y="0"/>
                  </a:lnTo>
                  <a:lnTo>
                    <a:pt x="4477210" y="0"/>
                  </a:lnTo>
                  <a:lnTo>
                    <a:pt x="4472790" y="44966"/>
                  </a:lnTo>
                  <a:lnTo>
                    <a:pt x="4472790" y="1037071"/>
                  </a:lnTo>
                  <a:lnTo>
                    <a:pt x="4339714" y="1037071"/>
                  </a:lnTo>
                  <a:lnTo>
                    <a:pt x="3009280" y="1037071"/>
                  </a:lnTo>
                  <a:lnTo>
                    <a:pt x="2876204" y="1037071"/>
                  </a:lnTo>
                  <a:lnTo>
                    <a:pt x="2632511" y="1037071"/>
                  </a:lnTo>
                  <a:lnTo>
                    <a:pt x="2499435" y="1037071"/>
                  </a:lnTo>
                  <a:lnTo>
                    <a:pt x="561254" y="1037071"/>
                  </a:lnTo>
                  <a:lnTo>
                    <a:pt x="428178" y="1037071"/>
                  </a:lnTo>
                  <a:lnTo>
                    <a:pt x="0" y="518536"/>
                  </a:lnTo>
                  <a:close/>
                </a:path>
              </a:pathLst>
            </a:custGeom>
            <a:noFill/>
            <a:ln w="3175">
              <a:solidFill>
                <a:srgbClr val="3624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grpSp>
        <p:nvGrpSpPr>
          <p:cNvPr id="14" name="그룹 13"/>
          <p:cNvGrpSpPr/>
          <p:nvPr/>
        </p:nvGrpSpPr>
        <p:grpSpPr>
          <a:xfrm>
            <a:off x="3583345" y="1538299"/>
            <a:ext cx="4572550" cy="859630"/>
            <a:chOff x="3376774" y="2335519"/>
            <a:chExt cx="5516402" cy="1037072"/>
          </a:xfrm>
        </p:grpSpPr>
        <p:sp>
          <p:nvSpPr>
            <p:cNvPr id="15" name="직사각형 14"/>
            <p:cNvSpPr/>
            <p:nvPr/>
          </p:nvSpPr>
          <p:spPr>
            <a:xfrm flipH="1">
              <a:off x="4679793" y="2335521"/>
              <a:ext cx="4213383" cy="57483"/>
            </a:xfrm>
            <a:prstGeom prst="rect">
              <a:avLst/>
            </a:pr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16" name="직사각형 80"/>
            <p:cNvSpPr/>
            <p:nvPr/>
          </p:nvSpPr>
          <p:spPr>
            <a:xfrm>
              <a:off x="3376774" y="2335519"/>
              <a:ext cx="5516402" cy="1037072"/>
            </a:xfrm>
            <a:custGeom>
              <a:avLst/>
              <a:gdLst/>
              <a:ahLst/>
              <a:cxnLst/>
              <a:rect l="l" t="t" r="r" b="b"/>
              <a:pathLst>
                <a:path w="5516402" h="1037072">
                  <a:moveTo>
                    <a:pt x="1467370" y="0"/>
                  </a:moveTo>
                  <a:lnTo>
                    <a:pt x="1600446" y="0"/>
                  </a:lnTo>
                  <a:lnTo>
                    <a:pt x="3538627" y="0"/>
                  </a:lnTo>
                  <a:lnTo>
                    <a:pt x="3671703" y="0"/>
                  </a:lnTo>
                  <a:lnTo>
                    <a:pt x="3915396" y="0"/>
                  </a:lnTo>
                  <a:lnTo>
                    <a:pt x="4048472" y="0"/>
                  </a:lnTo>
                  <a:lnTo>
                    <a:pt x="5383326" y="0"/>
                  </a:lnTo>
                  <a:lnTo>
                    <a:pt x="5516402" y="0"/>
                  </a:lnTo>
                  <a:lnTo>
                    <a:pt x="5511982" y="44966"/>
                  </a:lnTo>
                  <a:lnTo>
                    <a:pt x="5511982" y="1037071"/>
                  </a:lnTo>
                  <a:lnTo>
                    <a:pt x="5378906" y="1037071"/>
                  </a:lnTo>
                  <a:lnTo>
                    <a:pt x="5378794" y="1037071"/>
                  </a:lnTo>
                  <a:lnTo>
                    <a:pt x="5378794" y="1037072"/>
                  </a:lnTo>
                  <a:lnTo>
                    <a:pt x="2876203" y="1037072"/>
                  </a:lnTo>
                  <a:lnTo>
                    <a:pt x="2499434" y="1037072"/>
                  </a:lnTo>
                  <a:lnTo>
                    <a:pt x="428178" y="1037072"/>
                  </a:lnTo>
                  <a:lnTo>
                    <a:pt x="0" y="518537"/>
                  </a:lnTo>
                  <a:lnTo>
                    <a:pt x="428178" y="1"/>
                  </a:lnTo>
                  <a:lnTo>
                    <a:pt x="1467369" y="1"/>
                  </a:lnTo>
                  <a:close/>
                </a:path>
              </a:pathLst>
            </a:custGeom>
            <a:noFill/>
            <a:ln w="3175">
              <a:solidFill>
                <a:srgbClr val="106F9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grpSp>
        <p:nvGrpSpPr>
          <p:cNvPr id="17" name="그룹 16"/>
          <p:cNvGrpSpPr/>
          <p:nvPr/>
        </p:nvGrpSpPr>
        <p:grpSpPr>
          <a:xfrm>
            <a:off x="3583345" y="3838250"/>
            <a:ext cx="4572550" cy="859629"/>
            <a:chOff x="3376774" y="5110220"/>
            <a:chExt cx="5516402" cy="1037071"/>
          </a:xfrm>
        </p:grpSpPr>
        <p:sp>
          <p:nvSpPr>
            <p:cNvPr id="18" name="직사각형 17"/>
            <p:cNvSpPr/>
            <p:nvPr/>
          </p:nvSpPr>
          <p:spPr>
            <a:xfrm flipH="1">
              <a:off x="4679793" y="5110220"/>
              <a:ext cx="4213383" cy="57483"/>
            </a:xfrm>
            <a:prstGeom prst="rect">
              <a:avLst/>
            </a:pr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19" name="직사각형 80"/>
            <p:cNvSpPr/>
            <p:nvPr/>
          </p:nvSpPr>
          <p:spPr>
            <a:xfrm>
              <a:off x="3376774" y="5110220"/>
              <a:ext cx="5516402" cy="1037071"/>
            </a:xfrm>
            <a:custGeom>
              <a:avLst/>
              <a:gdLst/>
              <a:ahLst/>
              <a:cxnLst/>
              <a:rect l="l" t="t" r="r" b="b"/>
              <a:pathLst>
                <a:path w="5516402" h="1037071">
                  <a:moveTo>
                    <a:pt x="428178" y="0"/>
                  </a:moveTo>
                  <a:lnTo>
                    <a:pt x="1467370" y="0"/>
                  </a:lnTo>
                  <a:lnTo>
                    <a:pt x="1600446" y="0"/>
                  </a:lnTo>
                  <a:lnTo>
                    <a:pt x="2499434" y="0"/>
                  </a:lnTo>
                  <a:lnTo>
                    <a:pt x="2876203" y="0"/>
                  </a:lnTo>
                  <a:lnTo>
                    <a:pt x="3538627" y="0"/>
                  </a:lnTo>
                  <a:lnTo>
                    <a:pt x="3671703" y="0"/>
                  </a:lnTo>
                  <a:lnTo>
                    <a:pt x="3915396" y="0"/>
                  </a:lnTo>
                  <a:lnTo>
                    <a:pt x="4048472" y="0"/>
                  </a:lnTo>
                  <a:lnTo>
                    <a:pt x="5378794" y="0"/>
                  </a:lnTo>
                  <a:lnTo>
                    <a:pt x="5383326" y="0"/>
                  </a:lnTo>
                  <a:lnTo>
                    <a:pt x="5516402" y="0"/>
                  </a:lnTo>
                  <a:lnTo>
                    <a:pt x="5511982" y="44966"/>
                  </a:lnTo>
                  <a:lnTo>
                    <a:pt x="5511982" y="1037071"/>
                  </a:lnTo>
                  <a:lnTo>
                    <a:pt x="5378906" y="1037071"/>
                  </a:lnTo>
                  <a:lnTo>
                    <a:pt x="5378794" y="1037071"/>
                  </a:lnTo>
                  <a:lnTo>
                    <a:pt x="4048472" y="1037071"/>
                  </a:lnTo>
                  <a:lnTo>
                    <a:pt x="3915396" y="1037071"/>
                  </a:lnTo>
                  <a:lnTo>
                    <a:pt x="3671703" y="1037071"/>
                  </a:lnTo>
                  <a:lnTo>
                    <a:pt x="3538627" y="1037071"/>
                  </a:lnTo>
                  <a:lnTo>
                    <a:pt x="2876203" y="1037071"/>
                  </a:lnTo>
                  <a:lnTo>
                    <a:pt x="2499434" y="1037071"/>
                  </a:lnTo>
                  <a:lnTo>
                    <a:pt x="1600446" y="1037071"/>
                  </a:lnTo>
                  <a:lnTo>
                    <a:pt x="1467370" y="1037071"/>
                  </a:lnTo>
                  <a:lnTo>
                    <a:pt x="428178" y="1037071"/>
                  </a:lnTo>
                  <a:lnTo>
                    <a:pt x="0" y="518536"/>
                  </a:lnTo>
                  <a:close/>
                </a:path>
              </a:pathLst>
            </a:custGeom>
            <a:noFill/>
            <a:ln w="3175">
              <a:solidFill>
                <a:srgbClr val="106F9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grpSp>
        <p:nvGrpSpPr>
          <p:cNvPr id="3" name="그룹 2"/>
          <p:cNvGrpSpPr/>
          <p:nvPr/>
        </p:nvGrpSpPr>
        <p:grpSpPr>
          <a:xfrm>
            <a:off x="2202570" y="2377945"/>
            <a:ext cx="1581618" cy="1469031"/>
            <a:chOff x="2202570" y="2377945"/>
            <a:chExt cx="1581618" cy="1469031"/>
          </a:xfrm>
        </p:grpSpPr>
        <p:cxnSp>
          <p:nvCxnSpPr>
            <p:cNvPr id="23" name="직선 화살표 연결선 22"/>
            <p:cNvCxnSpPr/>
            <p:nvPr/>
          </p:nvCxnSpPr>
          <p:spPr>
            <a:xfrm flipV="1">
              <a:off x="2974987" y="2377945"/>
              <a:ext cx="390896" cy="728505"/>
            </a:xfrm>
            <a:prstGeom prst="straightConnector1">
              <a:avLst/>
            </a:prstGeom>
            <a:ln>
              <a:solidFill>
                <a:srgbClr val="36242D"/>
              </a:solidFill>
              <a:tailEnd type="oval"/>
            </a:ln>
          </p:spPr>
          <p:style>
            <a:lnRef idx="1">
              <a:schemeClr val="accent1"/>
            </a:lnRef>
            <a:fillRef idx="0">
              <a:schemeClr val="accent1"/>
            </a:fillRef>
            <a:effectRef idx="0">
              <a:schemeClr val="accent1"/>
            </a:effectRef>
            <a:fontRef idx="minor">
              <a:schemeClr val="tx1"/>
            </a:fontRef>
          </p:style>
        </p:cxnSp>
        <p:cxnSp>
          <p:nvCxnSpPr>
            <p:cNvPr id="24" name="직선 화살표 연결선 23"/>
            <p:cNvCxnSpPr/>
            <p:nvPr/>
          </p:nvCxnSpPr>
          <p:spPr>
            <a:xfrm>
              <a:off x="2974987" y="3118471"/>
              <a:ext cx="390896" cy="728505"/>
            </a:xfrm>
            <a:prstGeom prst="straightConnector1">
              <a:avLst/>
            </a:prstGeom>
            <a:ln>
              <a:solidFill>
                <a:srgbClr val="36242D"/>
              </a:solidFill>
              <a:tailEnd type="oval"/>
            </a:ln>
          </p:spPr>
          <p:style>
            <a:lnRef idx="1">
              <a:schemeClr val="accent1"/>
            </a:lnRef>
            <a:fillRef idx="0">
              <a:schemeClr val="accent1"/>
            </a:fillRef>
            <a:effectRef idx="0">
              <a:schemeClr val="accent1"/>
            </a:effectRef>
            <a:fontRef idx="minor">
              <a:schemeClr val="tx1"/>
            </a:fontRef>
          </p:style>
        </p:cxnSp>
        <p:cxnSp>
          <p:nvCxnSpPr>
            <p:cNvPr id="25" name="직선 화살표 연결선 24"/>
            <p:cNvCxnSpPr/>
            <p:nvPr/>
          </p:nvCxnSpPr>
          <p:spPr>
            <a:xfrm>
              <a:off x="2717514" y="3118473"/>
              <a:ext cx="1066674" cy="0"/>
            </a:xfrm>
            <a:prstGeom prst="straightConnector1">
              <a:avLst/>
            </a:prstGeom>
            <a:ln>
              <a:solidFill>
                <a:srgbClr val="36242D"/>
              </a:solidFill>
              <a:tailEnd type="oval"/>
            </a:ln>
          </p:spPr>
          <p:style>
            <a:lnRef idx="1">
              <a:schemeClr val="accent1"/>
            </a:lnRef>
            <a:fillRef idx="0">
              <a:schemeClr val="accent1"/>
            </a:fillRef>
            <a:effectRef idx="0">
              <a:schemeClr val="accent1"/>
            </a:effectRef>
            <a:fontRef idx="minor">
              <a:schemeClr val="tx1"/>
            </a:fontRef>
          </p:style>
        </p:cxnSp>
        <p:cxnSp>
          <p:nvCxnSpPr>
            <p:cNvPr id="26" name="직선 화살표 연결선 25"/>
            <p:cNvCxnSpPr/>
            <p:nvPr/>
          </p:nvCxnSpPr>
          <p:spPr>
            <a:xfrm>
              <a:off x="2202570" y="3118473"/>
              <a:ext cx="526468" cy="0"/>
            </a:xfrm>
            <a:prstGeom prst="straightConnector1">
              <a:avLst/>
            </a:prstGeom>
            <a:ln>
              <a:solidFill>
                <a:srgbClr val="36242D"/>
              </a:solidFill>
              <a:prstDash val="sysDash"/>
              <a:tailEnd type="none"/>
            </a:ln>
          </p:spPr>
          <p:style>
            <a:lnRef idx="1">
              <a:schemeClr val="accent1"/>
            </a:lnRef>
            <a:fillRef idx="0">
              <a:schemeClr val="accent1"/>
            </a:fillRef>
            <a:effectRef idx="0">
              <a:schemeClr val="accent1"/>
            </a:effectRef>
            <a:fontRef idx="minor">
              <a:schemeClr val="tx1"/>
            </a:fontRef>
          </p:style>
        </p:cxnSp>
      </p:grpSp>
      <p:grpSp>
        <p:nvGrpSpPr>
          <p:cNvPr id="59" name="그룹 58"/>
          <p:cNvGrpSpPr/>
          <p:nvPr/>
        </p:nvGrpSpPr>
        <p:grpSpPr>
          <a:xfrm>
            <a:off x="3775165" y="2708640"/>
            <a:ext cx="946954" cy="819660"/>
            <a:chOff x="3775165" y="2708640"/>
            <a:chExt cx="946954" cy="819660"/>
          </a:xfrm>
        </p:grpSpPr>
        <p:sp>
          <p:nvSpPr>
            <p:cNvPr id="20" name="육각형 19"/>
            <p:cNvSpPr/>
            <p:nvPr/>
          </p:nvSpPr>
          <p:spPr>
            <a:xfrm>
              <a:off x="3775165" y="2708640"/>
              <a:ext cx="946954" cy="819660"/>
            </a:xfrm>
            <a:prstGeom prst="hexagon">
              <a:avLst>
                <a:gd name="adj" fmla="val 29820"/>
                <a:gd name="vf" fmla="val 115470"/>
              </a:avLst>
            </a:prstGeom>
            <a:solidFill>
              <a:schemeClr val="tx1">
                <a:lumMod val="85000"/>
                <a:lumOff val="15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27" name="그룹 26"/>
            <p:cNvGrpSpPr/>
            <p:nvPr/>
          </p:nvGrpSpPr>
          <p:grpSpPr>
            <a:xfrm>
              <a:off x="3988598" y="2888085"/>
              <a:ext cx="520086" cy="460776"/>
              <a:chOff x="-3276600" y="2438400"/>
              <a:chExt cx="1085850" cy="962025"/>
            </a:xfrm>
            <a:solidFill>
              <a:schemeClr val="bg1"/>
            </a:solidFill>
          </p:grpSpPr>
          <p:sp>
            <p:nvSpPr>
              <p:cNvPr id="28"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29"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0"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1"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2"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4" name="그룹 3"/>
          <p:cNvGrpSpPr/>
          <p:nvPr/>
        </p:nvGrpSpPr>
        <p:grpSpPr>
          <a:xfrm>
            <a:off x="2892404" y="1558285"/>
            <a:ext cx="946954" cy="819660"/>
            <a:chOff x="2892404" y="1558285"/>
            <a:chExt cx="946954" cy="819660"/>
          </a:xfrm>
        </p:grpSpPr>
        <p:sp>
          <p:nvSpPr>
            <p:cNvPr id="21" name="육각형 20"/>
            <p:cNvSpPr/>
            <p:nvPr/>
          </p:nvSpPr>
          <p:spPr>
            <a:xfrm>
              <a:off x="2892404" y="1558285"/>
              <a:ext cx="946954" cy="819660"/>
            </a:xfrm>
            <a:prstGeom prst="hexagon">
              <a:avLst>
                <a:gd name="adj" fmla="val 29820"/>
                <a:gd name="vf" fmla="val 115470"/>
              </a:avLst>
            </a:pr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33" name="그룹 32"/>
            <p:cNvGrpSpPr/>
            <p:nvPr/>
          </p:nvGrpSpPr>
          <p:grpSpPr>
            <a:xfrm>
              <a:off x="3205447" y="1714916"/>
              <a:ext cx="320871" cy="506399"/>
              <a:chOff x="-3248025" y="803275"/>
              <a:chExt cx="669925" cy="1057275"/>
            </a:xfrm>
            <a:solidFill>
              <a:schemeClr val="bg1"/>
            </a:solidFill>
          </p:grpSpPr>
          <p:sp>
            <p:nvSpPr>
              <p:cNvPr id="34"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5"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6"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7"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8"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9"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60" name="그룹 59"/>
          <p:cNvGrpSpPr/>
          <p:nvPr/>
        </p:nvGrpSpPr>
        <p:grpSpPr>
          <a:xfrm>
            <a:off x="2892404" y="3858996"/>
            <a:ext cx="946954" cy="819660"/>
            <a:chOff x="2892404" y="3858996"/>
            <a:chExt cx="946954" cy="819660"/>
          </a:xfrm>
        </p:grpSpPr>
        <p:sp>
          <p:nvSpPr>
            <p:cNvPr id="22" name="육각형 21"/>
            <p:cNvSpPr/>
            <p:nvPr/>
          </p:nvSpPr>
          <p:spPr>
            <a:xfrm>
              <a:off x="2892404" y="3858996"/>
              <a:ext cx="946954" cy="819660"/>
            </a:xfrm>
            <a:prstGeom prst="hexagon">
              <a:avLst>
                <a:gd name="adj" fmla="val 29820"/>
                <a:gd name="vf" fmla="val 115470"/>
              </a:avLst>
            </a:pr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nvGrpSpPr>
            <p:cNvPr id="40" name="그룹 39"/>
            <p:cNvGrpSpPr/>
            <p:nvPr/>
          </p:nvGrpSpPr>
          <p:grpSpPr>
            <a:xfrm>
              <a:off x="3114964" y="4066571"/>
              <a:ext cx="501836" cy="404510"/>
              <a:chOff x="685800" y="622300"/>
              <a:chExt cx="1047750" cy="844550"/>
            </a:xfrm>
            <a:solidFill>
              <a:schemeClr val="bg1"/>
            </a:solidFill>
          </p:grpSpPr>
          <p:sp>
            <p:nvSpPr>
              <p:cNvPr id="41"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2"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3"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4"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5"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46" name="그룹 45"/>
          <p:cNvGrpSpPr/>
          <p:nvPr/>
        </p:nvGrpSpPr>
        <p:grpSpPr>
          <a:xfrm>
            <a:off x="3983334" y="1711363"/>
            <a:ext cx="3879687" cy="669030"/>
            <a:chOff x="3750728" y="3390977"/>
            <a:chExt cx="4680520" cy="807129"/>
          </a:xfrm>
        </p:grpSpPr>
        <p:sp>
          <p:nvSpPr>
            <p:cNvPr id="47" name="Rectangle 3"/>
            <p:cNvSpPr txBox="1">
              <a:spLocks noChangeArrowheads="1"/>
            </p:cNvSpPr>
            <p:nvPr/>
          </p:nvSpPr>
          <p:spPr bwMode="auto">
            <a:xfrm>
              <a:off x="3750728" y="3641146"/>
              <a:ext cx="4680520" cy="556960"/>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err="1">
                  <a:latin typeface="+mn-lt"/>
                  <a:ea typeface="+mn-ea"/>
                  <a:cs typeface="+mn-ea"/>
                  <a:sym typeface="+mn-lt"/>
                </a:rPr>
                <a:t>Powerpoint</a:t>
              </a:r>
              <a:r>
                <a:rPr lang="en-US" sz="1000" dirty="0">
                  <a:latin typeface="+mn-lt"/>
                  <a:ea typeface="+mn-ea"/>
                  <a:cs typeface="+mn-ea"/>
                  <a:sym typeface="+mn-lt"/>
                </a:rPr>
                <a:t> offers word processing, outlining, drawing, graphing, and presentation management tools- all designed to be easy to use and learn</a:t>
              </a:r>
            </a:p>
          </p:txBody>
        </p:sp>
        <p:sp>
          <p:nvSpPr>
            <p:cNvPr id="48" name="speed"/>
            <p:cNvSpPr txBox="1">
              <a:spLocks noChangeArrowheads="1"/>
            </p:cNvSpPr>
            <p:nvPr/>
          </p:nvSpPr>
          <p:spPr bwMode="auto">
            <a:xfrm>
              <a:off x="3750728" y="3390977"/>
              <a:ext cx="3173250" cy="233923"/>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a:latin typeface="+mn-lt"/>
                  <a:ea typeface="+mn-ea"/>
                  <a:cs typeface="+mn-ea"/>
                  <a:sym typeface="+mn-lt"/>
                </a:rPr>
                <a:t>Top quality design</a:t>
              </a:r>
            </a:p>
          </p:txBody>
        </p:sp>
      </p:grpSp>
      <p:grpSp>
        <p:nvGrpSpPr>
          <p:cNvPr id="49" name="그룹 48"/>
          <p:cNvGrpSpPr/>
          <p:nvPr/>
        </p:nvGrpSpPr>
        <p:grpSpPr>
          <a:xfrm>
            <a:off x="3983334" y="3980899"/>
            <a:ext cx="3879687" cy="669030"/>
            <a:chOff x="3750728" y="3390977"/>
            <a:chExt cx="4680520" cy="807129"/>
          </a:xfrm>
        </p:grpSpPr>
        <p:sp>
          <p:nvSpPr>
            <p:cNvPr id="50" name="Rectangle 3"/>
            <p:cNvSpPr txBox="1">
              <a:spLocks noChangeArrowheads="1"/>
            </p:cNvSpPr>
            <p:nvPr/>
          </p:nvSpPr>
          <p:spPr bwMode="auto">
            <a:xfrm>
              <a:off x="3750728" y="3641146"/>
              <a:ext cx="4680520" cy="556960"/>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err="1">
                  <a:latin typeface="+mn-lt"/>
                  <a:ea typeface="+mn-ea"/>
                  <a:cs typeface="+mn-ea"/>
                  <a:sym typeface="+mn-lt"/>
                </a:rPr>
                <a:t>Powerpoint</a:t>
              </a:r>
              <a:r>
                <a:rPr lang="en-US" sz="1000" dirty="0">
                  <a:latin typeface="+mn-lt"/>
                  <a:ea typeface="+mn-ea"/>
                  <a:cs typeface="+mn-ea"/>
                  <a:sym typeface="+mn-lt"/>
                </a:rPr>
                <a:t> offers word processing, outlining, drawing, graphing, and presentation management tools- all designed to be easy to use and learn</a:t>
              </a:r>
            </a:p>
          </p:txBody>
        </p:sp>
        <p:sp>
          <p:nvSpPr>
            <p:cNvPr id="51" name="speed"/>
            <p:cNvSpPr txBox="1">
              <a:spLocks noChangeArrowheads="1"/>
            </p:cNvSpPr>
            <p:nvPr/>
          </p:nvSpPr>
          <p:spPr bwMode="auto">
            <a:xfrm>
              <a:off x="3750728" y="3390977"/>
              <a:ext cx="3173250" cy="233923"/>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a:latin typeface="+mn-lt"/>
                  <a:ea typeface="+mn-ea"/>
                  <a:cs typeface="+mn-ea"/>
                  <a:sym typeface="+mn-lt"/>
                </a:rPr>
                <a:t>Eye-Catching Visual</a:t>
              </a:r>
            </a:p>
          </p:txBody>
        </p:sp>
      </p:grpSp>
      <p:grpSp>
        <p:nvGrpSpPr>
          <p:cNvPr id="52" name="그룹 51"/>
          <p:cNvGrpSpPr/>
          <p:nvPr/>
        </p:nvGrpSpPr>
        <p:grpSpPr>
          <a:xfrm>
            <a:off x="4895665" y="2857918"/>
            <a:ext cx="3223701" cy="669030"/>
            <a:chOff x="3750728" y="3390977"/>
            <a:chExt cx="4680520" cy="807129"/>
          </a:xfrm>
        </p:grpSpPr>
        <p:sp>
          <p:nvSpPr>
            <p:cNvPr id="53" name="Rectangle 3"/>
            <p:cNvSpPr txBox="1">
              <a:spLocks noChangeArrowheads="1"/>
            </p:cNvSpPr>
            <p:nvPr/>
          </p:nvSpPr>
          <p:spPr bwMode="auto">
            <a:xfrm>
              <a:off x="3750728" y="3641146"/>
              <a:ext cx="4680520" cy="556960"/>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altLang="ko-KR" sz="1000">
                  <a:latin typeface="+mn-lt"/>
                  <a:ea typeface="+mn-ea"/>
                  <a:cs typeface="+mn-ea"/>
                  <a:sym typeface="+mn-lt"/>
                </a:rPr>
                <a:t>We create power point templates based on new visual trends that’s fresh, relevant and always on the cutting edge.</a:t>
              </a:r>
            </a:p>
          </p:txBody>
        </p:sp>
        <p:sp>
          <p:nvSpPr>
            <p:cNvPr id="54" name="speed"/>
            <p:cNvSpPr txBox="1">
              <a:spLocks noChangeArrowheads="1"/>
            </p:cNvSpPr>
            <p:nvPr/>
          </p:nvSpPr>
          <p:spPr bwMode="auto">
            <a:xfrm>
              <a:off x="3750728" y="3390977"/>
              <a:ext cx="3173250" cy="233923"/>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a:latin typeface="+mn-lt"/>
                  <a:ea typeface="+mn-ea"/>
                  <a:cs typeface="+mn-ea"/>
                  <a:sym typeface="+mn-lt"/>
                </a:rPr>
                <a:t>Contemporary colors</a:t>
              </a:r>
            </a:p>
          </p:txBody>
        </p:sp>
      </p:grpSp>
      <p:grpSp>
        <p:nvGrpSpPr>
          <p:cNvPr id="55" name="그룹 54"/>
          <p:cNvGrpSpPr/>
          <p:nvPr/>
        </p:nvGrpSpPr>
        <p:grpSpPr>
          <a:xfrm>
            <a:off x="988105" y="2588520"/>
            <a:ext cx="1224504" cy="1059902"/>
            <a:chOff x="245833" y="3602524"/>
            <a:chExt cx="1477262" cy="1278684"/>
          </a:xfrm>
        </p:grpSpPr>
        <p:sp>
          <p:nvSpPr>
            <p:cNvPr id="56" name="육각형 55"/>
            <p:cNvSpPr/>
            <p:nvPr/>
          </p:nvSpPr>
          <p:spPr>
            <a:xfrm>
              <a:off x="245833" y="3602524"/>
              <a:ext cx="1477262" cy="1278684"/>
            </a:xfrm>
            <a:prstGeom prst="hexagon">
              <a:avLst>
                <a:gd name="adj" fmla="val 29820"/>
                <a:gd name="vf" fmla="val 115470"/>
              </a:avLst>
            </a:pr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57" name="speed"/>
            <p:cNvSpPr txBox="1">
              <a:spLocks noChangeArrowheads="1"/>
            </p:cNvSpPr>
            <p:nvPr/>
          </p:nvSpPr>
          <p:spPr bwMode="auto">
            <a:xfrm>
              <a:off x="383430" y="3964867"/>
              <a:ext cx="1202068" cy="601517"/>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gn="ctr">
                <a:lnSpc>
                  <a:spcPct val="90000"/>
                </a:lnSpc>
                <a:buClr>
                  <a:prstClr val="white"/>
                </a:buClr>
                <a:defRPr/>
              </a:pPr>
              <a:r>
                <a:rPr lang="en-US" altLang="ko-KR" b="1" smtClean="0">
                  <a:solidFill>
                    <a:schemeClr val="bg1"/>
                  </a:solidFill>
                  <a:latin typeface="+mn-lt"/>
                  <a:ea typeface="+mn-ea"/>
                  <a:cs typeface="+mn-ea"/>
                  <a:sym typeface="+mn-lt"/>
                </a:rPr>
                <a:t>Stylish design</a:t>
              </a:r>
              <a:endParaRPr lang="en-US" altLang="ko-KR" b="1">
                <a:solidFill>
                  <a:schemeClr val="bg1"/>
                </a:solidFill>
                <a:latin typeface="+mn-lt"/>
                <a:ea typeface="+mn-ea"/>
                <a:cs typeface="+mn-ea"/>
                <a:sym typeface="+mn-lt"/>
              </a:endParaRPr>
            </a:p>
          </p:txBody>
        </p:sp>
        <p:sp>
          <p:nvSpPr>
            <p:cNvPr id="58" name="Freeform 5"/>
            <p:cNvSpPr>
              <a:spLocks/>
            </p:cNvSpPr>
            <p:nvPr/>
          </p:nvSpPr>
          <p:spPr bwMode="auto">
            <a:xfrm>
              <a:off x="343150" y="3686762"/>
              <a:ext cx="1282628" cy="111021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spTree>
    <p:extLst>
      <p:ext uri="{BB962C8B-B14F-4D97-AF65-F5344CB8AC3E}">
        <p14:creationId xmlns:p14="http://schemas.microsoft.com/office/powerpoint/2010/main" val="15769926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Global map</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aphicFrame>
        <p:nvGraphicFramePr>
          <p:cNvPr id="11" name="표 10"/>
          <p:cNvGraphicFramePr>
            <a:graphicFrameLocks noGrp="1"/>
          </p:cNvGraphicFramePr>
          <p:nvPr>
            <p:extLst>
              <p:ext uri="{D42A27DB-BD31-4B8C-83A1-F6EECF244321}">
                <p14:modId xmlns:p14="http://schemas.microsoft.com/office/powerpoint/2010/main" val="3548085513"/>
              </p:ext>
            </p:extLst>
          </p:nvPr>
        </p:nvGraphicFramePr>
        <p:xfrm>
          <a:off x="821313" y="3939902"/>
          <a:ext cx="3657555" cy="892072"/>
        </p:xfrm>
        <a:graphic>
          <a:graphicData uri="http://schemas.openxmlformats.org/drawingml/2006/table">
            <a:tbl>
              <a:tblPr firstRow="1" bandRow="1">
                <a:tableStyleId>{5C22544A-7EE6-4342-B048-85BDC9FD1C3A}</a:tableStyleId>
              </a:tblPr>
              <a:tblGrid>
                <a:gridCol w="1219185">
                  <a:extLst>
                    <a:ext uri="{9D8B030D-6E8A-4147-A177-3AD203B41FA5}">
                      <a16:colId xmlns:a16="http://schemas.microsoft.com/office/drawing/2014/main" val="20000"/>
                    </a:ext>
                  </a:extLst>
                </a:gridCol>
                <a:gridCol w="1219185">
                  <a:extLst>
                    <a:ext uri="{9D8B030D-6E8A-4147-A177-3AD203B41FA5}">
                      <a16:colId xmlns:a16="http://schemas.microsoft.com/office/drawing/2014/main" val="20001"/>
                    </a:ext>
                  </a:extLst>
                </a:gridCol>
                <a:gridCol w="1219185">
                  <a:extLst>
                    <a:ext uri="{9D8B030D-6E8A-4147-A177-3AD203B41FA5}">
                      <a16:colId xmlns:a16="http://schemas.microsoft.com/office/drawing/2014/main" val="20002"/>
                    </a:ext>
                  </a:extLst>
                </a:gridCol>
              </a:tblGrid>
              <a:tr h="177669">
                <a:tc>
                  <a:txBody>
                    <a:bodyPr/>
                    <a:lstStyle/>
                    <a:p>
                      <a:pPr marL="0" marR="0" lvl="1" indent="0" algn="l" defTabSz="914400" rtl="0" eaLnBrk="1" fontAlgn="auto" latinLnBrk="1" hangingPunct="1">
                        <a:lnSpc>
                          <a:spcPct val="100000"/>
                        </a:lnSpc>
                        <a:spcBef>
                          <a:spcPts val="0"/>
                        </a:spcBef>
                        <a:spcAft>
                          <a:spcPts val="0"/>
                        </a:spcAft>
                        <a:buClrTx/>
                        <a:buSzTx/>
                        <a:buFontTx/>
                        <a:buNone/>
                        <a:tabLst/>
                        <a:defRPr/>
                      </a:pPr>
                      <a:r>
                        <a:rPr lang="en-US" altLang="ko-KR" sz="1100" smtClean="0">
                          <a:solidFill>
                            <a:schemeClr val="tx1"/>
                          </a:solidFill>
                          <a:latin typeface="+mn-lt"/>
                          <a:ea typeface="+mn-ea"/>
                          <a:cs typeface="+mn-ea"/>
                          <a:sym typeface="+mn-lt"/>
                        </a:rPr>
                        <a:t>Europe</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30196"/>
                      </a:schemeClr>
                    </a:solidFill>
                  </a:tcPr>
                </a:tc>
                <a:tc>
                  <a:txBody>
                    <a:bodyPr/>
                    <a:lstStyle/>
                    <a:p>
                      <a:pPr algn="l" latinLnBrk="1"/>
                      <a:endParaRPr lang="en-US" altLang="ko-KR" sz="1100" b="1"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30196"/>
                      </a:schemeClr>
                    </a:solidFill>
                  </a:tcPr>
                </a:tc>
                <a:tc>
                  <a:txBody>
                    <a:bodyPr/>
                    <a:lstStyle/>
                    <a:p>
                      <a:pPr algn="l" latinLnBrk="1"/>
                      <a:endParaRPr lang="en-US" altLang="ko-KR" sz="1100" b="1"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30196"/>
                      </a:schemeClr>
                    </a:solidFill>
                  </a:tcPr>
                </a:tc>
                <a:extLst>
                  <a:ext uri="{0D108BD9-81ED-4DB2-BD59-A6C34878D82A}">
                    <a16:rowId xmlns:a16="http://schemas.microsoft.com/office/drawing/2014/main" val="10000"/>
                  </a:ext>
                </a:extLst>
              </a:tr>
              <a:tr h="156306">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900" b="0" smtClean="0">
                          <a:solidFill>
                            <a:schemeClr val="tx1"/>
                          </a:solidFill>
                          <a:latin typeface="+mn-lt"/>
                          <a:ea typeface="+mn-ea"/>
                          <a:cs typeface="+mn-ea"/>
                          <a:sym typeface="+mn-lt"/>
                        </a:rPr>
                        <a:t>France</a:t>
                      </a:r>
                      <a:endParaRPr lang="en-US" altLang="ko-KR" sz="900" b="1"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900" b="0" smtClean="0">
                          <a:solidFill>
                            <a:schemeClr val="tx1"/>
                          </a:solidFill>
                          <a:latin typeface="+mn-lt"/>
                          <a:ea typeface="+mn-ea"/>
                          <a:cs typeface="+mn-ea"/>
                          <a:sym typeface="+mn-lt"/>
                        </a:rPr>
                        <a:t>Germany</a:t>
                      </a:r>
                      <a:endParaRPr lang="ko-KR" altLang="en-US" sz="9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r>
                        <a:rPr lang="en-US" altLang="ko-KR" sz="900" b="0" smtClean="0">
                          <a:solidFill>
                            <a:schemeClr val="tx1"/>
                          </a:solidFill>
                          <a:latin typeface="+mn-lt"/>
                          <a:ea typeface="+mn-ea"/>
                          <a:cs typeface="+mn-ea"/>
                          <a:sym typeface="+mn-lt"/>
                        </a:rPr>
                        <a:t>England</a:t>
                      </a:r>
                      <a:endParaRPr lang="en-US" altLang="ko-KR" sz="9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177669">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100" b="1" smtClean="0">
                          <a:solidFill>
                            <a:schemeClr val="tx1"/>
                          </a:solidFill>
                          <a:latin typeface="+mn-lt"/>
                          <a:ea typeface="+mn-ea"/>
                          <a:cs typeface="+mn-ea"/>
                          <a:sym typeface="+mn-lt"/>
                        </a:rPr>
                        <a:t>Asia</a:t>
                      </a:r>
                      <a:endParaRPr lang="en-US" altLang="ko-KR" sz="1100" b="1"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30196"/>
                      </a:scheme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1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30196"/>
                      </a:schemeClr>
                    </a:solidFill>
                  </a:tcPr>
                </a:tc>
                <a:tc>
                  <a:txBody>
                    <a:bodyPr/>
                    <a:lstStyle/>
                    <a:p>
                      <a:pPr algn="l" latinLnBrk="1"/>
                      <a:endParaRPr lang="en-US" altLang="ko-KR" sz="11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30196"/>
                      </a:schemeClr>
                    </a:solidFill>
                  </a:tcPr>
                </a:tc>
                <a:extLst>
                  <a:ext uri="{0D108BD9-81ED-4DB2-BD59-A6C34878D82A}">
                    <a16:rowId xmlns:a16="http://schemas.microsoft.com/office/drawing/2014/main" val="10002"/>
                  </a:ext>
                </a:extLst>
              </a:tr>
              <a:tr h="156306">
                <a:tc>
                  <a:txBody>
                    <a:bodyPr/>
                    <a:lstStyle/>
                    <a:p>
                      <a:pPr marL="0" marR="0" lvl="1" indent="0" algn="l" defTabSz="914400" rtl="0" eaLnBrk="1" fontAlgn="auto" latinLnBrk="1" hangingPunct="1">
                        <a:lnSpc>
                          <a:spcPct val="100000"/>
                        </a:lnSpc>
                        <a:spcBef>
                          <a:spcPts val="0"/>
                        </a:spcBef>
                        <a:spcAft>
                          <a:spcPts val="0"/>
                        </a:spcAft>
                        <a:buClrTx/>
                        <a:buSzTx/>
                        <a:buFontTx/>
                        <a:buNone/>
                        <a:tabLst/>
                        <a:defRPr/>
                      </a:pPr>
                      <a:r>
                        <a:rPr lang="en-US" altLang="ko-KR" sz="900" b="0" smtClean="0">
                          <a:solidFill>
                            <a:schemeClr val="tx1"/>
                          </a:solidFill>
                          <a:latin typeface="+mn-lt"/>
                          <a:ea typeface="+mn-ea"/>
                          <a:cs typeface="+mn-ea"/>
                          <a:sym typeface="+mn-lt"/>
                        </a:rPr>
                        <a:t>Korea</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914400" rtl="0" eaLnBrk="1" fontAlgn="auto" latinLnBrk="1" hangingPunct="1">
                        <a:lnSpc>
                          <a:spcPct val="100000"/>
                        </a:lnSpc>
                        <a:spcBef>
                          <a:spcPts val="0"/>
                        </a:spcBef>
                        <a:spcAft>
                          <a:spcPts val="0"/>
                        </a:spcAft>
                        <a:buClrTx/>
                        <a:buSzTx/>
                        <a:buFontTx/>
                        <a:buNone/>
                        <a:tabLst/>
                        <a:defRPr/>
                      </a:pPr>
                      <a:r>
                        <a:rPr lang="en-US" altLang="ko-KR" sz="900" b="0" smtClean="0">
                          <a:solidFill>
                            <a:schemeClr val="tx1"/>
                          </a:solidFill>
                          <a:latin typeface="+mn-lt"/>
                          <a:ea typeface="+mn-ea"/>
                          <a:cs typeface="+mn-ea"/>
                          <a:sym typeface="+mn-lt"/>
                        </a:rPr>
                        <a:t>China</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914400" rtl="0" eaLnBrk="1" fontAlgn="auto" latinLnBrk="1" hangingPunct="1">
                        <a:lnSpc>
                          <a:spcPct val="100000"/>
                        </a:lnSpc>
                        <a:spcBef>
                          <a:spcPts val="0"/>
                        </a:spcBef>
                        <a:spcAft>
                          <a:spcPts val="0"/>
                        </a:spcAft>
                        <a:buClrTx/>
                        <a:buSzTx/>
                        <a:buFontTx/>
                        <a:buNone/>
                        <a:tabLst/>
                        <a:defRPr/>
                      </a:pPr>
                      <a:r>
                        <a:rPr lang="en-US" altLang="ko-KR" sz="900" b="0" smtClean="0">
                          <a:solidFill>
                            <a:schemeClr val="tx1"/>
                          </a:solidFill>
                          <a:latin typeface="+mn-lt"/>
                          <a:ea typeface="+mn-ea"/>
                          <a:cs typeface="+mn-ea"/>
                          <a:sym typeface="+mn-lt"/>
                        </a:rPr>
                        <a:t>India</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bl>
          </a:graphicData>
        </a:graphic>
      </p:graphicFrame>
      <p:grpSp>
        <p:nvGrpSpPr>
          <p:cNvPr id="12" name="그룹 11"/>
          <p:cNvGrpSpPr/>
          <p:nvPr/>
        </p:nvGrpSpPr>
        <p:grpSpPr>
          <a:xfrm>
            <a:off x="1600200" y="1361066"/>
            <a:ext cx="5943600" cy="2927666"/>
            <a:chOff x="260350" y="1492250"/>
            <a:chExt cx="8620125" cy="4689475"/>
          </a:xfrm>
          <a:solidFill>
            <a:schemeClr val="bg1">
              <a:lumMod val="85000"/>
            </a:schemeClr>
          </a:solidFill>
          <a:effectLst/>
        </p:grpSpPr>
        <p:grpSp>
          <p:nvGrpSpPr>
            <p:cNvPr id="13" name="그룹 12"/>
            <p:cNvGrpSpPr/>
            <p:nvPr/>
          </p:nvGrpSpPr>
          <p:grpSpPr>
            <a:xfrm>
              <a:off x="260350" y="1555750"/>
              <a:ext cx="4768850" cy="4340225"/>
              <a:chOff x="260350" y="1555750"/>
              <a:chExt cx="4768850" cy="4340225"/>
            </a:xfrm>
            <a:grpFill/>
          </p:grpSpPr>
          <p:sp>
            <p:nvSpPr>
              <p:cNvPr id="189" name="Freeform 1477"/>
              <p:cNvSpPr>
                <a:spLocks/>
              </p:cNvSpPr>
              <p:nvPr/>
            </p:nvSpPr>
            <p:spPr bwMode="auto">
              <a:xfrm>
                <a:off x="1241425" y="4889500"/>
                <a:ext cx="177800" cy="209550"/>
              </a:xfrm>
              <a:custGeom>
                <a:avLst/>
                <a:gdLst>
                  <a:gd name="T0" fmla="*/ 74 w 112"/>
                  <a:gd name="T1" fmla="*/ 12 h 132"/>
                  <a:gd name="T2" fmla="*/ 90 w 112"/>
                  <a:gd name="T3" fmla="*/ 16 h 132"/>
                  <a:gd name="T4" fmla="*/ 108 w 112"/>
                  <a:gd name="T5" fmla="*/ 26 h 132"/>
                  <a:gd name="T6" fmla="*/ 110 w 112"/>
                  <a:gd name="T7" fmla="*/ 34 h 132"/>
                  <a:gd name="T8" fmla="*/ 108 w 112"/>
                  <a:gd name="T9" fmla="*/ 42 h 132"/>
                  <a:gd name="T10" fmla="*/ 108 w 112"/>
                  <a:gd name="T11" fmla="*/ 52 h 132"/>
                  <a:gd name="T12" fmla="*/ 108 w 112"/>
                  <a:gd name="T13" fmla="*/ 66 h 132"/>
                  <a:gd name="T14" fmla="*/ 106 w 112"/>
                  <a:gd name="T15" fmla="*/ 70 h 132"/>
                  <a:gd name="T16" fmla="*/ 108 w 112"/>
                  <a:gd name="T17" fmla="*/ 76 h 132"/>
                  <a:gd name="T18" fmla="*/ 108 w 112"/>
                  <a:gd name="T19" fmla="*/ 84 h 132"/>
                  <a:gd name="T20" fmla="*/ 106 w 112"/>
                  <a:gd name="T21" fmla="*/ 92 h 132"/>
                  <a:gd name="T22" fmla="*/ 108 w 112"/>
                  <a:gd name="T23" fmla="*/ 98 h 132"/>
                  <a:gd name="T24" fmla="*/ 108 w 112"/>
                  <a:gd name="T25" fmla="*/ 106 h 132"/>
                  <a:gd name="T26" fmla="*/ 110 w 112"/>
                  <a:gd name="T27" fmla="*/ 110 h 132"/>
                  <a:gd name="T28" fmla="*/ 92 w 112"/>
                  <a:gd name="T29" fmla="*/ 132 h 132"/>
                  <a:gd name="T30" fmla="*/ 84 w 112"/>
                  <a:gd name="T31" fmla="*/ 130 h 132"/>
                  <a:gd name="T32" fmla="*/ 80 w 112"/>
                  <a:gd name="T33" fmla="*/ 128 h 132"/>
                  <a:gd name="T34" fmla="*/ 70 w 112"/>
                  <a:gd name="T35" fmla="*/ 130 h 132"/>
                  <a:gd name="T36" fmla="*/ 62 w 112"/>
                  <a:gd name="T37" fmla="*/ 128 h 132"/>
                  <a:gd name="T38" fmla="*/ 56 w 112"/>
                  <a:gd name="T39" fmla="*/ 122 h 132"/>
                  <a:gd name="T40" fmla="*/ 52 w 112"/>
                  <a:gd name="T41" fmla="*/ 122 h 132"/>
                  <a:gd name="T42" fmla="*/ 46 w 112"/>
                  <a:gd name="T43" fmla="*/ 120 h 132"/>
                  <a:gd name="T44" fmla="*/ 44 w 112"/>
                  <a:gd name="T45" fmla="*/ 110 h 132"/>
                  <a:gd name="T46" fmla="*/ 46 w 112"/>
                  <a:gd name="T47" fmla="*/ 104 h 132"/>
                  <a:gd name="T48" fmla="*/ 40 w 112"/>
                  <a:gd name="T49" fmla="*/ 102 h 132"/>
                  <a:gd name="T50" fmla="*/ 36 w 112"/>
                  <a:gd name="T51" fmla="*/ 96 h 132"/>
                  <a:gd name="T52" fmla="*/ 30 w 112"/>
                  <a:gd name="T53" fmla="*/ 86 h 132"/>
                  <a:gd name="T54" fmla="*/ 22 w 112"/>
                  <a:gd name="T55" fmla="*/ 84 h 132"/>
                  <a:gd name="T56" fmla="*/ 18 w 112"/>
                  <a:gd name="T57" fmla="*/ 80 h 132"/>
                  <a:gd name="T58" fmla="*/ 16 w 112"/>
                  <a:gd name="T59" fmla="*/ 78 h 132"/>
                  <a:gd name="T60" fmla="*/ 8 w 112"/>
                  <a:gd name="T61" fmla="*/ 66 h 132"/>
                  <a:gd name="T62" fmla="*/ 4 w 112"/>
                  <a:gd name="T63" fmla="*/ 60 h 132"/>
                  <a:gd name="T64" fmla="*/ 2 w 112"/>
                  <a:gd name="T65" fmla="*/ 58 h 132"/>
                  <a:gd name="T66" fmla="*/ 0 w 112"/>
                  <a:gd name="T67" fmla="*/ 48 h 132"/>
                  <a:gd name="T68" fmla="*/ 8 w 112"/>
                  <a:gd name="T69" fmla="*/ 50 h 132"/>
                  <a:gd name="T70" fmla="*/ 16 w 112"/>
                  <a:gd name="T71" fmla="*/ 48 h 132"/>
                  <a:gd name="T72" fmla="*/ 22 w 112"/>
                  <a:gd name="T73" fmla="*/ 48 h 132"/>
                  <a:gd name="T74" fmla="*/ 38 w 112"/>
                  <a:gd name="T75" fmla="*/ 44 h 132"/>
                  <a:gd name="T76" fmla="*/ 44 w 112"/>
                  <a:gd name="T77" fmla="*/ 34 h 132"/>
                  <a:gd name="T78" fmla="*/ 46 w 112"/>
                  <a:gd name="T79" fmla="*/ 26 h 132"/>
                  <a:gd name="T80" fmla="*/ 52 w 112"/>
                  <a:gd name="T81" fmla="*/ 24 h 132"/>
                  <a:gd name="T82" fmla="*/ 54 w 112"/>
                  <a:gd name="T83" fmla="*/ 18 h 132"/>
                  <a:gd name="T84" fmla="*/ 58 w 112"/>
                  <a:gd name="T85" fmla="*/ 12 h 132"/>
                  <a:gd name="T86" fmla="*/ 76 w 112"/>
                  <a:gd name="T87" fmla="*/ 0 h 132"/>
                  <a:gd name="T88" fmla="*/ 76 w 112"/>
                  <a:gd name="T89"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2" h="132">
                    <a:moveTo>
                      <a:pt x="76" y="0"/>
                    </a:moveTo>
                    <a:lnTo>
                      <a:pt x="74" y="12"/>
                    </a:lnTo>
                    <a:lnTo>
                      <a:pt x="82" y="14"/>
                    </a:lnTo>
                    <a:lnTo>
                      <a:pt x="90" y="16"/>
                    </a:lnTo>
                    <a:lnTo>
                      <a:pt x="98" y="22"/>
                    </a:lnTo>
                    <a:lnTo>
                      <a:pt x="108" y="26"/>
                    </a:lnTo>
                    <a:lnTo>
                      <a:pt x="110" y="32"/>
                    </a:lnTo>
                    <a:lnTo>
                      <a:pt x="110" y="34"/>
                    </a:lnTo>
                    <a:lnTo>
                      <a:pt x="108" y="36"/>
                    </a:lnTo>
                    <a:lnTo>
                      <a:pt x="108" y="42"/>
                    </a:lnTo>
                    <a:lnTo>
                      <a:pt x="106" y="48"/>
                    </a:lnTo>
                    <a:lnTo>
                      <a:pt x="108" y="52"/>
                    </a:lnTo>
                    <a:lnTo>
                      <a:pt x="112" y="60"/>
                    </a:lnTo>
                    <a:lnTo>
                      <a:pt x="108" y="66"/>
                    </a:lnTo>
                    <a:lnTo>
                      <a:pt x="106" y="68"/>
                    </a:lnTo>
                    <a:lnTo>
                      <a:pt x="106" y="70"/>
                    </a:lnTo>
                    <a:lnTo>
                      <a:pt x="106" y="72"/>
                    </a:lnTo>
                    <a:lnTo>
                      <a:pt x="108" y="76"/>
                    </a:lnTo>
                    <a:lnTo>
                      <a:pt x="108" y="78"/>
                    </a:lnTo>
                    <a:lnTo>
                      <a:pt x="108" y="84"/>
                    </a:lnTo>
                    <a:lnTo>
                      <a:pt x="108" y="88"/>
                    </a:lnTo>
                    <a:lnTo>
                      <a:pt x="106" y="92"/>
                    </a:lnTo>
                    <a:lnTo>
                      <a:pt x="108" y="94"/>
                    </a:lnTo>
                    <a:lnTo>
                      <a:pt x="108" y="98"/>
                    </a:lnTo>
                    <a:lnTo>
                      <a:pt x="106" y="104"/>
                    </a:lnTo>
                    <a:lnTo>
                      <a:pt x="108" y="106"/>
                    </a:lnTo>
                    <a:lnTo>
                      <a:pt x="110" y="106"/>
                    </a:lnTo>
                    <a:lnTo>
                      <a:pt x="110" y="110"/>
                    </a:lnTo>
                    <a:lnTo>
                      <a:pt x="102" y="120"/>
                    </a:lnTo>
                    <a:lnTo>
                      <a:pt x="92" y="132"/>
                    </a:lnTo>
                    <a:lnTo>
                      <a:pt x="90" y="130"/>
                    </a:lnTo>
                    <a:lnTo>
                      <a:pt x="84" y="130"/>
                    </a:lnTo>
                    <a:lnTo>
                      <a:pt x="80" y="130"/>
                    </a:lnTo>
                    <a:lnTo>
                      <a:pt x="80" y="128"/>
                    </a:lnTo>
                    <a:lnTo>
                      <a:pt x="74" y="128"/>
                    </a:lnTo>
                    <a:lnTo>
                      <a:pt x="70" y="130"/>
                    </a:lnTo>
                    <a:lnTo>
                      <a:pt x="64" y="128"/>
                    </a:lnTo>
                    <a:lnTo>
                      <a:pt x="62" y="128"/>
                    </a:lnTo>
                    <a:lnTo>
                      <a:pt x="58" y="128"/>
                    </a:lnTo>
                    <a:lnTo>
                      <a:pt x="56" y="122"/>
                    </a:lnTo>
                    <a:lnTo>
                      <a:pt x="54" y="122"/>
                    </a:lnTo>
                    <a:lnTo>
                      <a:pt x="52" y="122"/>
                    </a:lnTo>
                    <a:lnTo>
                      <a:pt x="48" y="122"/>
                    </a:lnTo>
                    <a:lnTo>
                      <a:pt x="46" y="120"/>
                    </a:lnTo>
                    <a:lnTo>
                      <a:pt x="44" y="116"/>
                    </a:lnTo>
                    <a:lnTo>
                      <a:pt x="44" y="110"/>
                    </a:lnTo>
                    <a:lnTo>
                      <a:pt x="46" y="106"/>
                    </a:lnTo>
                    <a:lnTo>
                      <a:pt x="46" y="104"/>
                    </a:lnTo>
                    <a:lnTo>
                      <a:pt x="44" y="104"/>
                    </a:lnTo>
                    <a:lnTo>
                      <a:pt x="40" y="102"/>
                    </a:lnTo>
                    <a:lnTo>
                      <a:pt x="38" y="98"/>
                    </a:lnTo>
                    <a:lnTo>
                      <a:pt x="36" y="96"/>
                    </a:lnTo>
                    <a:lnTo>
                      <a:pt x="36" y="88"/>
                    </a:lnTo>
                    <a:lnTo>
                      <a:pt x="30" y="86"/>
                    </a:lnTo>
                    <a:lnTo>
                      <a:pt x="26" y="80"/>
                    </a:lnTo>
                    <a:lnTo>
                      <a:pt x="22" y="84"/>
                    </a:lnTo>
                    <a:lnTo>
                      <a:pt x="20" y="84"/>
                    </a:lnTo>
                    <a:lnTo>
                      <a:pt x="18" y="80"/>
                    </a:lnTo>
                    <a:lnTo>
                      <a:pt x="18" y="78"/>
                    </a:lnTo>
                    <a:lnTo>
                      <a:pt x="16" y="78"/>
                    </a:lnTo>
                    <a:lnTo>
                      <a:pt x="10" y="70"/>
                    </a:lnTo>
                    <a:lnTo>
                      <a:pt x="8" y="66"/>
                    </a:lnTo>
                    <a:lnTo>
                      <a:pt x="8" y="62"/>
                    </a:lnTo>
                    <a:lnTo>
                      <a:pt x="4" y="60"/>
                    </a:lnTo>
                    <a:lnTo>
                      <a:pt x="4" y="58"/>
                    </a:lnTo>
                    <a:lnTo>
                      <a:pt x="2" y="58"/>
                    </a:lnTo>
                    <a:lnTo>
                      <a:pt x="0" y="52"/>
                    </a:lnTo>
                    <a:lnTo>
                      <a:pt x="0" y="48"/>
                    </a:lnTo>
                    <a:lnTo>
                      <a:pt x="2" y="50"/>
                    </a:lnTo>
                    <a:lnTo>
                      <a:pt x="8" y="50"/>
                    </a:lnTo>
                    <a:lnTo>
                      <a:pt x="10" y="50"/>
                    </a:lnTo>
                    <a:lnTo>
                      <a:pt x="16" y="48"/>
                    </a:lnTo>
                    <a:lnTo>
                      <a:pt x="20" y="48"/>
                    </a:lnTo>
                    <a:lnTo>
                      <a:pt x="22" y="48"/>
                    </a:lnTo>
                    <a:lnTo>
                      <a:pt x="34" y="44"/>
                    </a:lnTo>
                    <a:lnTo>
                      <a:pt x="38" y="44"/>
                    </a:lnTo>
                    <a:lnTo>
                      <a:pt x="44" y="42"/>
                    </a:lnTo>
                    <a:lnTo>
                      <a:pt x="44" y="34"/>
                    </a:lnTo>
                    <a:lnTo>
                      <a:pt x="46" y="30"/>
                    </a:lnTo>
                    <a:lnTo>
                      <a:pt x="46" y="26"/>
                    </a:lnTo>
                    <a:lnTo>
                      <a:pt x="48" y="26"/>
                    </a:lnTo>
                    <a:lnTo>
                      <a:pt x="52" y="24"/>
                    </a:lnTo>
                    <a:lnTo>
                      <a:pt x="54" y="22"/>
                    </a:lnTo>
                    <a:lnTo>
                      <a:pt x="54" y="18"/>
                    </a:lnTo>
                    <a:lnTo>
                      <a:pt x="56" y="14"/>
                    </a:lnTo>
                    <a:lnTo>
                      <a:pt x="58" y="12"/>
                    </a:lnTo>
                    <a:lnTo>
                      <a:pt x="64" y="8"/>
                    </a:lnTo>
                    <a:lnTo>
                      <a:pt x="76" y="0"/>
                    </a:lnTo>
                    <a:lnTo>
                      <a:pt x="76" y="0"/>
                    </a:lnTo>
                    <a:lnTo>
                      <a:pt x="7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0" name="Freeform 1478"/>
              <p:cNvSpPr>
                <a:spLocks/>
              </p:cNvSpPr>
              <p:nvPr/>
            </p:nvSpPr>
            <p:spPr bwMode="auto">
              <a:xfrm>
                <a:off x="1165225" y="4692650"/>
                <a:ext cx="263525" cy="276225"/>
              </a:xfrm>
              <a:custGeom>
                <a:avLst/>
                <a:gdLst>
                  <a:gd name="T0" fmla="*/ 36 w 166"/>
                  <a:gd name="T1" fmla="*/ 166 h 174"/>
                  <a:gd name="T2" fmla="*/ 42 w 166"/>
                  <a:gd name="T3" fmla="*/ 168 h 174"/>
                  <a:gd name="T4" fmla="*/ 46 w 166"/>
                  <a:gd name="T5" fmla="*/ 172 h 174"/>
                  <a:gd name="T6" fmla="*/ 54 w 166"/>
                  <a:gd name="T7" fmla="*/ 174 h 174"/>
                  <a:gd name="T8" fmla="*/ 62 w 166"/>
                  <a:gd name="T9" fmla="*/ 172 h 174"/>
                  <a:gd name="T10" fmla="*/ 70 w 166"/>
                  <a:gd name="T11" fmla="*/ 172 h 174"/>
                  <a:gd name="T12" fmla="*/ 84 w 166"/>
                  <a:gd name="T13" fmla="*/ 168 h 174"/>
                  <a:gd name="T14" fmla="*/ 90 w 166"/>
                  <a:gd name="T15" fmla="*/ 158 h 174"/>
                  <a:gd name="T16" fmla="*/ 92 w 166"/>
                  <a:gd name="T17" fmla="*/ 150 h 174"/>
                  <a:gd name="T18" fmla="*/ 98 w 166"/>
                  <a:gd name="T19" fmla="*/ 148 h 174"/>
                  <a:gd name="T20" fmla="*/ 100 w 166"/>
                  <a:gd name="T21" fmla="*/ 142 h 174"/>
                  <a:gd name="T22" fmla="*/ 106 w 166"/>
                  <a:gd name="T23" fmla="*/ 136 h 174"/>
                  <a:gd name="T24" fmla="*/ 124 w 166"/>
                  <a:gd name="T25" fmla="*/ 128 h 174"/>
                  <a:gd name="T26" fmla="*/ 124 w 166"/>
                  <a:gd name="T27" fmla="*/ 122 h 174"/>
                  <a:gd name="T28" fmla="*/ 118 w 166"/>
                  <a:gd name="T29" fmla="*/ 118 h 174"/>
                  <a:gd name="T30" fmla="*/ 152 w 166"/>
                  <a:gd name="T31" fmla="*/ 96 h 174"/>
                  <a:gd name="T32" fmla="*/ 152 w 166"/>
                  <a:gd name="T33" fmla="*/ 86 h 174"/>
                  <a:gd name="T34" fmla="*/ 154 w 166"/>
                  <a:gd name="T35" fmla="*/ 76 h 174"/>
                  <a:gd name="T36" fmla="*/ 162 w 166"/>
                  <a:gd name="T37" fmla="*/ 68 h 174"/>
                  <a:gd name="T38" fmla="*/ 162 w 166"/>
                  <a:gd name="T39" fmla="*/ 64 h 174"/>
                  <a:gd name="T40" fmla="*/ 156 w 166"/>
                  <a:gd name="T41" fmla="*/ 50 h 174"/>
                  <a:gd name="T42" fmla="*/ 158 w 166"/>
                  <a:gd name="T43" fmla="*/ 48 h 174"/>
                  <a:gd name="T44" fmla="*/ 166 w 166"/>
                  <a:gd name="T45" fmla="*/ 40 h 174"/>
                  <a:gd name="T46" fmla="*/ 164 w 166"/>
                  <a:gd name="T47" fmla="*/ 36 h 174"/>
                  <a:gd name="T48" fmla="*/ 164 w 166"/>
                  <a:gd name="T49" fmla="*/ 24 h 174"/>
                  <a:gd name="T50" fmla="*/ 156 w 166"/>
                  <a:gd name="T51" fmla="*/ 18 h 174"/>
                  <a:gd name="T52" fmla="*/ 148 w 166"/>
                  <a:gd name="T53" fmla="*/ 12 h 174"/>
                  <a:gd name="T54" fmla="*/ 144 w 166"/>
                  <a:gd name="T55" fmla="*/ 10 h 174"/>
                  <a:gd name="T56" fmla="*/ 144 w 166"/>
                  <a:gd name="T57" fmla="*/ 4 h 174"/>
                  <a:gd name="T58" fmla="*/ 138 w 166"/>
                  <a:gd name="T59" fmla="*/ 4 h 174"/>
                  <a:gd name="T60" fmla="*/ 128 w 166"/>
                  <a:gd name="T61" fmla="*/ 6 h 174"/>
                  <a:gd name="T62" fmla="*/ 124 w 166"/>
                  <a:gd name="T63" fmla="*/ 0 h 174"/>
                  <a:gd name="T64" fmla="*/ 92 w 166"/>
                  <a:gd name="T65" fmla="*/ 12 h 174"/>
                  <a:gd name="T66" fmla="*/ 88 w 166"/>
                  <a:gd name="T67" fmla="*/ 18 h 174"/>
                  <a:gd name="T68" fmla="*/ 90 w 166"/>
                  <a:gd name="T69" fmla="*/ 28 h 174"/>
                  <a:gd name="T70" fmla="*/ 92 w 166"/>
                  <a:gd name="T71" fmla="*/ 36 h 174"/>
                  <a:gd name="T72" fmla="*/ 90 w 166"/>
                  <a:gd name="T73" fmla="*/ 48 h 174"/>
                  <a:gd name="T74" fmla="*/ 98 w 166"/>
                  <a:gd name="T75" fmla="*/ 56 h 174"/>
                  <a:gd name="T76" fmla="*/ 108 w 166"/>
                  <a:gd name="T77" fmla="*/ 60 h 174"/>
                  <a:gd name="T78" fmla="*/ 112 w 166"/>
                  <a:gd name="T79" fmla="*/ 64 h 174"/>
                  <a:gd name="T80" fmla="*/ 120 w 166"/>
                  <a:gd name="T81" fmla="*/ 82 h 174"/>
                  <a:gd name="T82" fmla="*/ 108 w 166"/>
                  <a:gd name="T83" fmla="*/ 82 h 174"/>
                  <a:gd name="T84" fmla="*/ 100 w 166"/>
                  <a:gd name="T85" fmla="*/ 78 h 174"/>
                  <a:gd name="T86" fmla="*/ 100 w 166"/>
                  <a:gd name="T87" fmla="*/ 70 h 174"/>
                  <a:gd name="T88" fmla="*/ 96 w 166"/>
                  <a:gd name="T89" fmla="*/ 68 h 174"/>
                  <a:gd name="T90" fmla="*/ 90 w 166"/>
                  <a:gd name="T91" fmla="*/ 66 h 174"/>
                  <a:gd name="T92" fmla="*/ 84 w 166"/>
                  <a:gd name="T93" fmla="*/ 58 h 174"/>
                  <a:gd name="T94" fmla="*/ 82 w 166"/>
                  <a:gd name="T95" fmla="*/ 52 h 174"/>
                  <a:gd name="T96" fmla="*/ 74 w 166"/>
                  <a:gd name="T97" fmla="*/ 52 h 174"/>
                  <a:gd name="T98" fmla="*/ 70 w 166"/>
                  <a:gd name="T99" fmla="*/ 58 h 174"/>
                  <a:gd name="T100" fmla="*/ 54 w 166"/>
                  <a:gd name="T101" fmla="*/ 56 h 174"/>
                  <a:gd name="T102" fmla="*/ 52 w 166"/>
                  <a:gd name="T103" fmla="*/ 46 h 174"/>
                  <a:gd name="T104" fmla="*/ 44 w 166"/>
                  <a:gd name="T105" fmla="*/ 50 h 174"/>
                  <a:gd name="T106" fmla="*/ 42 w 166"/>
                  <a:gd name="T107" fmla="*/ 40 h 174"/>
                  <a:gd name="T108" fmla="*/ 36 w 166"/>
                  <a:gd name="T109" fmla="*/ 52 h 174"/>
                  <a:gd name="T110" fmla="*/ 34 w 166"/>
                  <a:gd name="T111" fmla="*/ 60 h 174"/>
                  <a:gd name="T112" fmla="*/ 34 w 166"/>
                  <a:gd name="T113" fmla="*/ 74 h 174"/>
                  <a:gd name="T114" fmla="*/ 0 w 166"/>
                  <a:gd name="T115" fmla="*/ 138 h 174"/>
                  <a:gd name="T116" fmla="*/ 6 w 166"/>
                  <a:gd name="T117" fmla="*/ 146 h 174"/>
                  <a:gd name="T118" fmla="*/ 10 w 166"/>
                  <a:gd name="T119" fmla="*/ 158 h 174"/>
                  <a:gd name="T120" fmla="*/ 16 w 166"/>
                  <a:gd name="T121" fmla="*/ 166 h 174"/>
                  <a:gd name="T122" fmla="*/ 20 w 166"/>
                  <a:gd name="T123" fmla="*/ 168 h 174"/>
                  <a:gd name="T124" fmla="*/ 20 w 166"/>
                  <a:gd name="T125" fmla="*/ 168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 h="174">
                    <a:moveTo>
                      <a:pt x="20" y="168"/>
                    </a:moveTo>
                    <a:lnTo>
                      <a:pt x="36" y="166"/>
                    </a:lnTo>
                    <a:lnTo>
                      <a:pt x="38" y="166"/>
                    </a:lnTo>
                    <a:lnTo>
                      <a:pt x="42" y="168"/>
                    </a:lnTo>
                    <a:lnTo>
                      <a:pt x="44" y="172"/>
                    </a:lnTo>
                    <a:lnTo>
                      <a:pt x="46" y="172"/>
                    </a:lnTo>
                    <a:lnTo>
                      <a:pt x="50" y="174"/>
                    </a:lnTo>
                    <a:lnTo>
                      <a:pt x="54" y="174"/>
                    </a:lnTo>
                    <a:lnTo>
                      <a:pt x="56" y="174"/>
                    </a:lnTo>
                    <a:lnTo>
                      <a:pt x="62" y="172"/>
                    </a:lnTo>
                    <a:lnTo>
                      <a:pt x="66" y="172"/>
                    </a:lnTo>
                    <a:lnTo>
                      <a:pt x="70" y="172"/>
                    </a:lnTo>
                    <a:lnTo>
                      <a:pt x="80" y="168"/>
                    </a:lnTo>
                    <a:lnTo>
                      <a:pt x="84" y="168"/>
                    </a:lnTo>
                    <a:lnTo>
                      <a:pt x="90" y="166"/>
                    </a:lnTo>
                    <a:lnTo>
                      <a:pt x="90" y="158"/>
                    </a:lnTo>
                    <a:lnTo>
                      <a:pt x="92" y="154"/>
                    </a:lnTo>
                    <a:lnTo>
                      <a:pt x="92" y="150"/>
                    </a:lnTo>
                    <a:lnTo>
                      <a:pt x="96" y="150"/>
                    </a:lnTo>
                    <a:lnTo>
                      <a:pt x="98" y="148"/>
                    </a:lnTo>
                    <a:lnTo>
                      <a:pt x="100" y="146"/>
                    </a:lnTo>
                    <a:lnTo>
                      <a:pt x="100" y="142"/>
                    </a:lnTo>
                    <a:lnTo>
                      <a:pt x="102" y="138"/>
                    </a:lnTo>
                    <a:lnTo>
                      <a:pt x="106" y="136"/>
                    </a:lnTo>
                    <a:lnTo>
                      <a:pt x="110" y="132"/>
                    </a:lnTo>
                    <a:lnTo>
                      <a:pt x="124" y="128"/>
                    </a:lnTo>
                    <a:lnTo>
                      <a:pt x="124" y="124"/>
                    </a:lnTo>
                    <a:lnTo>
                      <a:pt x="124" y="122"/>
                    </a:lnTo>
                    <a:lnTo>
                      <a:pt x="120" y="120"/>
                    </a:lnTo>
                    <a:lnTo>
                      <a:pt x="118" y="118"/>
                    </a:lnTo>
                    <a:lnTo>
                      <a:pt x="152" y="106"/>
                    </a:lnTo>
                    <a:lnTo>
                      <a:pt x="152" y="96"/>
                    </a:lnTo>
                    <a:lnTo>
                      <a:pt x="152" y="92"/>
                    </a:lnTo>
                    <a:lnTo>
                      <a:pt x="152" y="86"/>
                    </a:lnTo>
                    <a:lnTo>
                      <a:pt x="152" y="82"/>
                    </a:lnTo>
                    <a:lnTo>
                      <a:pt x="154" y="76"/>
                    </a:lnTo>
                    <a:lnTo>
                      <a:pt x="158" y="70"/>
                    </a:lnTo>
                    <a:lnTo>
                      <a:pt x="162" y="68"/>
                    </a:lnTo>
                    <a:lnTo>
                      <a:pt x="164" y="66"/>
                    </a:lnTo>
                    <a:lnTo>
                      <a:pt x="162" y="64"/>
                    </a:lnTo>
                    <a:lnTo>
                      <a:pt x="158" y="64"/>
                    </a:lnTo>
                    <a:lnTo>
                      <a:pt x="156" y="50"/>
                    </a:lnTo>
                    <a:lnTo>
                      <a:pt x="158" y="50"/>
                    </a:lnTo>
                    <a:lnTo>
                      <a:pt x="158" y="48"/>
                    </a:lnTo>
                    <a:lnTo>
                      <a:pt x="164" y="46"/>
                    </a:lnTo>
                    <a:lnTo>
                      <a:pt x="166" y="40"/>
                    </a:lnTo>
                    <a:lnTo>
                      <a:pt x="166" y="38"/>
                    </a:lnTo>
                    <a:lnTo>
                      <a:pt x="164" y="36"/>
                    </a:lnTo>
                    <a:lnTo>
                      <a:pt x="164" y="30"/>
                    </a:lnTo>
                    <a:lnTo>
                      <a:pt x="164" y="24"/>
                    </a:lnTo>
                    <a:lnTo>
                      <a:pt x="158" y="20"/>
                    </a:lnTo>
                    <a:lnTo>
                      <a:pt x="156" y="18"/>
                    </a:lnTo>
                    <a:lnTo>
                      <a:pt x="152" y="14"/>
                    </a:lnTo>
                    <a:lnTo>
                      <a:pt x="148" y="12"/>
                    </a:lnTo>
                    <a:lnTo>
                      <a:pt x="146" y="12"/>
                    </a:lnTo>
                    <a:lnTo>
                      <a:pt x="144" y="10"/>
                    </a:lnTo>
                    <a:lnTo>
                      <a:pt x="144" y="6"/>
                    </a:lnTo>
                    <a:lnTo>
                      <a:pt x="144" y="4"/>
                    </a:lnTo>
                    <a:lnTo>
                      <a:pt x="138" y="2"/>
                    </a:lnTo>
                    <a:lnTo>
                      <a:pt x="138" y="4"/>
                    </a:lnTo>
                    <a:lnTo>
                      <a:pt x="134" y="6"/>
                    </a:lnTo>
                    <a:lnTo>
                      <a:pt x="128" y="6"/>
                    </a:lnTo>
                    <a:lnTo>
                      <a:pt x="126" y="4"/>
                    </a:lnTo>
                    <a:lnTo>
                      <a:pt x="124" y="0"/>
                    </a:lnTo>
                    <a:lnTo>
                      <a:pt x="100" y="4"/>
                    </a:lnTo>
                    <a:lnTo>
                      <a:pt x="92" y="12"/>
                    </a:lnTo>
                    <a:lnTo>
                      <a:pt x="90" y="18"/>
                    </a:lnTo>
                    <a:lnTo>
                      <a:pt x="88" y="18"/>
                    </a:lnTo>
                    <a:lnTo>
                      <a:pt x="88" y="24"/>
                    </a:lnTo>
                    <a:lnTo>
                      <a:pt x="90" y="28"/>
                    </a:lnTo>
                    <a:lnTo>
                      <a:pt x="90" y="30"/>
                    </a:lnTo>
                    <a:lnTo>
                      <a:pt x="92" y="36"/>
                    </a:lnTo>
                    <a:lnTo>
                      <a:pt x="92" y="40"/>
                    </a:lnTo>
                    <a:lnTo>
                      <a:pt x="90" y="48"/>
                    </a:lnTo>
                    <a:lnTo>
                      <a:pt x="92" y="50"/>
                    </a:lnTo>
                    <a:lnTo>
                      <a:pt x="98" y="56"/>
                    </a:lnTo>
                    <a:lnTo>
                      <a:pt x="102" y="58"/>
                    </a:lnTo>
                    <a:lnTo>
                      <a:pt x="108" y="60"/>
                    </a:lnTo>
                    <a:lnTo>
                      <a:pt x="110" y="66"/>
                    </a:lnTo>
                    <a:lnTo>
                      <a:pt x="112" y="64"/>
                    </a:lnTo>
                    <a:lnTo>
                      <a:pt x="120" y="64"/>
                    </a:lnTo>
                    <a:lnTo>
                      <a:pt x="120" y="82"/>
                    </a:lnTo>
                    <a:lnTo>
                      <a:pt x="112" y="78"/>
                    </a:lnTo>
                    <a:lnTo>
                      <a:pt x="108" y="82"/>
                    </a:lnTo>
                    <a:lnTo>
                      <a:pt x="102" y="82"/>
                    </a:lnTo>
                    <a:lnTo>
                      <a:pt x="100" y="78"/>
                    </a:lnTo>
                    <a:lnTo>
                      <a:pt x="100" y="74"/>
                    </a:lnTo>
                    <a:lnTo>
                      <a:pt x="100" y="70"/>
                    </a:lnTo>
                    <a:lnTo>
                      <a:pt x="98" y="68"/>
                    </a:lnTo>
                    <a:lnTo>
                      <a:pt x="96" y="68"/>
                    </a:lnTo>
                    <a:lnTo>
                      <a:pt x="92" y="66"/>
                    </a:lnTo>
                    <a:lnTo>
                      <a:pt x="90" y="66"/>
                    </a:lnTo>
                    <a:lnTo>
                      <a:pt x="88" y="60"/>
                    </a:lnTo>
                    <a:lnTo>
                      <a:pt x="84" y="58"/>
                    </a:lnTo>
                    <a:lnTo>
                      <a:pt x="84" y="56"/>
                    </a:lnTo>
                    <a:lnTo>
                      <a:pt x="82" y="52"/>
                    </a:lnTo>
                    <a:lnTo>
                      <a:pt x="78" y="52"/>
                    </a:lnTo>
                    <a:lnTo>
                      <a:pt x="74" y="52"/>
                    </a:lnTo>
                    <a:lnTo>
                      <a:pt x="72" y="58"/>
                    </a:lnTo>
                    <a:lnTo>
                      <a:pt x="70" y="58"/>
                    </a:lnTo>
                    <a:lnTo>
                      <a:pt x="56" y="58"/>
                    </a:lnTo>
                    <a:lnTo>
                      <a:pt x="54" y="56"/>
                    </a:lnTo>
                    <a:lnTo>
                      <a:pt x="54" y="50"/>
                    </a:lnTo>
                    <a:lnTo>
                      <a:pt x="52" y="46"/>
                    </a:lnTo>
                    <a:lnTo>
                      <a:pt x="50" y="48"/>
                    </a:lnTo>
                    <a:lnTo>
                      <a:pt x="44" y="50"/>
                    </a:lnTo>
                    <a:lnTo>
                      <a:pt x="44" y="48"/>
                    </a:lnTo>
                    <a:lnTo>
                      <a:pt x="42" y="40"/>
                    </a:lnTo>
                    <a:lnTo>
                      <a:pt x="34" y="40"/>
                    </a:lnTo>
                    <a:lnTo>
                      <a:pt x="36" y="52"/>
                    </a:lnTo>
                    <a:lnTo>
                      <a:pt x="34" y="56"/>
                    </a:lnTo>
                    <a:lnTo>
                      <a:pt x="34" y="60"/>
                    </a:lnTo>
                    <a:lnTo>
                      <a:pt x="34" y="68"/>
                    </a:lnTo>
                    <a:lnTo>
                      <a:pt x="34" y="74"/>
                    </a:lnTo>
                    <a:lnTo>
                      <a:pt x="0" y="74"/>
                    </a:lnTo>
                    <a:lnTo>
                      <a:pt x="0" y="138"/>
                    </a:lnTo>
                    <a:lnTo>
                      <a:pt x="4" y="140"/>
                    </a:lnTo>
                    <a:lnTo>
                      <a:pt x="6" y="146"/>
                    </a:lnTo>
                    <a:lnTo>
                      <a:pt x="6" y="154"/>
                    </a:lnTo>
                    <a:lnTo>
                      <a:pt x="10" y="158"/>
                    </a:lnTo>
                    <a:lnTo>
                      <a:pt x="16" y="160"/>
                    </a:lnTo>
                    <a:lnTo>
                      <a:pt x="16" y="166"/>
                    </a:lnTo>
                    <a:lnTo>
                      <a:pt x="18" y="168"/>
                    </a:lnTo>
                    <a:lnTo>
                      <a:pt x="20" y="168"/>
                    </a:lnTo>
                    <a:lnTo>
                      <a:pt x="20" y="168"/>
                    </a:lnTo>
                    <a:lnTo>
                      <a:pt x="20" y="16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1" name="Freeform 1479"/>
              <p:cNvSpPr>
                <a:spLocks noEditPoints="1"/>
              </p:cNvSpPr>
              <p:nvPr/>
            </p:nvSpPr>
            <p:spPr bwMode="auto">
              <a:xfrm>
                <a:off x="930275" y="4283075"/>
                <a:ext cx="460375" cy="539750"/>
              </a:xfrm>
              <a:custGeom>
                <a:avLst/>
                <a:gdLst>
                  <a:gd name="T0" fmla="*/ 108 w 290"/>
                  <a:gd name="T1" fmla="*/ 14 h 340"/>
                  <a:gd name="T2" fmla="*/ 132 w 290"/>
                  <a:gd name="T3" fmla="*/ 8 h 340"/>
                  <a:gd name="T4" fmla="*/ 164 w 290"/>
                  <a:gd name="T5" fmla="*/ 18 h 340"/>
                  <a:gd name="T6" fmla="*/ 176 w 290"/>
                  <a:gd name="T7" fmla="*/ 14 h 340"/>
                  <a:gd name="T8" fmla="*/ 190 w 290"/>
                  <a:gd name="T9" fmla="*/ 6 h 340"/>
                  <a:gd name="T10" fmla="*/ 200 w 290"/>
                  <a:gd name="T11" fmla="*/ 0 h 340"/>
                  <a:gd name="T12" fmla="*/ 232 w 290"/>
                  <a:gd name="T13" fmla="*/ 10 h 340"/>
                  <a:gd name="T14" fmla="*/ 242 w 290"/>
                  <a:gd name="T15" fmla="*/ 14 h 340"/>
                  <a:gd name="T16" fmla="*/ 258 w 290"/>
                  <a:gd name="T17" fmla="*/ 14 h 340"/>
                  <a:gd name="T18" fmla="*/ 280 w 290"/>
                  <a:gd name="T19" fmla="*/ 34 h 340"/>
                  <a:gd name="T20" fmla="*/ 288 w 290"/>
                  <a:gd name="T21" fmla="*/ 50 h 340"/>
                  <a:gd name="T22" fmla="*/ 282 w 290"/>
                  <a:gd name="T23" fmla="*/ 68 h 340"/>
                  <a:gd name="T24" fmla="*/ 282 w 290"/>
                  <a:gd name="T25" fmla="*/ 76 h 340"/>
                  <a:gd name="T26" fmla="*/ 264 w 290"/>
                  <a:gd name="T27" fmla="*/ 96 h 340"/>
                  <a:gd name="T28" fmla="*/ 254 w 290"/>
                  <a:gd name="T29" fmla="*/ 116 h 340"/>
                  <a:gd name="T30" fmla="*/ 254 w 290"/>
                  <a:gd name="T31" fmla="*/ 122 h 340"/>
                  <a:gd name="T32" fmla="*/ 254 w 290"/>
                  <a:gd name="T33" fmla="*/ 144 h 340"/>
                  <a:gd name="T34" fmla="*/ 246 w 290"/>
                  <a:gd name="T35" fmla="*/ 152 h 340"/>
                  <a:gd name="T36" fmla="*/ 254 w 290"/>
                  <a:gd name="T37" fmla="*/ 170 h 340"/>
                  <a:gd name="T38" fmla="*/ 252 w 290"/>
                  <a:gd name="T39" fmla="*/ 188 h 340"/>
                  <a:gd name="T40" fmla="*/ 250 w 290"/>
                  <a:gd name="T41" fmla="*/ 212 h 340"/>
                  <a:gd name="T42" fmla="*/ 272 w 290"/>
                  <a:gd name="T43" fmla="*/ 258 h 340"/>
                  <a:gd name="T44" fmla="*/ 234 w 290"/>
                  <a:gd name="T45" fmla="*/ 276 h 340"/>
                  <a:gd name="T46" fmla="*/ 242 w 290"/>
                  <a:gd name="T47" fmla="*/ 294 h 340"/>
                  <a:gd name="T48" fmla="*/ 252 w 290"/>
                  <a:gd name="T49" fmla="*/ 316 h 340"/>
                  <a:gd name="T50" fmla="*/ 270 w 290"/>
                  <a:gd name="T51" fmla="*/ 340 h 340"/>
                  <a:gd name="T52" fmla="*/ 250 w 290"/>
                  <a:gd name="T53" fmla="*/ 332 h 340"/>
                  <a:gd name="T54" fmla="*/ 240 w 290"/>
                  <a:gd name="T55" fmla="*/ 324 h 340"/>
                  <a:gd name="T56" fmla="*/ 226 w 290"/>
                  <a:gd name="T57" fmla="*/ 312 h 340"/>
                  <a:gd name="T58" fmla="*/ 204 w 290"/>
                  <a:gd name="T59" fmla="*/ 314 h 340"/>
                  <a:gd name="T60" fmla="*/ 194 w 290"/>
                  <a:gd name="T61" fmla="*/ 306 h 340"/>
                  <a:gd name="T62" fmla="*/ 164 w 290"/>
                  <a:gd name="T63" fmla="*/ 302 h 340"/>
                  <a:gd name="T64" fmla="*/ 154 w 290"/>
                  <a:gd name="T65" fmla="*/ 286 h 340"/>
                  <a:gd name="T66" fmla="*/ 152 w 290"/>
                  <a:gd name="T67" fmla="*/ 266 h 340"/>
                  <a:gd name="T68" fmla="*/ 146 w 290"/>
                  <a:gd name="T69" fmla="*/ 244 h 340"/>
                  <a:gd name="T70" fmla="*/ 134 w 290"/>
                  <a:gd name="T71" fmla="*/ 232 h 340"/>
                  <a:gd name="T72" fmla="*/ 118 w 290"/>
                  <a:gd name="T73" fmla="*/ 226 h 340"/>
                  <a:gd name="T74" fmla="*/ 112 w 290"/>
                  <a:gd name="T75" fmla="*/ 242 h 340"/>
                  <a:gd name="T76" fmla="*/ 94 w 290"/>
                  <a:gd name="T77" fmla="*/ 242 h 340"/>
                  <a:gd name="T78" fmla="*/ 88 w 290"/>
                  <a:gd name="T79" fmla="*/ 218 h 340"/>
                  <a:gd name="T80" fmla="*/ 26 w 290"/>
                  <a:gd name="T81" fmla="*/ 204 h 340"/>
                  <a:gd name="T82" fmla="*/ 0 w 290"/>
                  <a:gd name="T83" fmla="*/ 200 h 340"/>
                  <a:gd name="T84" fmla="*/ 18 w 290"/>
                  <a:gd name="T85" fmla="*/ 180 h 340"/>
                  <a:gd name="T86" fmla="*/ 34 w 290"/>
                  <a:gd name="T87" fmla="*/ 176 h 340"/>
                  <a:gd name="T88" fmla="*/ 46 w 290"/>
                  <a:gd name="T89" fmla="*/ 180 h 340"/>
                  <a:gd name="T90" fmla="*/ 70 w 290"/>
                  <a:gd name="T91" fmla="*/ 176 h 340"/>
                  <a:gd name="T92" fmla="*/ 72 w 290"/>
                  <a:gd name="T93" fmla="*/ 160 h 340"/>
                  <a:gd name="T94" fmla="*/ 76 w 290"/>
                  <a:gd name="T95" fmla="*/ 132 h 340"/>
                  <a:gd name="T96" fmla="*/ 86 w 290"/>
                  <a:gd name="T97" fmla="*/ 112 h 340"/>
                  <a:gd name="T98" fmla="*/ 94 w 290"/>
                  <a:gd name="T99" fmla="*/ 62 h 340"/>
                  <a:gd name="T100" fmla="*/ 100 w 290"/>
                  <a:gd name="T101" fmla="*/ 34 h 340"/>
                  <a:gd name="T102" fmla="*/ 252 w 290"/>
                  <a:gd name="T103" fmla="*/ 15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90" h="340">
                    <a:moveTo>
                      <a:pt x="100" y="34"/>
                    </a:moveTo>
                    <a:lnTo>
                      <a:pt x="100" y="18"/>
                    </a:lnTo>
                    <a:lnTo>
                      <a:pt x="106" y="18"/>
                    </a:lnTo>
                    <a:lnTo>
                      <a:pt x="108" y="16"/>
                    </a:lnTo>
                    <a:lnTo>
                      <a:pt x="108" y="14"/>
                    </a:lnTo>
                    <a:lnTo>
                      <a:pt x="112" y="6"/>
                    </a:lnTo>
                    <a:lnTo>
                      <a:pt x="114" y="4"/>
                    </a:lnTo>
                    <a:lnTo>
                      <a:pt x="118" y="4"/>
                    </a:lnTo>
                    <a:lnTo>
                      <a:pt x="126" y="6"/>
                    </a:lnTo>
                    <a:lnTo>
                      <a:pt x="132" y="8"/>
                    </a:lnTo>
                    <a:lnTo>
                      <a:pt x="134" y="14"/>
                    </a:lnTo>
                    <a:lnTo>
                      <a:pt x="142" y="14"/>
                    </a:lnTo>
                    <a:lnTo>
                      <a:pt x="146" y="14"/>
                    </a:lnTo>
                    <a:lnTo>
                      <a:pt x="158" y="16"/>
                    </a:lnTo>
                    <a:lnTo>
                      <a:pt x="164" y="18"/>
                    </a:lnTo>
                    <a:lnTo>
                      <a:pt x="164" y="14"/>
                    </a:lnTo>
                    <a:lnTo>
                      <a:pt x="168" y="10"/>
                    </a:lnTo>
                    <a:lnTo>
                      <a:pt x="168" y="8"/>
                    </a:lnTo>
                    <a:lnTo>
                      <a:pt x="172" y="10"/>
                    </a:lnTo>
                    <a:lnTo>
                      <a:pt x="176" y="14"/>
                    </a:lnTo>
                    <a:lnTo>
                      <a:pt x="178" y="14"/>
                    </a:lnTo>
                    <a:lnTo>
                      <a:pt x="186" y="10"/>
                    </a:lnTo>
                    <a:lnTo>
                      <a:pt x="186" y="8"/>
                    </a:lnTo>
                    <a:lnTo>
                      <a:pt x="188" y="6"/>
                    </a:lnTo>
                    <a:lnTo>
                      <a:pt x="190" y="6"/>
                    </a:lnTo>
                    <a:lnTo>
                      <a:pt x="190" y="8"/>
                    </a:lnTo>
                    <a:lnTo>
                      <a:pt x="194" y="8"/>
                    </a:lnTo>
                    <a:lnTo>
                      <a:pt x="196" y="6"/>
                    </a:lnTo>
                    <a:lnTo>
                      <a:pt x="198" y="4"/>
                    </a:lnTo>
                    <a:lnTo>
                      <a:pt x="200" y="0"/>
                    </a:lnTo>
                    <a:lnTo>
                      <a:pt x="214" y="0"/>
                    </a:lnTo>
                    <a:lnTo>
                      <a:pt x="216" y="4"/>
                    </a:lnTo>
                    <a:lnTo>
                      <a:pt x="218" y="4"/>
                    </a:lnTo>
                    <a:lnTo>
                      <a:pt x="226" y="4"/>
                    </a:lnTo>
                    <a:lnTo>
                      <a:pt x="232" y="10"/>
                    </a:lnTo>
                    <a:lnTo>
                      <a:pt x="232" y="14"/>
                    </a:lnTo>
                    <a:lnTo>
                      <a:pt x="234" y="18"/>
                    </a:lnTo>
                    <a:lnTo>
                      <a:pt x="236" y="18"/>
                    </a:lnTo>
                    <a:lnTo>
                      <a:pt x="240" y="14"/>
                    </a:lnTo>
                    <a:lnTo>
                      <a:pt x="242" y="14"/>
                    </a:lnTo>
                    <a:lnTo>
                      <a:pt x="244" y="14"/>
                    </a:lnTo>
                    <a:lnTo>
                      <a:pt x="250" y="18"/>
                    </a:lnTo>
                    <a:lnTo>
                      <a:pt x="252" y="18"/>
                    </a:lnTo>
                    <a:lnTo>
                      <a:pt x="254" y="16"/>
                    </a:lnTo>
                    <a:lnTo>
                      <a:pt x="258" y="14"/>
                    </a:lnTo>
                    <a:lnTo>
                      <a:pt x="260" y="14"/>
                    </a:lnTo>
                    <a:lnTo>
                      <a:pt x="262" y="18"/>
                    </a:lnTo>
                    <a:lnTo>
                      <a:pt x="268" y="26"/>
                    </a:lnTo>
                    <a:lnTo>
                      <a:pt x="278" y="32"/>
                    </a:lnTo>
                    <a:lnTo>
                      <a:pt x="280" y="34"/>
                    </a:lnTo>
                    <a:lnTo>
                      <a:pt x="282" y="32"/>
                    </a:lnTo>
                    <a:lnTo>
                      <a:pt x="290" y="36"/>
                    </a:lnTo>
                    <a:lnTo>
                      <a:pt x="290" y="40"/>
                    </a:lnTo>
                    <a:lnTo>
                      <a:pt x="290" y="44"/>
                    </a:lnTo>
                    <a:lnTo>
                      <a:pt x="288" y="50"/>
                    </a:lnTo>
                    <a:lnTo>
                      <a:pt x="286" y="52"/>
                    </a:lnTo>
                    <a:lnTo>
                      <a:pt x="288" y="54"/>
                    </a:lnTo>
                    <a:lnTo>
                      <a:pt x="282" y="60"/>
                    </a:lnTo>
                    <a:lnTo>
                      <a:pt x="282" y="64"/>
                    </a:lnTo>
                    <a:lnTo>
                      <a:pt x="282" y="68"/>
                    </a:lnTo>
                    <a:lnTo>
                      <a:pt x="282" y="70"/>
                    </a:lnTo>
                    <a:lnTo>
                      <a:pt x="286" y="70"/>
                    </a:lnTo>
                    <a:lnTo>
                      <a:pt x="286" y="76"/>
                    </a:lnTo>
                    <a:lnTo>
                      <a:pt x="280" y="80"/>
                    </a:lnTo>
                    <a:lnTo>
                      <a:pt x="282" y="76"/>
                    </a:lnTo>
                    <a:lnTo>
                      <a:pt x="278" y="80"/>
                    </a:lnTo>
                    <a:lnTo>
                      <a:pt x="272" y="82"/>
                    </a:lnTo>
                    <a:lnTo>
                      <a:pt x="272" y="90"/>
                    </a:lnTo>
                    <a:lnTo>
                      <a:pt x="264" y="94"/>
                    </a:lnTo>
                    <a:lnTo>
                      <a:pt x="264" y="96"/>
                    </a:lnTo>
                    <a:lnTo>
                      <a:pt x="262" y="100"/>
                    </a:lnTo>
                    <a:lnTo>
                      <a:pt x="260" y="108"/>
                    </a:lnTo>
                    <a:lnTo>
                      <a:pt x="258" y="116"/>
                    </a:lnTo>
                    <a:lnTo>
                      <a:pt x="258" y="114"/>
                    </a:lnTo>
                    <a:lnTo>
                      <a:pt x="254" y="116"/>
                    </a:lnTo>
                    <a:lnTo>
                      <a:pt x="250" y="118"/>
                    </a:lnTo>
                    <a:lnTo>
                      <a:pt x="250" y="122"/>
                    </a:lnTo>
                    <a:lnTo>
                      <a:pt x="250" y="126"/>
                    </a:lnTo>
                    <a:lnTo>
                      <a:pt x="254" y="126"/>
                    </a:lnTo>
                    <a:lnTo>
                      <a:pt x="254" y="122"/>
                    </a:lnTo>
                    <a:lnTo>
                      <a:pt x="254" y="126"/>
                    </a:lnTo>
                    <a:lnTo>
                      <a:pt x="252" y="132"/>
                    </a:lnTo>
                    <a:lnTo>
                      <a:pt x="252" y="134"/>
                    </a:lnTo>
                    <a:lnTo>
                      <a:pt x="254" y="136"/>
                    </a:lnTo>
                    <a:lnTo>
                      <a:pt x="254" y="144"/>
                    </a:lnTo>
                    <a:lnTo>
                      <a:pt x="246" y="136"/>
                    </a:lnTo>
                    <a:lnTo>
                      <a:pt x="244" y="148"/>
                    </a:lnTo>
                    <a:lnTo>
                      <a:pt x="242" y="152"/>
                    </a:lnTo>
                    <a:lnTo>
                      <a:pt x="244" y="152"/>
                    </a:lnTo>
                    <a:lnTo>
                      <a:pt x="246" y="152"/>
                    </a:lnTo>
                    <a:lnTo>
                      <a:pt x="246" y="158"/>
                    </a:lnTo>
                    <a:lnTo>
                      <a:pt x="250" y="160"/>
                    </a:lnTo>
                    <a:lnTo>
                      <a:pt x="254" y="160"/>
                    </a:lnTo>
                    <a:lnTo>
                      <a:pt x="254" y="168"/>
                    </a:lnTo>
                    <a:lnTo>
                      <a:pt x="254" y="170"/>
                    </a:lnTo>
                    <a:lnTo>
                      <a:pt x="252" y="170"/>
                    </a:lnTo>
                    <a:lnTo>
                      <a:pt x="246" y="180"/>
                    </a:lnTo>
                    <a:lnTo>
                      <a:pt x="246" y="186"/>
                    </a:lnTo>
                    <a:lnTo>
                      <a:pt x="250" y="186"/>
                    </a:lnTo>
                    <a:lnTo>
                      <a:pt x="252" y="188"/>
                    </a:lnTo>
                    <a:lnTo>
                      <a:pt x="250" y="190"/>
                    </a:lnTo>
                    <a:lnTo>
                      <a:pt x="250" y="196"/>
                    </a:lnTo>
                    <a:lnTo>
                      <a:pt x="254" y="200"/>
                    </a:lnTo>
                    <a:lnTo>
                      <a:pt x="252" y="206"/>
                    </a:lnTo>
                    <a:lnTo>
                      <a:pt x="250" y="212"/>
                    </a:lnTo>
                    <a:lnTo>
                      <a:pt x="258" y="232"/>
                    </a:lnTo>
                    <a:lnTo>
                      <a:pt x="270" y="240"/>
                    </a:lnTo>
                    <a:lnTo>
                      <a:pt x="270" y="244"/>
                    </a:lnTo>
                    <a:lnTo>
                      <a:pt x="270" y="248"/>
                    </a:lnTo>
                    <a:lnTo>
                      <a:pt x="272" y="258"/>
                    </a:lnTo>
                    <a:lnTo>
                      <a:pt x="250" y="262"/>
                    </a:lnTo>
                    <a:lnTo>
                      <a:pt x="242" y="270"/>
                    </a:lnTo>
                    <a:lnTo>
                      <a:pt x="242" y="266"/>
                    </a:lnTo>
                    <a:lnTo>
                      <a:pt x="232" y="272"/>
                    </a:lnTo>
                    <a:lnTo>
                      <a:pt x="234" y="276"/>
                    </a:lnTo>
                    <a:lnTo>
                      <a:pt x="236" y="276"/>
                    </a:lnTo>
                    <a:lnTo>
                      <a:pt x="236" y="284"/>
                    </a:lnTo>
                    <a:lnTo>
                      <a:pt x="240" y="286"/>
                    </a:lnTo>
                    <a:lnTo>
                      <a:pt x="240" y="288"/>
                    </a:lnTo>
                    <a:lnTo>
                      <a:pt x="242" y="294"/>
                    </a:lnTo>
                    <a:lnTo>
                      <a:pt x="242" y="298"/>
                    </a:lnTo>
                    <a:lnTo>
                      <a:pt x="240" y="306"/>
                    </a:lnTo>
                    <a:lnTo>
                      <a:pt x="242" y="308"/>
                    </a:lnTo>
                    <a:lnTo>
                      <a:pt x="246" y="314"/>
                    </a:lnTo>
                    <a:lnTo>
                      <a:pt x="252" y="316"/>
                    </a:lnTo>
                    <a:lnTo>
                      <a:pt x="258" y="320"/>
                    </a:lnTo>
                    <a:lnTo>
                      <a:pt x="260" y="324"/>
                    </a:lnTo>
                    <a:lnTo>
                      <a:pt x="262" y="322"/>
                    </a:lnTo>
                    <a:lnTo>
                      <a:pt x="270" y="322"/>
                    </a:lnTo>
                    <a:lnTo>
                      <a:pt x="270" y="340"/>
                    </a:lnTo>
                    <a:lnTo>
                      <a:pt x="262" y="338"/>
                    </a:lnTo>
                    <a:lnTo>
                      <a:pt x="258" y="340"/>
                    </a:lnTo>
                    <a:lnTo>
                      <a:pt x="252" y="340"/>
                    </a:lnTo>
                    <a:lnTo>
                      <a:pt x="250" y="338"/>
                    </a:lnTo>
                    <a:lnTo>
                      <a:pt x="250" y="332"/>
                    </a:lnTo>
                    <a:lnTo>
                      <a:pt x="250" y="330"/>
                    </a:lnTo>
                    <a:lnTo>
                      <a:pt x="246" y="326"/>
                    </a:lnTo>
                    <a:lnTo>
                      <a:pt x="244" y="326"/>
                    </a:lnTo>
                    <a:lnTo>
                      <a:pt x="242" y="324"/>
                    </a:lnTo>
                    <a:lnTo>
                      <a:pt x="240" y="324"/>
                    </a:lnTo>
                    <a:lnTo>
                      <a:pt x="236" y="320"/>
                    </a:lnTo>
                    <a:lnTo>
                      <a:pt x="234" y="316"/>
                    </a:lnTo>
                    <a:lnTo>
                      <a:pt x="234" y="314"/>
                    </a:lnTo>
                    <a:lnTo>
                      <a:pt x="232" y="312"/>
                    </a:lnTo>
                    <a:lnTo>
                      <a:pt x="226" y="312"/>
                    </a:lnTo>
                    <a:lnTo>
                      <a:pt x="224" y="312"/>
                    </a:lnTo>
                    <a:lnTo>
                      <a:pt x="222" y="316"/>
                    </a:lnTo>
                    <a:lnTo>
                      <a:pt x="218" y="316"/>
                    </a:lnTo>
                    <a:lnTo>
                      <a:pt x="206" y="316"/>
                    </a:lnTo>
                    <a:lnTo>
                      <a:pt x="204" y="314"/>
                    </a:lnTo>
                    <a:lnTo>
                      <a:pt x="204" y="308"/>
                    </a:lnTo>
                    <a:lnTo>
                      <a:pt x="200" y="304"/>
                    </a:lnTo>
                    <a:lnTo>
                      <a:pt x="198" y="306"/>
                    </a:lnTo>
                    <a:lnTo>
                      <a:pt x="194" y="308"/>
                    </a:lnTo>
                    <a:lnTo>
                      <a:pt x="194" y="306"/>
                    </a:lnTo>
                    <a:lnTo>
                      <a:pt x="190" y="298"/>
                    </a:lnTo>
                    <a:lnTo>
                      <a:pt x="182" y="298"/>
                    </a:lnTo>
                    <a:lnTo>
                      <a:pt x="172" y="298"/>
                    </a:lnTo>
                    <a:lnTo>
                      <a:pt x="168" y="298"/>
                    </a:lnTo>
                    <a:lnTo>
                      <a:pt x="164" y="302"/>
                    </a:lnTo>
                    <a:lnTo>
                      <a:pt x="162" y="304"/>
                    </a:lnTo>
                    <a:lnTo>
                      <a:pt x="160" y="302"/>
                    </a:lnTo>
                    <a:lnTo>
                      <a:pt x="158" y="296"/>
                    </a:lnTo>
                    <a:lnTo>
                      <a:pt x="158" y="290"/>
                    </a:lnTo>
                    <a:lnTo>
                      <a:pt x="154" y="286"/>
                    </a:lnTo>
                    <a:lnTo>
                      <a:pt x="158" y="280"/>
                    </a:lnTo>
                    <a:lnTo>
                      <a:pt x="158" y="278"/>
                    </a:lnTo>
                    <a:lnTo>
                      <a:pt x="154" y="272"/>
                    </a:lnTo>
                    <a:lnTo>
                      <a:pt x="154" y="270"/>
                    </a:lnTo>
                    <a:lnTo>
                      <a:pt x="152" y="266"/>
                    </a:lnTo>
                    <a:lnTo>
                      <a:pt x="150" y="254"/>
                    </a:lnTo>
                    <a:lnTo>
                      <a:pt x="150" y="250"/>
                    </a:lnTo>
                    <a:lnTo>
                      <a:pt x="150" y="248"/>
                    </a:lnTo>
                    <a:lnTo>
                      <a:pt x="150" y="244"/>
                    </a:lnTo>
                    <a:lnTo>
                      <a:pt x="146" y="244"/>
                    </a:lnTo>
                    <a:lnTo>
                      <a:pt x="146" y="242"/>
                    </a:lnTo>
                    <a:lnTo>
                      <a:pt x="146" y="236"/>
                    </a:lnTo>
                    <a:lnTo>
                      <a:pt x="144" y="232"/>
                    </a:lnTo>
                    <a:lnTo>
                      <a:pt x="140" y="232"/>
                    </a:lnTo>
                    <a:lnTo>
                      <a:pt x="134" y="232"/>
                    </a:lnTo>
                    <a:lnTo>
                      <a:pt x="134" y="230"/>
                    </a:lnTo>
                    <a:lnTo>
                      <a:pt x="134" y="226"/>
                    </a:lnTo>
                    <a:lnTo>
                      <a:pt x="132" y="226"/>
                    </a:lnTo>
                    <a:lnTo>
                      <a:pt x="126" y="226"/>
                    </a:lnTo>
                    <a:lnTo>
                      <a:pt x="118" y="226"/>
                    </a:lnTo>
                    <a:lnTo>
                      <a:pt x="116" y="226"/>
                    </a:lnTo>
                    <a:lnTo>
                      <a:pt x="116" y="234"/>
                    </a:lnTo>
                    <a:lnTo>
                      <a:pt x="116" y="240"/>
                    </a:lnTo>
                    <a:lnTo>
                      <a:pt x="116" y="242"/>
                    </a:lnTo>
                    <a:lnTo>
                      <a:pt x="112" y="242"/>
                    </a:lnTo>
                    <a:lnTo>
                      <a:pt x="112" y="240"/>
                    </a:lnTo>
                    <a:lnTo>
                      <a:pt x="108" y="242"/>
                    </a:lnTo>
                    <a:lnTo>
                      <a:pt x="104" y="244"/>
                    </a:lnTo>
                    <a:lnTo>
                      <a:pt x="98" y="244"/>
                    </a:lnTo>
                    <a:lnTo>
                      <a:pt x="94" y="242"/>
                    </a:lnTo>
                    <a:lnTo>
                      <a:pt x="90" y="240"/>
                    </a:lnTo>
                    <a:lnTo>
                      <a:pt x="90" y="234"/>
                    </a:lnTo>
                    <a:lnTo>
                      <a:pt x="88" y="230"/>
                    </a:lnTo>
                    <a:lnTo>
                      <a:pt x="88" y="224"/>
                    </a:lnTo>
                    <a:lnTo>
                      <a:pt x="88" y="218"/>
                    </a:lnTo>
                    <a:lnTo>
                      <a:pt x="88" y="214"/>
                    </a:lnTo>
                    <a:lnTo>
                      <a:pt x="82" y="204"/>
                    </a:lnTo>
                    <a:lnTo>
                      <a:pt x="54" y="206"/>
                    </a:lnTo>
                    <a:lnTo>
                      <a:pt x="36" y="204"/>
                    </a:lnTo>
                    <a:lnTo>
                      <a:pt x="26" y="204"/>
                    </a:lnTo>
                    <a:lnTo>
                      <a:pt x="22" y="208"/>
                    </a:lnTo>
                    <a:lnTo>
                      <a:pt x="8" y="214"/>
                    </a:lnTo>
                    <a:lnTo>
                      <a:pt x="8" y="216"/>
                    </a:lnTo>
                    <a:lnTo>
                      <a:pt x="6" y="206"/>
                    </a:lnTo>
                    <a:lnTo>
                      <a:pt x="0" y="200"/>
                    </a:lnTo>
                    <a:lnTo>
                      <a:pt x="0" y="198"/>
                    </a:lnTo>
                    <a:lnTo>
                      <a:pt x="4" y="198"/>
                    </a:lnTo>
                    <a:lnTo>
                      <a:pt x="14" y="190"/>
                    </a:lnTo>
                    <a:lnTo>
                      <a:pt x="16" y="186"/>
                    </a:lnTo>
                    <a:lnTo>
                      <a:pt x="18" y="180"/>
                    </a:lnTo>
                    <a:lnTo>
                      <a:pt x="22" y="180"/>
                    </a:lnTo>
                    <a:lnTo>
                      <a:pt x="24" y="178"/>
                    </a:lnTo>
                    <a:lnTo>
                      <a:pt x="26" y="178"/>
                    </a:lnTo>
                    <a:lnTo>
                      <a:pt x="34" y="178"/>
                    </a:lnTo>
                    <a:lnTo>
                      <a:pt x="34" y="176"/>
                    </a:lnTo>
                    <a:lnTo>
                      <a:pt x="34" y="172"/>
                    </a:lnTo>
                    <a:lnTo>
                      <a:pt x="40" y="172"/>
                    </a:lnTo>
                    <a:lnTo>
                      <a:pt x="44" y="172"/>
                    </a:lnTo>
                    <a:lnTo>
                      <a:pt x="46" y="170"/>
                    </a:lnTo>
                    <a:lnTo>
                      <a:pt x="46" y="180"/>
                    </a:lnTo>
                    <a:lnTo>
                      <a:pt x="54" y="180"/>
                    </a:lnTo>
                    <a:lnTo>
                      <a:pt x="60" y="180"/>
                    </a:lnTo>
                    <a:lnTo>
                      <a:pt x="62" y="178"/>
                    </a:lnTo>
                    <a:lnTo>
                      <a:pt x="68" y="178"/>
                    </a:lnTo>
                    <a:lnTo>
                      <a:pt x="70" y="176"/>
                    </a:lnTo>
                    <a:lnTo>
                      <a:pt x="70" y="170"/>
                    </a:lnTo>
                    <a:lnTo>
                      <a:pt x="70" y="166"/>
                    </a:lnTo>
                    <a:lnTo>
                      <a:pt x="70" y="162"/>
                    </a:lnTo>
                    <a:lnTo>
                      <a:pt x="72" y="162"/>
                    </a:lnTo>
                    <a:lnTo>
                      <a:pt x="72" y="160"/>
                    </a:lnTo>
                    <a:lnTo>
                      <a:pt x="76" y="158"/>
                    </a:lnTo>
                    <a:lnTo>
                      <a:pt x="78" y="150"/>
                    </a:lnTo>
                    <a:lnTo>
                      <a:pt x="76" y="144"/>
                    </a:lnTo>
                    <a:lnTo>
                      <a:pt x="72" y="140"/>
                    </a:lnTo>
                    <a:lnTo>
                      <a:pt x="76" y="132"/>
                    </a:lnTo>
                    <a:lnTo>
                      <a:pt x="78" y="126"/>
                    </a:lnTo>
                    <a:lnTo>
                      <a:pt x="80" y="124"/>
                    </a:lnTo>
                    <a:lnTo>
                      <a:pt x="82" y="122"/>
                    </a:lnTo>
                    <a:lnTo>
                      <a:pt x="82" y="118"/>
                    </a:lnTo>
                    <a:lnTo>
                      <a:pt x="86" y="112"/>
                    </a:lnTo>
                    <a:lnTo>
                      <a:pt x="88" y="104"/>
                    </a:lnTo>
                    <a:lnTo>
                      <a:pt x="90" y="96"/>
                    </a:lnTo>
                    <a:lnTo>
                      <a:pt x="90" y="88"/>
                    </a:lnTo>
                    <a:lnTo>
                      <a:pt x="90" y="76"/>
                    </a:lnTo>
                    <a:lnTo>
                      <a:pt x="94" y="62"/>
                    </a:lnTo>
                    <a:lnTo>
                      <a:pt x="94" y="54"/>
                    </a:lnTo>
                    <a:lnTo>
                      <a:pt x="96" y="52"/>
                    </a:lnTo>
                    <a:lnTo>
                      <a:pt x="98" y="42"/>
                    </a:lnTo>
                    <a:lnTo>
                      <a:pt x="100" y="34"/>
                    </a:lnTo>
                    <a:lnTo>
                      <a:pt x="100" y="34"/>
                    </a:lnTo>
                    <a:lnTo>
                      <a:pt x="100" y="34"/>
                    </a:lnTo>
                    <a:close/>
                    <a:moveTo>
                      <a:pt x="254" y="144"/>
                    </a:moveTo>
                    <a:lnTo>
                      <a:pt x="254" y="144"/>
                    </a:lnTo>
                    <a:lnTo>
                      <a:pt x="252" y="148"/>
                    </a:lnTo>
                    <a:lnTo>
                      <a:pt x="252" y="150"/>
                    </a:lnTo>
                    <a:lnTo>
                      <a:pt x="252" y="148"/>
                    </a:lnTo>
                    <a:lnTo>
                      <a:pt x="254" y="144"/>
                    </a:lnTo>
                    <a:lnTo>
                      <a:pt x="254" y="144"/>
                    </a:lnTo>
                    <a:lnTo>
                      <a:pt x="254" y="14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2" name="Freeform 1480"/>
              <p:cNvSpPr>
                <a:spLocks/>
              </p:cNvSpPr>
              <p:nvPr/>
            </p:nvSpPr>
            <p:spPr bwMode="auto">
              <a:xfrm>
                <a:off x="1085850" y="3076575"/>
                <a:ext cx="120650" cy="133350"/>
              </a:xfrm>
              <a:custGeom>
                <a:avLst/>
                <a:gdLst>
                  <a:gd name="T0" fmla="*/ 0 w 76"/>
                  <a:gd name="T1" fmla="*/ 74 h 84"/>
                  <a:gd name="T2" fmla="*/ 14 w 76"/>
                  <a:gd name="T3" fmla="*/ 76 h 84"/>
                  <a:gd name="T4" fmla="*/ 24 w 76"/>
                  <a:gd name="T5" fmla="*/ 76 h 84"/>
                  <a:gd name="T6" fmla="*/ 34 w 76"/>
                  <a:gd name="T7" fmla="*/ 78 h 84"/>
                  <a:gd name="T8" fmla="*/ 44 w 76"/>
                  <a:gd name="T9" fmla="*/ 78 h 84"/>
                  <a:gd name="T10" fmla="*/ 54 w 76"/>
                  <a:gd name="T11" fmla="*/ 74 h 84"/>
                  <a:gd name="T12" fmla="*/ 68 w 76"/>
                  <a:gd name="T13" fmla="*/ 64 h 84"/>
                  <a:gd name="T14" fmla="*/ 74 w 76"/>
                  <a:gd name="T15" fmla="*/ 54 h 84"/>
                  <a:gd name="T16" fmla="*/ 66 w 76"/>
                  <a:gd name="T17" fmla="*/ 48 h 84"/>
                  <a:gd name="T18" fmla="*/ 66 w 76"/>
                  <a:gd name="T19" fmla="*/ 42 h 84"/>
                  <a:gd name="T20" fmla="*/ 68 w 76"/>
                  <a:gd name="T21" fmla="*/ 38 h 84"/>
                  <a:gd name="T22" fmla="*/ 76 w 76"/>
                  <a:gd name="T23" fmla="*/ 30 h 84"/>
                  <a:gd name="T24" fmla="*/ 68 w 76"/>
                  <a:gd name="T25" fmla="*/ 26 h 84"/>
                  <a:gd name="T26" fmla="*/ 68 w 76"/>
                  <a:gd name="T27" fmla="*/ 20 h 84"/>
                  <a:gd name="T28" fmla="*/ 72 w 76"/>
                  <a:gd name="T29" fmla="*/ 18 h 84"/>
                  <a:gd name="T30" fmla="*/ 64 w 76"/>
                  <a:gd name="T31" fmla="*/ 14 h 84"/>
                  <a:gd name="T32" fmla="*/ 58 w 76"/>
                  <a:gd name="T33" fmla="*/ 20 h 84"/>
                  <a:gd name="T34" fmla="*/ 54 w 76"/>
                  <a:gd name="T35" fmla="*/ 14 h 84"/>
                  <a:gd name="T36" fmla="*/ 48 w 76"/>
                  <a:gd name="T37" fmla="*/ 12 h 84"/>
                  <a:gd name="T38" fmla="*/ 48 w 76"/>
                  <a:gd name="T39" fmla="*/ 8 h 84"/>
                  <a:gd name="T40" fmla="*/ 42 w 76"/>
                  <a:gd name="T41" fmla="*/ 0 h 84"/>
                  <a:gd name="T42" fmla="*/ 28 w 76"/>
                  <a:gd name="T43" fmla="*/ 0 h 84"/>
                  <a:gd name="T44" fmla="*/ 20 w 76"/>
                  <a:gd name="T45" fmla="*/ 4 h 84"/>
                  <a:gd name="T46" fmla="*/ 16 w 76"/>
                  <a:gd name="T47" fmla="*/ 10 h 84"/>
                  <a:gd name="T48" fmla="*/ 16 w 76"/>
                  <a:gd name="T49" fmla="*/ 14 h 84"/>
                  <a:gd name="T50" fmla="*/ 18 w 76"/>
                  <a:gd name="T51" fmla="*/ 20 h 84"/>
                  <a:gd name="T52" fmla="*/ 16 w 76"/>
                  <a:gd name="T53" fmla="*/ 28 h 84"/>
                  <a:gd name="T54" fmla="*/ 18 w 76"/>
                  <a:gd name="T55" fmla="*/ 36 h 84"/>
                  <a:gd name="T56" fmla="*/ 14 w 76"/>
                  <a:gd name="T57" fmla="*/ 38 h 84"/>
                  <a:gd name="T58" fmla="*/ 16 w 76"/>
                  <a:gd name="T59" fmla="*/ 40 h 84"/>
                  <a:gd name="T60" fmla="*/ 20 w 76"/>
                  <a:gd name="T61" fmla="*/ 46 h 84"/>
                  <a:gd name="T62" fmla="*/ 14 w 76"/>
                  <a:gd name="T63" fmla="*/ 48 h 84"/>
                  <a:gd name="T64" fmla="*/ 4 w 76"/>
                  <a:gd name="T65" fmla="*/ 56 h 84"/>
                  <a:gd name="T66" fmla="*/ 4 w 76"/>
                  <a:gd name="T67" fmla="*/ 64 h 84"/>
                  <a:gd name="T68" fmla="*/ 4 w 76"/>
                  <a:gd name="T69" fmla="*/ 72 h 84"/>
                  <a:gd name="T70" fmla="*/ 0 w 76"/>
                  <a:gd name="T71"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6" h="84">
                    <a:moveTo>
                      <a:pt x="0" y="74"/>
                    </a:moveTo>
                    <a:lnTo>
                      <a:pt x="0" y="74"/>
                    </a:lnTo>
                    <a:lnTo>
                      <a:pt x="14" y="78"/>
                    </a:lnTo>
                    <a:lnTo>
                      <a:pt x="14" y="76"/>
                    </a:lnTo>
                    <a:lnTo>
                      <a:pt x="20" y="72"/>
                    </a:lnTo>
                    <a:lnTo>
                      <a:pt x="24" y="76"/>
                    </a:lnTo>
                    <a:lnTo>
                      <a:pt x="28" y="72"/>
                    </a:lnTo>
                    <a:lnTo>
                      <a:pt x="34" y="78"/>
                    </a:lnTo>
                    <a:lnTo>
                      <a:pt x="36" y="84"/>
                    </a:lnTo>
                    <a:lnTo>
                      <a:pt x="44" y="78"/>
                    </a:lnTo>
                    <a:lnTo>
                      <a:pt x="48" y="78"/>
                    </a:lnTo>
                    <a:lnTo>
                      <a:pt x="54" y="74"/>
                    </a:lnTo>
                    <a:lnTo>
                      <a:pt x="68" y="68"/>
                    </a:lnTo>
                    <a:lnTo>
                      <a:pt x="68" y="64"/>
                    </a:lnTo>
                    <a:lnTo>
                      <a:pt x="72" y="58"/>
                    </a:lnTo>
                    <a:lnTo>
                      <a:pt x="74" y="54"/>
                    </a:lnTo>
                    <a:lnTo>
                      <a:pt x="74" y="50"/>
                    </a:lnTo>
                    <a:lnTo>
                      <a:pt x="66" y="48"/>
                    </a:lnTo>
                    <a:lnTo>
                      <a:pt x="66" y="46"/>
                    </a:lnTo>
                    <a:lnTo>
                      <a:pt x="66" y="42"/>
                    </a:lnTo>
                    <a:lnTo>
                      <a:pt x="66" y="40"/>
                    </a:lnTo>
                    <a:lnTo>
                      <a:pt x="68" y="38"/>
                    </a:lnTo>
                    <a:lnTo>
                      <a:pt x="74" y="32"/>
                    </a:lnTo>
                    <a:lnTo>
                      <a:pt x="76" y="30"/>
                    </a:lnTo>
                    <a:lnTo>
                      <a:pt x="74" y="30"/>
                    </a:lnTo>
                    <a:lnTo>
                      <a:pt x="68" y="26"/>
                    </a:lnTo>
                    <a:lnTo>
                      <a:pt x="66" y="22"/>
                    </a:lnTo>
                    <a:lnTo>
                      <a:pt x="68" y="20"/>
                    </a:lnTo>
                    <a:lnTo>
                      <a:pt x="74" y="20"/>
                    </a:lnTo>
                    <a:lnTo>
                      <a:pt x="72" y="18"/>
                    </a:lnTo>
                    <a:lnTo>
                      <a:pt x="66" y="14"/>
                    </a:lnTo>
                    <a:lnTo>
                      <a:pt x="64" y="14"/>
                    </a:lnTo>
                    <a:lnTo>
                      <a:pt x="62" y="14"/>
                    </a:lnTo>
                    <a:lnTo>
                      <a:pt x="58" y="20"/>
                    </a:lnTo>
                    <a:lnTo>
                      <a:pt x="56" y="18"/>
                    </a:lnTo>
                    <a:lnTo>
                      <a:pt x="54" y="14"/>
                    </a:lnTo>
                    <a:lnTo>
                      <a:pt x="52" y="14"/>
                    </a:lnTo>
                    <a:lnTo>
                      <a:pt x="48" y="12"/>
                    </a:lnTo>
                    <a:lnTo>
                      <a:pt x="48" y="10"/>
                    </a:lnTo>
                    <a:lnTo>
                      <a:pt x="48" y="8"/>
                    </a:lnTo>
                    <a:lnTo>
                      <a:pt x="46" y="2"/>
                    </a:lnTo>
                    <a:lnTo>
                      <a:pt x="42" y="0"/>
                    </a:lnTo>
                    <a:lnTo>
                      <a:pt x="34" y="0"/>
                    </a:lnTo>
                    <a:lnTo>
                      <a:pt x="28" y="0"/>
                    </a:lnTo>
                    <a:lnTo>
                      <a:pt x="24" y="2"/>
                    </a:lnTo>
                    <a:lnTo>
                      <a:pt x="20" y="4"/>
                    </a:lnTo>
                    <a:lnTo>
                      <a:pt x="18" y="8"/>
                    </a:lnTo>
                    <a:lnTo>
                      <a:pt x="16" y="10"/>
                    </a:lnTo>
                    <a:lnTo>
                      <a:pt x="16" y="12"/>
                    </a:lnTo>
                    <a:lnTo>
                      <a:pt x="16" y="14"/>
                    </a:lnTo>
                    <a:lnTo>
                      <a:pt x="18" y="18"/>
                    </a:lnTo>
                    <a:lnTo>
                      <a:pt x="18" y="20"/>
                    </a:lnTo>
                    <a:lnTo>
                      <a:pt x="16" y="22"/>
                    </a:lnTo>
                    <a:lnTo>
                      <a:pt x="16" y="28"/>
                    </a:lnTo>
                    <a:lnTo>
                      <a:pt x="18" y="32"/>
                    </a:lnTo>
                    <a:lnTo>
                      <a:pt x="18" y="36"/>
                    </a:lnTo>
                    <a:lnTo>
                      <a:pt x="16" y="38"/>
                    </a:lnTo>
                    <a:lnTo>
                      <a:pt x="14" y="38"/>
                    </a:lnTo>
                    <a:lnTo>
                      <a:pt x="14" y="40"/>
                    </a:lnTo>
                    <a:lnTo>
                      <a:pt x="16" y="40"/>
                    </a:lnTo>
                    <a:lnTo>
                      <a:pt x="18" y="42"/>
                    </a:lnTo>
                    <a:lnTo>
                      <a:pt x="20" y="46"/>
                    </a:lnTo>
                    <a:lnTo>
                      <a:pt x="18" y="48"/>
                    </a:lnTo>
                    <a:lnTo>
                      <a:pt x="14" y="48"/>
                    </a:lnTo>
                    <a:lnTo>
                      <a:pt x="10" y="54"/>
                    </a:lnTo>
                    <a:lnTo>
                      <a:pt x="4" y="56"/>
                    </a:lnTo>
                    <a:lnTo>
                      <a:pt x="4" y="58"/>
                    </a:lnTo>
                    <a:lnTo>
                      <a:pt x="4" y="64"/>
                    </a:lnTo>
                    <a:lnTo>
                      <a:pt x="4" y="66"/>
                    </a:lnTo>
                    <a:lnTo>
                      <a:pt x="4" y="72"/>
                    </a:lnTo>
                    <a:lnTo>
                      <a:pt x="0" y="74"/>
                    </a:lnTo>
                    <a:lnTo>
                      <a:pt x="0" y="74"/>
                    </a:lnTo>
                    <a:lnTo>
                      <a:pt x="0" y="7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3" name="Freeform 1481"/>
              <p:cNvSpPr>
                <a:spLocks noEditPoints="1"/>
              </p:cNvSpPr>
              <p:nvPr/>
            </p:nvSpPr>
            <p:spPr bwMode="auto">
              <a:xfrm>
                <a:off x="1644650" y="3905250"/>
                <a:ext cx="269875" cy="177800"/>
              </a:xfrm>
              <a:custGeom>
                <a:avLst/>
                <a:gdLst>
                  <a:gd name="T0" fmla="*/ 2 w 170"/>
                  <a:gd name="T1" fmla="*/ 38 h 112"/>
                  <a:gd name="T2" fmla="*/ 6 w 170"/>
                  <a:gd name="T3" fmla="*/ 34 h 112"/>
                  <a:gd name="T4" fmla="*/ 10 w 170"/>
                  <a:gd name="T5" fmla="*/ 28 h 112"/>
                  <a:gd name="T6" fmla="*/ 12 w 170"/>
                  <a:gd name="T7" fmla="*/ 24 h 112"/>
                  <a:gd name="T8" fmla="*/ 16 w 170"/>
                  <a:gd name="T9" fmla="*/ 22 h 112"/>
                  <a:gd name="T10" fmla="*/ 20 w 170"/>
                  <a:gd name="T11" fmla="*/ 26 h 112"/>
                  <a:gd name="T12" fmla="*/ 28 w 170"/>
                  <a:gd name="T13" fmla="*/ 26 h 112"/>
                  <a:gd name="T14" fmla="*/ 52 w 170"/>
                  <a:gd name="T15" fmla="*/ 34 h 112"/>
                  <a:gd name="T16" fmla="*/ 62 w 170"/>
                  <a:gd name="T17" fmla="*/ 42 h 112"/>
                  <a:gd name="T18" fmla="*/ 134 w 170"/>
                  <a:gd name="T19" fmla="*/ 0 h 112"/>
                  <a:gd name="T20" fmla="*/ 146 w 170"/>
                  <a:gd name="T21" fmla="*/ 32 h 112"/>
                  <a:gd name="T22" fmla="*/ 154 w 170"/>
                  <a:gd name="T23" fmla="*/ 38 h 112"/>
                  <a:gd name="T24" fmla="*/ 136 w 170"/>
                  <a:gd name="T25" fmla="*/ 44 h 112"/>
                  <a:gd name="T26" fmla="*/ 136 w 170"/>
                  <a:gd name="T27" fmla="*/ 52 h 112"/>
                  <a:gd name="T28" fmla="*/ 134 w 170"/>
                  <a:gd name="T29" fmla="*/ 56 h 112"/>
                  <a:gd name="T30" fmla="*/ 130 w 170"/>
                  <a:gd name="T31" fmla="*/ 62 h 112"/>
                  <a:gd name="T32" fmla="*/ 118 w 170"/>
                  <a:gd name="T33" fmla="*/ 70 h 112"/>
                  <a:gd name="T34" fmla="*/ 102 w 170"/>
                  <a:gd name="T35" fmla="*/ 78 h 112"/>
                  <a:gd name="T36" fmla="*/ 88 w 170"/>
                  <a:gd name="T37" fmla="*/ 84 h 112"/>
                  <a:gd name="T38" fmla="*/ 78 w 170"/>
                  <a:gd name="T39" fmla="*/ 90 h 112"/>
                  <a:gd name="T40" fmla="*/ 68 w 170"/>
                  <a:gd name="T41" fmla="*/ 88 h 112"/>
                  <a:gd name="T42" fmla="*/ 56 w 170"/>
                  <a:gd name="T43" fmla="*/ 92 h 112"/>
                  <a:gd name="T44" fmla="*/ 42 w 170"/>
                  <a:gd name="T45" fmla="*/ 96 h 112"/>
                  <a:gd name="T46" fmla="*/ 32 w 170"/>
                  <a:gd name="T47" fmla="*/ 102 h 112"/>
                  <a:gd name="T48" fmla="*/ 16 w 170"/>
                  <a:gd name="T49" fmla="*/ 106 h 112"/>
                  <a:gd name="T50" fmla="*/ 10 w 170"/>
                  <a:gd name="T51" fmla="*/ 84 h 112"/>
                  <a:gd name="T52" fmla="*/ 2 w 170"/>
                  <a:gd name="T53" fmla="*/ 78 h 112"/>
                  <a:gd name="T54" fmla="*/ 4 w 170"/>
                  <a:gd name="T55" fmla="*/ 74 h 112"/>
                  <a:gd name="T56" fmla="*/ 0 w 170"/>
                  <a:gd name="T57" fmla="*/ 50 h 112"/>
                  <a:gd name="T58" fmla="*/ 2 w 170"/>
                  <a:gd name="T59" fmla="*/ 42 h 112"/>
                  <a:gd name="T60" fmla="*/ 2 w 170"/>
                  <a:gd name="T61" fmla="*/ 38 h 112"/>
                  <a:gd name="T62" fmla="*/ 162 w 170"/>
                  <a:gd name="T63" fmla="*/ 110 h 112"/>
                  <a:gd name="T64" fmla="*/ 160 w 170"/>
                  <a:gd name="T65" fmla="*/ 110 h 112"/>
                  <a:gd name="T66" fmla="*/ 170 w 170"/>
                  <a:gd name="T67" fmla="*/ 112 h 112"/>
                  <a:gd name="T68" fmla="*/ 168 w 170"/>
                  <a:gd name="T69" fmla="*/ 110 h 112"/>
                  <a:gd name="T70" fmla="*/ 162 w 170"/>
                  <a:gd name="T71"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0" h="112">
                    <a:moveTo>
                      <a:pt x="2" y="38"/>
                    </a:moveTo>
                    <a:lnTo>
                      <a:pt x="2" y="38"/>
                    </a:lnTo>
                    <a:lnTo>
                      <a:pt x="4" y="36"/>
                    </a:lnTo>
                    <a:lnTo>
                      <a:pt x="6" y="34"/>
                    </a:lnTo>
                    <a:lnTo>
                      <a:pt x="6" y="32"/>
                    </a:lnTo>
                    <a:lnTo>
                      <a:pt x="10" y="28"/>
                    </a:lnTo>
                    <a:lnTo>
                      <a:pt x="10" y="26"/>
                    </a:lnTo>
                    <a:lnTo>
                      <a:pt x="12" y="24"/>
                    </a:lnTo>
                    <a:lnTo>
                      <a:pt x="14" y="22"/>
                    </a:lnTo>
                    <a:lnTo>
                      <a:pt x="16" y="22"/>
                    </a:lnTo>
                    <a:lnTo>
                      <a:pt x="16" y="24"/>
                    </a:lnTo>
                    <a:lnTo>
                      <a:pt x="20" y="26"/>
                    </a:lnTo>
                    <a:lnTo>
                      <a:pt x="22" y="26"/>
                    </a:lnTo>
                    <a:lnTo>
                      <a:pt x="28" y="26"/>
                    </a:lnTo>
                    <a:lnTo>
                      <a:pt x="42" y="28"/>
                    </a:lnTo>
                    <a:lnTo>
                      <a:pt x="52" y="34"/>
                    </a:lnTo>
                    <a:lnTo>
                      <a:pt x="56" y="52"/>
                    </a:lnTo>
                    <a:lnTo>
                      <a:pt x="62" y="42"/>
                    </a:lnTo>
                    <a:lnTo>
                      <a:pt x="84" y="18"/>
                    </a:lnTo>
                    <a:lnTo>
                      <a:pt x="134" y="0"/>
                    </a:lnTo>
                    <a:lnTo>
                      <a:pt x="134" y="4"/>
                    </a:lnTo>
                    <a:lnTo>
                      <a:pt x="146" y="32"/>
                    </a:lnTo>
                    <a:lnTo>
                      <a:pt x="158" y="38"/>
                    </a:lnTo>
                    <a:lnTo>
                      <a:pt x="154" y="38"/>
                    </a:lnTo>
                    <a:lnTo>
                      <a:pt x="144" y="42"/>
                    </a:lnTo>
                    <a:lnTo>
                      <a:pt x="136" y="44"/>
                    </a:lnTo>
                    <a:lnTo>
                      <a:pt x="136" y="46"/>
                    </a:lnTo>
                    <a:lnTo>
                      <a:pt x="136" y="52"/>
                    </a:lnTo>
                    <a:lnTo>
                      <a:pt x="136" y="56"/>
                    </a:lnTo>
                    <a:lnTo>
                      <a:pt x="134" y="56"/>
                    </a:lnTo>
                    <a:lnTo>
                      <a:pt x="132" y="62"/>
                    </a:lnTo>
                    <a:lnTo>
                      <a:pt x="130" y="62"/>
                    </a:lnTo>
                    <a:lnTo>
                      <a:pt x="130" y="64"/>
                    </a:lnTo>
                    <a:lnTo>
                      <a:pt x="118" y="70"/>
                    </a:lnTo>
                    <a:lnTo>
                      <a:pt x="112" y="72"/>
                    </a:lnTo>
                    <a:lnTo>
                      <a:pt x="102" y="78"/>
                    </a:lnTo>
                    <a:lnTo>
                      <a:pt x="90" y="80"/>
                    </a:lnTo>
                    <a:lnTo>
                      <a:pt x="88" y="84"/>
                    </a:lnTo>
                    <a:lnTo>
                      <a:pt x="86" y="90"/>
                    </a:lnTo>
                    <a:lnTo>
                      <a:pt x="78" y="90"/>
                    </a:lnTo>
                    <a:lnTo>
                      <a:pt x="76" y="90"/>
                    </a:lnTo>
                    <a:lnTo>
                      <a:pt x="68" y="88"/>
                    </a:lnTo>
                    <a:lnTo>
                      <a:pt x="62" y="92"/>
                    </a:lnTo>
                    <a:lnTo>
                      <a:pt x="56" y="92"/>
                    </a:lnTo>
                    <a:lnTo>
                      <a:pt x="50" y="92"/>
                    </a:lnTo>
                    <a:lnTo>
                      <a:pt x="42" y="96"/>
                    </a:lnTo>
                    <a:lnTo>
                      <a:pt x="40" y="98"/>
                    </a:lnTo>
                    <a:lnTo>
                      <a:pt x="32" y="102"/>
                    </a:lnTo>
                    <a:lnTo>
                      <a:pt x="28" y="106"/>
                    </a:lnTo>
                    <a:lnTo>
                      <a:pt x="16" y="106"/>
                    </a:lnTo>
                    <a:lnTo>
                      <a:pt x="12" y="100"/>
                    </a:lnTo>
                    <a:lnTo>
                      <a:pt x="10" y="84"/>
                    </a:lnTo>
                    <a:lnTo>
                      <a:pt x="6" y="82"/>
                    </a:lnTo>
                    <a:lnTo>
                      <a:pt x="2" y="78"/>
                    </a:lnTo>
                    <a:lnTo>
                      <a:pt x="2" y="74"/>
                    </a:lnTo>
                    <a:lnTo>
                      <a:pt x="4" y="74"/>
                    </a:lnTo>
                    <a:lnTo>
                      <a:pt x="2" y="60"/>
                    </a:lnTo>
                    <a:lnTo>
                      <a:pt x="0" y="50"/>
                    </a:lnTo>
                    <a:lnTo>
                      <a:pt x="0" y="44"/>
                    </a:lnTo>
                    <a:lnTo>
                      <a:pt x="2" y="42"/>
                    </a:lnTo>
                    <a:lnTo>
                      <a:pt x="2" y="38"/>
                    </a:lnTo>
                    <a:lnTo>
                      <a:pt x="2" y="38"/>
                    </a:lnTo>
                    <a:lnTo>
                      <a:pt x="2" y="38"/>
                    </a:lnTo>
                    <a:close/>
                    <a:moveTo>
                      <a:pt x="162" y="110"/>
                    </a:moveTo>
                    <a:lnTo>
                      <a:pt x="162" y="110"/>
                    </a:lnTo>
                    <a:lnTo>
                      <a:pt x="160" y="110"/>
                    </a:lnTo>
                    <a:lnTo>
                      <a:pt x="164" y="112"/>
                    </a:lnTo>
                    <a:lnTo>
                      <a:pt x="170" y="112"/>
                    </a:lnTo>
                    <a:lnTo>
                      <a:pt x="170" y="110"/>
                    </a:lnTo>
                    <a:lnTo>
                      <a:pt x="168" y="110"/>
                    </a:lnTo>
                    <a:lnTo>
                      <a:pt x="162" y="110"/>
                    </a:lnTo>
                    <a:lnTo>
                      <a:pt x="162" y="110"/>
                    </a:lnTo>
                    <a:lnTo>
                      <a:pt x="162" y="1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4" name="Freeform 1482"/>
              <p:cNvSpPr>
                <a:spLocks/>
              </p:cNvSpPr>
              <p:nvPr/>
            </p:nvSpPr>
            <p:spPr bwMode="auto">
              <a:xfrm>
                <a:off x="269875" y="3644900"/>
                <a:ext cx="206375" cy="196850"/>
              </a:xfrm>
              <a:custGeom>
                <a:avLst/>
                <a:gdLst>
                  <a:gd name="T0" fmla="*/ 68 w 130"/>
                  <a:gd name="T1" fmla="*/ 0 h 124"/>
                  <a:gd name="T2" fmla="*/ 68 w 130"/>
                  <a:gd name="T3" fmla="*/ 0 h 124"/>
                  <a:gd name="T4" fmla="*/ 66 w 130"/>
                  <a:gd name="T5" fmla="*/ 8 h 124"/>
                  <a:gd name="T6" fmla="*/ 60 w 130"/>
                  <a:gd name="T7" fmla="*/ 8 h 124"/>
                  <a:gd name="T8" fmla="*/ 58 w 130"/>
                  <a:gd name="T9" fmla="*/ 8 h 124"/>
                  <a:gd name="T10" fmla="*/ 56 w 130"/>
                  <a:gd name="T11" fmla="*/ 10 h 124"/>
                  <a:gd name="T12" fmla="*/ 52 w 130"/>
                  <a:gd name="T13" fmla="*/ 16 h 124"/>
                  <a:gd name="T14" fmla="*/ 50 w 130"/>
                  <a:gd name="T15" fmla="*/ 22 h 124"/>
                  <a:gd name="T16" fmla="*/ 46 w 130"/>
                  <a:gd name="T17" fmla="*/ 28 h 124"/>
                  <a:gd name="T18" fmla="*/ 40 w 130"/>
                  <a:gd name="T19" fmla="*/ 30 h 124"/>
                  <a:gd name="T20" fmla="*/ 38 w 130"/>
                  <a:gd name="T21" fmla="*/ 38 h 124"/>
                  <a:gd name="T22" fmla="*/ 34 w 130"/>
                  <a:gd name="T23" fmla="*/ 48 h 124"/>
                  <a:gd name="T24" fmla="*/ 32 w 130"/>
                  <a:gd name="T25" fmla="*/ 56 h 124"/>
                  <a:gd name="T26" fmla="*/ 28 w 130"/>
                  <a:gd name="T27" fmla="*/ 64 h 124"/>
                  <a:gd name="T28" fmla="*/ 22 w 130"/>
                  <a:gd name="T29" fmla="*/ 72 h 124"/>
                  <a:gd name="T30" fmla="*/ 18 w 130"/>
                  <a:gd name="T31" fmla="*/ 78 h 124"/>
                  <a:gd name="T32" fmla="*/ 12 w 130"/>
                  <a:gd name="T33" fmla="*/ 90 h 124"/>
                  <a:gd name="T34" fmla="*/ 12 w 130"/>
                  <a:gd name="T35" fmla="*/ 98 h 124"/>
                  <a:gd name="T36" fmla="*/ 10 w 130"/>
                  <a:gd name="T37" fmla="*/ 104 h 124"/>
                  <a:gd name="T38" fmla="*/ 2 w 130"/>
                  <a:gd name="T39" fmla="*/ 108 h 124"/>
                  <a:gd name="T40" fmla="*/ 0 w 130"/>
                  <a:gd name="T41" fmla="*/ 116 h 124"/>
                  <a:gd name="T42" fmla="*/ 0 w 130"/>
                  <a:gd name="T43" fmla="*/ 124 h 124"/>
                  <a:gd name="T44" fmla="*/ 4 w 130"/>
                  <a:gd name="T45" fmla="*/ 120 h 124"/>
                  <a:gd name="T46" fmla="*/ 58 w 130"/>
                  <a:gd name="T47" fmla="*/ 120 h 124"/>
                  <a:gd name="T48" fmla="*/ 58 w 130"/>
                  <a:gd name="T49" fmla="*/ 90 h 124"/>
                  <a:gd name="T50" fmla="*/ 58 w 130"/>
                  <a:gd name="T51" fmla="*/ 86 h 124"/>
                  <a:gd name="T52" fmla="*/ 60 w 130"/>
                  <a:gd name="T53" fmla="*/ 82 h 124"/>
                  <a:gd name="T54" fmla="*/ 66 w 130"/>
                  <a:gd name="T55" fmla="*/ 80 h 124"/>
                  <a:gd name="T56" fmla="*/ 74 w 130"/>
                  <a:gd name="T57" fmla="*/ 78 h 124"/>
                  <a:gd name="T58" fmla="*/ 76 w 130"/>
                  <a:gd name="T59" fmla="*/ 38 h 124"/>
                  <a:gd name="T60" fmla="*/ 130 w 130"/>
                  <a:gd name="T61" fmla="*/ 38 h 124"/>
                  <a:gd name="T62" fmla="*/ 130 w 130"/>
                  <a:gd name="T63" fmla="*/ 10 h 124"/>
                  <a:gd name="T64" fmla="*/ 130 w 130"/>
                  <a:gd name="T65" fmla="*/ 0 h 124"/>
                  <a:gd name="T66" fmla="*/ 68 w 130"/>
                  <a:gd name="T67" fmla="*/ 0 h 124"/>
                  <a:gd name="T68" fmla="*/ 68 w 130"/>
                  <a:gd name="T69" fmla="*/ 0 h 124"/>
                  <a:gd name="T70" fmla="*/ 68 w 130"/>
                  <a:gd name="T71"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0" h="124">
                    <a:moveTo>
                      <a:pt x="68" y="0"/>
                    </a:moveTo>
                    <a:lnTo>
                      <a:pt x="68" y="0"/>
                    </a:lnTo>
                    <a:lnTo>
                      <a:pt x="66" y="8"/>
                    </a:lnTo>
                    <a:lnTo>
                      <a:pt x="60" y="8"/>
                    </a:lnTo>
                    <a:lnTo>
                      <a:pt x="58" y="8"/>
                    </a:lnTo>
                    <a:lnTo>
                      <a:pt x="56" y="10"/>
                    </a:lnTo>
                    <a:lnTo>
                      <a:pt x="52" y="16"/>
                    </a:lnTo>
                    <a:lnTo>
                      <a:pt x="50" y="22"/>
                    </a:lnTo>
                    <a:lnTo>
                      <a:pt x="46" y="28"/>
                    </a:lnTo>
                    <a:lnTo>
                      <a:pt x="40" y="30"/>
                    </a:lnTo>
                    <a:lnTo>
                      <a:pt x="38" y="38"/>
                    </a:lnTo>
                    <a:lnTo>
                      <a:pt x="34" y="48"/>
                    </a:lnTo>
                    <a:lnTo>
                      <a:pt x="32" y="56"/>
                    </a:lnTo>
                    <a:lnTo>
                      <a:pt x="28" y="64"/>
                    </a:lnTo>
                    <a:lnTo>
                      <a:pt x="22" y="72"/>
                    </a:lnTo>
                    <a:lnTo>
                      <a:pt x="18" y="78"/>
                    </a:lnTo>
                    <a:lnTo>
                      <a:pt x="12" y="90"/>
                    </a:lnTo>
                    <a:lnTo>
                      <a:pt x="12" y="98"/>
                    </a:lnTo>
                    <a:lnTo>
                      <a:pt x="10" y="104"/>
                    </a:lnTo>
                    <a:lnTo>
                      <a:pt x="2" y="108"/>
                    </a:lnTo>
                    <a:lnTo>
                      <a:pt x="0" y="116"/>
                    </a:lnTo>
                    <a:lnTo>
                      <a:pt x="0" y="124"/>
                    </a:lnTo>
                    <a:lnTo>
                      <a:pt x="4" y="120"/>
                    </a:lnTo>
                    <a:lnTo>
                      <a:pt x="58" y="120"/>
                    </a:lnTo>
                    <a:lnTo>
                      <a:pt x="58" y="90"/>
                    </a:lnTo>
                    <a:lnTo>
                      <a:pt x="58" y="86"/>
                    </a:lnTo>
                    <a:lnTo>
                      <a:pt x="60" y="82"/>
                    </a:lnTo>
                    <a:lnTo>
                      <a:pt x="66" y="80"/>
                    </a:lnTo>
                    <a:lnTo>
                      <a:pt x="74" y="78"/>
                    </a:lnTo>
                    <a:lnTo>
                      <a:pt x="76" y="38"/>
                    </a:lnTo>
                    <a:lnTo>
                      <a:pt x="130" y="38"/>
                    </a:lnTo>
                    <a:lnTo>
                      <a:pt x="130" y="10"/>
                    </a:lnTo>
                    <a:lnTo>
                      <a:pt x="130" y="0"/>
                    </a:lnTo>
                    <a:lnTo>
                      <a:pt x="68" y="0"/>
                    </a:lnTo>
                    <a:lnTo>
                      <a:pt x="68" y="0"/>
                    </a:lnTo>
                    <a:lnTo>
                      <a:pt x="68"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5" name="Freeform 1483"/>
              <p:cNvSpPr>
                <a:spLocks noEditPoints="1"/>
              </p:cNvSpPr>
              <p:nvPr/>
            </p:nvSpPr>
            <p:spPr bwMode="auto">
              <a:xfrm>
                <a:off x="3028950" y="3790950"/>
                <a:ext cx="152400" cy="415925"/>
              </a:xfrm>
              <a:custGeom>
                <a:avLst/>
                <a:gdLst>
                  <a:gd name="T0" fmla="*/ 62 w 96"/>
                  <a:gd name="T1" fmla="*/ 26 h 262"/>
                  <a:gd name="T2" fmla="*/ 52 w 96"/>
                  <a:gd name="T3" fmla="*/ 14 h 262"/>
                  <a:gd name="T4" fmla="*/ 40 w 96"/>
                  <a:gd name="T5" fmla="*/ 4 h 262"/>
                  <a:gd name="T6" fmla="*/ 20 w 96"/>
                  <a:gd name="T7" fmla="*/ 6 h 262"/>
                  <a:gd name="T8" fmla="*/ 2 w 96"/>
                  <a:gd name="T9" fmla="*/ 6 h 262"/>
                  <a:gd name="T10" fmla="*/ 10 w 96"/>
                  <a:gd name="T11" fmla="*/ 22 h 262"/>
                  <a:gd name="T12" fmla="*/ 22 w 96"/>
                  <a:gd name="T13" fmla="*/ 22 h 262"/>
                  <a:gd name="T14" fmla="*/ 36 w 96"/>
                  <a:gd name="T15" fmla="*/ 40 h 262"/>
                  <a:gd name="T16" fmla="*/ 28 w 96"/>
                  <a:gd name="T17" fmla="*/ 56 h 262"/>
                  <a:gd name="T18" fmla="*/ 18 w 96"/>
                  <a:gd name="T19" fmla="*/ 68 h 262"/>
                  <a:gd name="T20" fmla="*/ 38 w 96"/>
                  <a:gd name="T21" fmla="*/ 92 h 262"/>
                  <a:gd name="T22" fmla="*/ 48 w 96"/>
                  <a:gd name="T23" fmla="*/ 108 h 262"/>
                  <a:gd name="T24" fmla="*/ 60 w 96"/>
                  <a:gd name="T25" fmla="*/ 126 h 262"/>
                  <a:gd name="T26" fmla="*/ 66 w 96"/>
                  <a:gd name="T27" fmla="*/ 146 h 262"/>
                  <a:gd name="T28" fmla="*/ 68 w 96"/>
                  <a:gd name="T29" fmla="*/ 168 h 262"/>
                  <a:gd name="T30" fmla="*/ 72 w 96"/>
                  <a:gd name="T31" fmla="*/ 184 h 262"/>
                  <a:gd name="T32" fmla="*/ 58 w 96"/>
                  <a:gd name="T33" fmla="*/ 210 h 262"/>
                  <a:gd name="T34" fmla="*/ 40 w 96"/>
                  <a:gd name="T35" fmla="*/ 218 h 262"/>
                  <a:gd name="T36" fmla="*/ 24 w 96"/>
                  <a:gd name="T37" fmla="*/ 226 h 262"/>
                  <a:gd name="T38" fmla="*/ 24 w 96"/>
                  <a:gd name="T39" fmla="*/ 246 h 262"/>
                  <a:gd name="T40" fmla="*/ 32 w 96"/>
                  <a:gd name="T41" fmla="*/ 260 h 262"/>
                  <a:gd name="T42" fmla="*/ 38 w 96"/>
                  <a:gd name="T43" fmla="*/ 256 h 262"/>
                  <a:gd name="T44" fmla="*/ 46 w 96"/>
                  <a:gd name="T45" fmla="*/ 252 h 262"/>
                  <a:gd name="T46" fmla="*/ 42 w 96"/>
                  <a:gd name="T47" fmla="*/ 242 h 262"/>
                  <a:gd name="T48" fmla="*/ 52 w 96"/>
                  <a:gd name="T49" fmla="*/ 238 h 262"/>
                  <a:gd name="T50" fmla="*/ 42 w 96"/>
                  <a:gd name="T51" fmla="*/ 228 h 262"/>
                  <a:gd name="T52" fmla="*/ 62 w 96"/>
                  <a:gd name="T53" fmla="*/ 234 h 262"/>
                  <a:gd name="T54" fmla="*/ 66 w 96"/>
                  <a:gd name="T55" fmla="*/ 228 h 262"/>
                  <a:gd name="T56" fmla="*/ 88 w 96"/>
                  <a:gd name="T57" fmla="*/ 214 h 262"/>
                  <a:gd name="T58" fmla="*/ 96 w 96"/>
                  <a:gd name="T59" fmla="*/ 182 h 262"/>
                  <a:gd name="T60" fmla="*/ 84 w 96"/>
                  <a:gd name="T61" fmla="*/ 142 h 262"/>
                  <a:gd name="T62" fmla="*/ 78 w 96"/>
                  <a:gd name="T63" fmla="*/ 128 h 262"/>
                  <a:gd name="T64" fmla="*/ 66 w 96"/>
                  <a:gd name="T65" fmla="*/ 110 h 262"/>
                  <a:gd name="T66" fmla="*/ 52 w 96"/>
                  <a:gd name="T67" fmla="*/ 104 h 262"/>
                  <a:gd name="T68" fmla="*/ 46 w 96"/>
                  <a:gd name="T69" fmla="*/ 90 h 262"/>
                  <a:gd name="T70" fmla="*/ 42 w 96"/>
                  <a:gd name="T71" fmla="*/ 68 h 262"/>
                  <a:gd name="T72" fmla="*/ 52 w 96"/>
                  <a:gd name="T73" fmla="*/ 56 h 262"/>
                  <a:gd name="T74" fmla="*/ 68 w 96"/>
                  <a:gd name="T75" fmla="*/ 34 h 262"/>
                  <a:gd name="T76" fmla="*/ 76 w 96"/>
                  <a:gd name="T77" fmla="*/ 28 h 262"/>
                  <a:gd name="T78" fmla="*/ 42 w 96"/>
                  <a:gd name="T79" fmla="*/ 238 h 262"/>
                  <a:gd name="T80" fmla="*/ 40 w 96"/>
                  <a:gd name="T81" fmla="*/ 236 h 262"/>
                  <a:gd name="T82" fmla="*/ 42 w 96"/>
                  <a:gd name="T83" fmla="*/ 236 h 262"/>
                  <a:gd name="T84" fmla="*/ 42 w 96"/>
                  <a:gd name="T85" fmla="*/ 234 h 262"/>
                  <a:gd name="T86" fmla="*/ 38 w 96"/>
                  <a:gd name="T87" fmla="*/ 234 h 262"/>
                  <a:gd name="T88" fmla="*/ 40 w 96"/>
                  <a:gd name="T89" fmla="*/ 234 h 262"/>
                  <a:gd name="T90" fmla="*/ 38 w 96"/>
                  <a:gd name="T91" fmla="*/ 226 h 262"/>
                  <a:gd name="T92" fmla="*/ 36 w 96"/>
                  <a:gd name="T93" fmla="*/ 22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6" h="262">
                    <a:moveTo>
                      <a:pt x="76" y="28"/>
                    </a:moveTo>
                    <a:lnTo>
                      <a:pt x="70" y="26"/>
                    </a:lnTo>
                    <a:lnTo>
                      <a:pt x="62" y="26"/>
                    </a:lnTo>
                    <a:lnTo>
                      <a:pt x="56" y="28"/>
                    </a:lnTo>
                    <a:lnTo>
                      <a:pt x="48" y="22"/>
                    </a:lnTo>
                    <a:lnTo>
                      <a:pt x="52" y="14"/>
                    </a:lnTo>
                    <a:lnTo>
                      <a:pt x="52" y="10"/>
                    </a:lnTo>
                    <a:lnTo>
                      <a:pt x="48" y="8"/>
                    </a:lnTo>
                    <a:lnTo>
                      <a:pt x="40" y="4"/>
                    </a:lnTo>
                    <a:lnTo>
                      <a:pt x="36" y="0"/>
                    </a:lnTo>
                    <a:lnTo>
                      <a:pt x="30" y="4"/>
                    </a:lnTo>
                    <a:lnTo>
                      <a:pt x="20" y="6"/>
                    </a:lnTo>
                    <a:lnTo>
                      <a:pt x="14" y="10"/>
                    </a:lnTo>
                    <a:lnTo>
                      <a:pt x="8" y="4"/>
                    </a:lnTo>
                    <a:lnTo>
                      <a:pt x="2" y="6"/>
                    </a:lnTo>
                    <a:lnTo>
                      <a:pt x="0" y="10"/>
                    </a:lnTo>
                    <a:lnTo>
                      <a:pt x="4" y="16"/>
                    </a:lnTo>
                    <a:lnTo>
                      <a:pt x="10" y="22"/>
                    </a:lnTo>
                    <a:lnTo>
                      <a:pt x="12" y="24"/>
                    </a:lnTo>
                    <a:lnTo>
                      <a:pt x="18" y="26"/>
                    </a:lnTo>
                    <a:lnTo>
                      <a:pt x="22" y="22"/>
                    </a:lnTo>
                    <a:lnTo>
                      <a:pt x="30" y="24"/>
                    </a:lnTo>
                    <a:lnTo>
                      <a:pt x="36" y="28"/>
                    </a:lnTo>
                    <a:lnTo>
                      <a:pt x="36" y="40"/>
                    </a:lnTo>
                    <a:lnTo>
                      <a:pt x="30" y="42"/>
                    </a:lnTo>
                    <a:lnTo>
                      <a:pt x="30" y="54"/>
                    </a:lnTo>
                    <a:lnTo>
                      <a:pt x="28" y="56"/>
                    </a:lnTo>
                    <a:lnTo>
                      <a:pt x="20" y="56"/>
                    </a:lnTo>
                    <a:lnTo>
                      <a:pt x="14" y="60"/>
                    </a:lnTo>
                    <a:lnTo>
                      <a:pt x="18" y="68"/>
                    </a:lnTo>
                    <a:lnTo>
                      <a:pt x="28" y="72"/>
                    </a:lnTo>
                    <a:lnTo>
                      <a:pt x="30" y="82"/>
                    </a:lnTo>
                    <a:lnTo>
                      <a:pt x="38" y="92"/>
                    </a:lnTo>
                    <a:lnTo>
                      <a:pt x="42" y="96"/>
                    </a:lnTo>
                    <a:lnTo>
                      <a:pt x="42" y="100"/>
                    </a:lnTo>
                    <a:lnTo>
                      <a:pt x="48" y="108"/>
                    </a:lnTo>
                    <a:lnTo>
                      <a:pt x="52" y="114"/>
                    </a:lnTo>
                    <a:lnTo>
                      <a:pt x="56" y="118"/>
                    </a:lnTo>
                    <a:lnTo>
                      <a:pt x="60" y="126"/>
                    </a:lnTo>
                    <a:lnTo>
                      <a:pt x="66" y="128"/>
                    </a:lnTo>
                    <a:lnTo>
                      <a:pt x="66" y="136"/>
                    </a:lnTo>
                    <a:lnTo>
                      <a:pt x="66" y="146"/>
                    </a:lnTo>
                    <a:lnTo>
                      <a:pt x="66" y="152"/>
                    </a:lnTo>
                    <a:lnTo>
                      <a:pt x="66" y="160"/>
                    </a:lnTo>
                    <a:lnTo>
                      <a:pt x="68" y="168"/>
                    </a:lnTo>
                    <a:lnTo>
                      <a:pt x="68" y="172"/>
                    </a:lnTo>
                    <a:lnTo>
                      <a:pt x="70" y="178"/>
                    </a:lnTo>
                    <a:lnTo>
                      <a:pt x="72" y="184"/>
                    </a:lnTo>
                    <a:lnTo>
                      <a:pt x="70" y="196"/>
                    </a:lnTo>
                    <a:lnTo>
                      <a:pt x="68" y="206"/>
                    </a:lnTo>
                    <a:lnTo>
                      <a:pt x="58" y="210"/>
                    </a:lnTo>
                    <a:lnTo>
                      <a:pt x="52" y="216"/>
                    </a:lnTo>
                    <a:lnTo>
                      <a:pt x="50" y="220"/>
                    </a:lnTo>
                    <a:lnTo>
                      <a:pt x="40" y="218"/>
                    </a:lnTo>
                    <a:lnTo>
                      <a:pt x="36" y="220"/>
                    </a:lnTo>
                    <a:lnTo>
                      <a:pt x="30" y="224"/>
                    </a:lnTo>
                    <a:lnTo>
                      <a:pt x="24" y="226"/>
                    </a:lnTo>
                    <a:lnTo>
                      <a:pt x="22" y="232"/>
                    </a:lnTo>
                    <a:lnTo>
                      <a:pt x="28" y="234"/>
                    </a:lnTo>
                    <a:lnTo>
                      <a:pt x="24" y="246"/>
                    </a:lnTo>
                    <a:lnTo>
                      <a:pt x="28" y="254"/>
                    </a:lnTo>
                    <a:lnTo>
                      <a:pt x="32" y="256"/>
                    </a:lnTo>
                    <a:lnTo>
                      <a:pt x="32" y="260"/>
                    </a:lnTo>
                    <a:lnTo>
                      <a:pt x="30" y="260"/>
                    </a:lnTo>
                    <a:lnTo>
                      <a:pt x="30" y="262"/>
                    </a:lnTo>
                    <a:lnTo>
                      <a:pt x="38" y="256"/>
                    </a:lnTo>
                    <a:lnTo>
                      <a:pt x="38" y="252"/>
                    </a:lnTo>
                    <a:lnTo>
                      <a:pt x="42" y="254"/>
                    </a:lnTo>
                    <a:lnTo>
                      <a:pt x="46" y="252"/>
                    </a:lnTo>
                    <a:lnTo>
                      <a:pt x="42" y="248"/>
                    </a:lnTo>
                    <a:lnTo>
                      <a:pt x="42" y="244"/>
                    </a:lnTo>
                    <a:lnTo>
                      <a:pt x="42" y="242"/>
                    </a:lnTo>
                    <a:lnTo>
                      <a:pt x="46" y="244"/>
                    </a:lnTo>
                    <a:lnTo>
                      <a:pt x="50" y="246"/>
                    </a:lnTo>
                    <a:lnTo>
                      <a:pt x="52" y="238"/>
                    </a:lnTo>
                    <a:lnTo>
                      <a:pt x="48" y="238"/>
                    </a:lnTo>
                    <a:lnTo>
                      <a:pt x="46" y="236"/>
                    </a:lnTo>
                    <a:lnTo>
                      <a:pt x="42" y="228"/>
                    </a:lnTo>
                    <a:lnTo>
                      <a:pt x="48" y="232"/>
                    </a:lnTo>
                    <a:lnTo>
                      <a:pt x="48" y="234"/>
                    </a:lnTo>
                    <a:lnTo>
                      <a:pt x="62" y="234"/>
                    </a:lnTo>
                    <a:lnTo>
                      <a:pt x="60" y="228"/>
                    </a:lnTo>
                    <a:lnTo>
                      <a:pt x="62" y="228"/>
                    </a:lnTo>
                    <a:lnTo>
                      <a:pt x="66" y="228"/>
                    </a:lnTo>
                    <a:lnTo>
                      <a:pt x="70" y="226"/>
                    </a:lnTo>
                    <a:lnTo>
                      <a:pt x="80" y="220"/>
                    </a:lnTo>
                    <a:lnTo>
                      <a:pt x="88" y="214"/>
                    </a:lnTo>
                    <a:lnTo>
                      <a:pt x="90" y="208"/>
                    </a:lnTo>
                    <a:lnTo>
                      <a:pt x="94" y="200"/>
                    </a:lnTo>
                    <a:lnTo>
                      <a:pt x="96" y="182"/>
                    </a:lnTo>
                    <a:lnTo>
                      <a:pt x="90" y="162"/>
                    </a:lnTo>
                    <a:lnTo>
                      <a:pt x="86" y="144"/>
                    </a:lnTo>
                    <a:lnTo>
                      <a:pt x="84" y="142"/>
                    </a:lnTo>
                    <a:lnTo>
                      <a:pt x="78" y="136"/>
                    </a:lnTo>
                    <a:lnTo>
                      <a:pt x="78" y="132"/>
                    </a:lnTo>
                    <a:lnTo>
                      <a:pt x="78" y="128"/>
                    </a:lnTo>
                    <a:lnTo>
                      <a:pt x="70" y="120"/>
                    </a:lnTo>
                    <a:lnTo>
                      <a:pt x="66" y="114"/>
                    </a:lnTo>
                    <a:lnTo>
                      <a:pt x="66" y="110"/>
                    </a:lnTo>
                    <a:lnTo>
                      <a:pt x="66" y="108"/>
                    </a:lnTo>
                    <a:lnTo>
                      <a:pt x="60" y="106"/>
                    </a:lnTo>
                    <a:lnTo>
                      <a:pt x="52" y="104"/>
                    </a:lnTo>
                    <a:lnTo>
                      <a:pt x="52" y="98"/>
                    </a:lnTo>
                    <a:lnTo>
                      <a:pt x="52" y="96"/>
                    </a:lnTo>
                    <a:lnTo>
                      <a:pt x="46" y="90"/>
                    </a:lnTo>
                    <a:lnTo>
                      <a:pt x="42" y="82"/>
                    </a:lnTo>
                    <a:lnTo>
                      <a:pt x="40" y="74"/>
                    </a:lnTo>
                    <a:lnTo>
                      <a:pt x="42" y="68"/>
                    </a:lnTo>
                    <a:lnTo>
                      <a:pt x="46" y="60"/>
                    </a:lnTo>
                    <a:lnTo>
                      <a:pt x="48" y="56"/>
                    </a:lnTo>
                    <a:lnTo>
                      <a:pt x="52" y="56"/>
                    </a:lnTo>
                    <a:lnTo>
                      <a:pt x="56" y="50"/>
                    </a:lnTo>
                    <a:lnTo>
                      <a:pt x="60" y="42"/>
                    </a:lnTo>
                    <a:lnTo>
                      <a:pt x="68" y="34"/>
                    </a:lnTo>
                    <a:lnTo>
                      <a:pt x="76" y="28"/>
                    </a:lnTo>
                    <a:lnTo>
                      <a:pt x="76" y="28"/>
                    </a:lnTo>
                    <a:lnTo>
                      <a:pt x="76" y="28"/>
                    </a:lnTo>
                    <a:close/>
                    <a:moveTo>
                      <a:pt x="42" y="236"/>
                    </a:moveTo>
                    <a:lnTo>
                      <a:pt x="42" y="236"/>
                    </a:lnTo>
                    <a:lnTo>
                      <a:pt x="42" y="238"/>
                    </a:lnTo>
                    <a:lnTo>
                      <a:pt x="40" y="242"/>
                    </a:lnTo>
                    <a:lnTo>
                      <a:pt x="40" y="238"/>
                    </a:lnTo>
                    <a:lnTo>
                      <a:pt x="40" y="236"/>
                    </a:lnTo>
                    <a:lnTo>
                      <a:pt x="42" y="236"/>
                    </a:lnTo>
                    <a:lnTo>
                      <a:pt x="42" y="236"/>
                    </a:lnTo>
                    <a:lnTo>
                      <a:pt x="42" y="236"/>
                    </a:lnTo>
                    <a:close/>
                    <a:moveTo>
                      <a:pt x="40" y="234"/>
                    </a:moveTo>
                    <a:lnTo>
                      <a:pt x="40" y="234"/>
                    </a:lnTo>
                    <a:lnTo>
                      <a:pt x="42" y="234"/>
                    </a:lnTo>
                    <a:lnTo>
                      <a:pt x="40" y="236"/>
                    </a:lnTo>
                    <a:lnTo>
                      <a:pt x="38" y="236"/>
                    </a:lnTo>
                    <a:lnTo>
                      <a:pt x="38" y="234"/>
                    </a:lnTo>
                    <a:lnTo>
                      <a:pt x="40" y="234"/>
                    </a:lnTo>
                    <a:lnTo>
                      <a:pt x="40" y="234"/>
                    </a:lnTo>
                    <a:lnTo>
                      <a:pt x="40" y="234"/>
                    </a:lnTo>
                    <a:close/>
                    <a:moveTo>
                      <a:pt x="36" y="224"/>
                    </a:moveTo>
                    <a:lnTo>
                      <a:pt x="36" y="224"/>
                    </a:lnTo>
                    <a:lnTo>
                      <a:pt x="38" y="226"/>
                    </a:lnTo>
                    <a:lnTo>
                      <a:pt x="36" y="228"/>
                    </a:lnTo>
                    <a:lnTo>
                      <a:pt x="32" y="226"/>
                    </a:lnTo>
                    <a:lnTo>
                      <a:pt x="36" y="224"/>
                    </a:lnTo>
                    <a:lnTo>
                      <a:pt x="36" y="224"/>
                    </a:lnTo>
                    <a:lnTo>
                      <a:pt x="36" y="22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6" name="Freeform 1484"/>
              <p:cNvSpPr>
                <a:spLocks noEditPoints="1"/>
              </p:cNvSpPr>
              <p:nvPr/>
            </p:nvSpPr>
            <p:spPr bwMode="auto">
              <a:xfrm>
                <a:off x="4508500" y="4918075"/>
                <a:ext cx="25400" cy="53975"/>
              </a:xfrm>
              <a:custGeom>
                <a:avLst/>
                <a:gdLst>
                  <a:gd name="T0" fmla="*/ 8 w 16"/>
                  <a:gd name="T1" fmla="*/ 24 h 34"/>
                  <a:gd name="T2" fmla="*/ 8 w 16"/>
                  <a:gd name="T3" fmla="*/ 24 h 34"/>
                  <a:gd name="T4" fmla="*/ 8 w 16"/>
                  <a:gd name="T5" fmla="*/ 30 h 34"/>
                  <a:gd name="T6" fmla="*/ 10 w 16"/>
                  <a:gd name="T7" fmla="*/ 34 h 34"/>
                  <a:gd name="T8" fmla="*/ 12 w 16"/>
                  <a:gd name="T9" fmla="*/ 34 h 34"/>
                  <a:gd name="T10" fmla="*/ 16 w 16"/>
                  <a:gd name="T11" fmla="*/ 34 h 34"/>
                  <a:gd name="T12" fmla="*/ 12 w 16"/>
                  <a:gd name="T13" fmla="*/ 32 h 34"/>
                  <a:gd name="T14" fmla="*/ 8 w 16"/>
                  <a:gd name="T15" fmla="*/ 24 h 34"/>
                  <a:gd name="T16" fmla="*/ 8 w 16"/>
                  <a:gd name="T17" fmla="*/ 24 h 34"/>
                  <a:gd name="T18" fmla="*/ 8 w 16"/>
                  <a:gd name="T19" fmla="*/ 24 h 34"/>
                  <a:gd name="T20" fmla="*/ 0 w 16"/>
                  <a:gd name="T21" fmla="*/ 0 h 34"/>
                  <a:gd name="T22" fmla="*/ 0 w 16"/>
                  <a:gd name="T23" fmla="*/ 0 h 34"/>
                  <a:gd name="T24" fmla="*/ 0 w 16"/>
                  <a:gd name="T25" fmla="*/ 8 h 34"/>
                  <a:gd name="T26" fmla="*/ 0 w 16"/>
                  <a:gd name="T27" fmla="*/ 16 h 34"/>
                  <a:gd name="T28" fmla="*/ 10 w 16"/>
                  <a:gd name="T29" fmla="*/ 16 h 34"/>
                  <a:gd name="T30" fmla="*/ 10 w 16"/>
                  <a:gd name="T31" fmla="*/ 8 h 34"/>
                  <a:gd name="T32" fmla="*/ 8 w 16"/>
                  <a:gd name="T33" fmla="*/ 8 h 34"/>
                  <a:gd name="T34" fmla="*/ 6 w 16"/>
                  <a:gd name="T35" fmla="*/ 2 h 34"/>
                  <a:gd name="T36" fmla="*/ 0 w 16"/>
                  <a:gd name="T37" fmla="*/ 0 h 34"/>
                  <a:gd name="T38" fmla="*/ 0 w 16"/>
                  <a:gd name="T39" fmla="*/ 0 h 34"/>
                  <a:gd name="T40" fmla="*/ 0 w 16"/>
                  <a:gd name="T4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34">
                    <a:moveTo>
                      <a:pt x="8" y="24"/>
                    </a:moveTo>
                    <a:lnTo>
                      <a:pt x="8" y="24"/>
                    </a:lnTo>
                    <a:lnTo>
                      <a:pt x="8" y="30"/>
                    </a:lnTo>
                    <a:lnTo>
                      <a:pt x="10" y="34"/>
                    </a:lnTo>
                    <a:lnTo>
                      <a:pt x="12" y="34"/>
                    </a:lnTo>
                    <a:lnTo>
                      <a:pt x="16" y="34"/>
                    </a:lnTo>
                    <a:lnTo>
                      <a:pt x="12" y="32"/>
                    </a:lnTo>
                    <a:lnTo>
                      <a:pt x="8" y="24"/>
                    </a:lnTo>
                    <a:lnTo>
                      <a:pt x="8" y="24"/>
                    </a:lnTo>
                    <a:lnTo>
                      <a:pt x="8" y="24"/>
                    </a:lnTo>
                    <a:close/>
                    <a:moveTo>
                      <a:pt x="0" y="0"/>
                    </a:moveTo>
                    <a:lnTo>
                      <a:pt x="0" y="0"/>
                    </a:lnTo>
                    <a:lnTo>
                      <a:pt x="0" y="8"/>
                    </a:lnTo>
                    <a:lnTo>
                      <a:pt x="0" y="16"/>
                    </a:lnTo>
                    <a:lnTo>
                      <a:pt x="10" y="16"/>
                    </a:lnTo>
                    <a:lnTo>
                      <a:pt x="10" y="8"/>
                    </a:lnTo>
                    <a:lnTo>
                      <a:pt x="8" y="8"/>
                    </a:lnTo>
                    <a:lnTo>
                      <a:pt x="6"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7" name="Freeform 1485"/>
              <p:cNvSpPr>
                <a:spLocks/>
              </p:cNvSpPr>
              <p:nvPr/>
            </p:nvSpPr>
            <p:spPr bwMode="auto">
              <a:xfrm>
                <a:off x="1952625" y="3082925"/>
                <a:ext cx="377825" cy="273050"/>
              </a:xfrm>
              <a:custGeom>
                <a:avLst/>
                <a:gdLst>
                  <a:gd name="T0" fmla="*/ 172 w 238"/>
                  <a:gd name="T1" fmla="*/ 160 h 172"/>
                  <a:gd name="T2" fmla="*/ 180 w 238"/>
                  <a:gd name="T3" fmla="*/ 154 h 172"/>
                  <a:gd name="T4" fmla="*/ 174 w 238"/>
                  <a:gd name="T5" fmla="*/ 146 h 172"/>
                  <a:gd name="T6" fmla="*/ 170 w 238"/>
                  <a:gd name="T7" fmla="*/ 138 h 172"/>
                  <a:gd name="T8" fmla="*/ 162 w 238"/>
                  <a:gd name="T9" fmla="*/ 130 h 172"/>
                  <a:gd name="T10" fmla="*/ 170 w 238"/>
                  <a:gd name="T11" fmla="*/ 126 h 172"/>
                  <a:gd name="T12" fmla="*/ 174 w 238"/>
                  <a:gd name="T13" fmla="*/ 126 h 172"/>
                  <a:gd name="T14" fmla="*/ 182 w 238"/>
                  <a:gd name="T15" fmla="*/ 118 h 172"/>
                  <a:gd name="T16" fmla="*/ 188 w 238"/>
                  <a:gd name="T17" fmla="*/ 110 h 172"/>
                  <a:gd name="T18" fmla="*/ 190 w 238"/>
                  <a:gd name="T19" fmla="*/ 104 h 172"/>
                  <a:gd name="T20" fmla="*/ 188 w 238"/>
                  <a:gd name="T21" fmla="*/ 94 h 172"/>
                  <a:gd name="T22" fmla="*/ 200 w 238"/>
                  <a:gd name="T23" fmla="*/ 98 h 172"/>
                  <a:gd name="T24" fmla="*/ 208 w 238"/>
                  <a:gd name="T25" fmla="*/ 86 h 172"/>
                  <a:gd name="T26" fmla="*/ 204 w 238"/>
                  <a:gd name="T27" fmla="*/ 104 h 172"/>
                  <a:gd name="T28" fmla="*/ 210 w 238"/>
                  <a:gd name="T29" fmla="*/ 110 h 172"/>
                  <a:gd name="T30" fmla="*/ 216 w 238"/>
                  <a:gd name="T31" fmla="*/ 108 h 172"/>
                  <a:gd name="T32" fmla="*/ 232 w 238"/>
                  <a:gd name="T33" fmla="*/ 104 h 172"/>
                  <a:gd name="T34" fmla="*/ 238 w 238"/>
                  <a:gd name="T35" fmla="*/ 92 h 172"/>
                  <a:gd name="T36" fmla="*/ 224 w 238"/>
                  <a:gd name="T37" fmla="*/ 86 h 172"/>
                  <a:gd name="T38" fmla="*/ 222 w 238"/>
                  <a:gd name="T39" fmla="*/ 80 h 172"/>
                  <a:gd name="T40" fmla="*/ 210 w 238"/>
                  <a:gd name="T41" fmla="*/ 82 h 172"/>
                  <a:gd name="T42" fmla="*/ 206 w 238"/>
                  <a:gd name="T43" fmla="*/ 76 h 172"/>
                  <a:gd name="T44" fmla="*/ 218 w 238"/>
                  <a:gd name="T45" fmla="*/ 66 h 172"/>
                  <a:gd name="T46" fmla="*/ 210 w 238"/>
                  <a:gd name="T47" fmla="*/ 64 h 172"/>
                  <a:gd name="T48" fmla="*/ 196 w 238"/>
                  <a:gd name="T49" fmla="*/ 70 h 172"/>
                  <a:gd name="T50" fmla="*/ 186 w 238"/>
                  <a:gd name="T51" fmla="*/ 74 h 172"/>
                  <a:gd name="T52" fmla="*/ 172 w 238"/>
                  <a:gd name="T53" fmla="*/ 84 h 172"/>
                  <a:gd name="T54" fmla="*/ 164 w 238"/>
                  <a:gd name="T55" fmla="*/ 92 h 172"/>
                  <a:gd name="T56" fmla="*/ 160 w 238"/>
                  <a:gd name="T57" fmla="*/ 82 h 172"/>
                  <a:gd name="T58" fmla="*/ 142 w 238"/>
                  <a:gd name="T59" fmla="*/ 80 h 172"/>
                  <a:gd name="T60" fmla="*/ 140 w 238"/>
                  <a:gd name="T61" fmla="*/ 72 h 172"/>
                  <a:gd name="T62" fmla="*/ 134 w 238"/>
                  <a:gd name="T63" fmla="*/ 66 h 172"/>
                  <a:gd name="T64" fmla="*/ 122 w 238"/>
                  <a:gd name="T65" fmla="*/ 56 h 172"/>
                  <a:gd name="T66" fmla="*/ 90 w 238"/>
                  <a:gd name="T67" fmla="*/ 54 h 172"/>
                  <a:gd name="T68" fmla="*/ 80 w 238"/>
                  <a:gd name="T69" fmla="*/ 30 h 172"/>
                  <a:gd name="T70" fmla="*/ 78 w 238"/>
                  <a:gd name="T71" fmla="*/ 34 h 172"/>
                  <a:gd name="T72" fmla="*/ 70 w 238"/>
                  <a:gd name="T73" fmla="*/ 44 h 172"/>
                  <a:gd name="T74" fmla="*/ 52 w 238"/>
                  <a:gd name="T75" fmla="*/ 38 h 172"/>
                  <a:gd name="T76" fmla="*/ 46 w 238"/>
                  <a:gd name="T77" fmla="*/ 52 h 172"/>
                  <a:gd name="T78" fmla="*/ 32 w 238"/>
                  <a:gd name="T79" fmla="*/ 42 h 172"/>
                  <a:gd name="T80" fmla="*/ 36 w 238"/>
                  <a:gd name="T81" fmla="*/ 0 h 172"/>
                  <a:gd name="T82" fmla="*/ 18 w 238"/>
                  <a:gd name="T83" fmla="*/ 2 h 172"/>
                  <a:gd name="T84" fmla="*/ 0 w 238"/>
                  <a:gd name="T85" fmla="*/ 76 h 172"/>
                  <a:gd name="T86" fmla="*/ 14 w 238"/>
                  <a:gd name="T87" fmla="*/ 72 h 172"/>
                  <a:gd name="T88" fmla="*/ 24 w 238"/>
                  <a:gd name="T89" fmla="*/ 64 h 172"/>
                  <a:gd name="T90" fmla="*/ 36 w 238"/>
                  <a:gd name="T91" fmla="*/ 56 h 172"/>
                  <a:gd name="T92" fmla="*/ 44 w 238"/>
                  <a:gd name="T93" fmla="*/ 76 h 172"/>
                  <a:gd name="T94" fmla="*/ 52 w 238"/>
                  <a:gd name="T95" fmla="*/ 90 h 172"/>
                  <a:gd name="T96" fmla="*/ 64 w 238"/>
                  <a:gd name="T97" fmla="*/ 92 h 172"/>
                  <a:gd name="T98" fmla="*/ 86 w 238"/>
                  <a:gd name="T99" fmla="*/ 86 h 172"/>
                  <a:gd name="T100" fmla="*/ 96 w 238"/>
                  <a:gd name="T101" fmla="*/ 108 h 172"/>
                  <a:gd name="T102" fmla="*/ 106 w 238"/>
                  <a:gd name="T103" fmla="*/ 122 h 172"/>
                  <a:gd name="T104" fmla="*/ 122 w 238"/>
                  <a:gd name="T105" fmla="*/ 138 h 172"/>
                  <a:gd name="T106" fmla="*/ 142 w 238"/>
                  <a:gd name="T107" fmla="*/ 144 h 172"/>
                  <a:gd name="T108" fmla="*/ 154 w 238"/>
                  <a:gd name="T109" fmla="*/ 148 h 172"/>
                  <a:gd name="T110" fmla="*/ 146 w 238"/>
                  <a:gd name="T111" fmla="*/ 164 h 172"/>
                  <a:gd name="T112" fmla="*/ 164 w 238"/>
                  <a:gd name="T113" fmla="*/ 172 h 172"/>
                  <a:gd name="T114" fmla="*/ 170 w 238"/>
                  <a:gd name="T115" fmla="*/ 168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8" h="172">
                    <a:moveTo>
                      <a:pt x="170" y="168"/>
                    </a:moveTo>
                    <a:lnTo>
                      <a:pt x="170" y="168"/>
                    </a:lnTo>
                    <a:lnTo>
                      <a:pt x="172" y="160"/>
                    </a:lnTo>
                    <a:lnTo>
                      <a:pt x="174" y="158"/>
                    </a:lnTo>
                    <a:lnTo>
                      <a:pt x="178" y="156"/>
                    </a:lnTo>
                    <a:lnTo>
                      <a:pt x="180" y="154"/>
                    </a:lnTo>
                    <a:lnTo>
                      <a:pt x="178" y="148"/>
                    </a:lnTo>
                    <a:lnTo>
                      <a:pt x="174" y="148"/>
                    </a:lnTo>
                    <a:lnTo>
                      <a:pt x="174" y="146"/>
                    </a:lnTo>
                    <a:lnTo>
                      <a:pt x="178" y="140"/>
                    </a:lnTo>
                    <a:lnTo>
                      <a:pt x="178" y="138"/>
                    </a:lnTo>
                    <a:lnTo>
                      <a:pt x="170" y="138"/>
                    </a:lnTo>
                    <a:lnTo>
                      <a:pt x="168" y="138"/>
                    </a:lnTo>
                    <a:lnTo>
                      <a:pt x="164" y="132"/>
                    </a:lnTo>
                    <a:lnTo>
                      <a:pt x="162" y="130"/>
                    </a:lnTo>
                    <a:lnTo>
                      <a:pt x="162" y="128"/>
                    </a:lnTo>
                    <a:lnTo>
                      <a:pt x="164" y="126"/>
                    </a:lnTo>
                    <a:lnTo>
                      <a:pt x="170" y="126"/>
                    </a:lnTo>
                    <a:lnTo>
                      <a:pt x="172" y="126"/>
                    </a:lnTo>
                    <a:lnTo>
                      <a:pt x="172" y="128"/>
                    </a:lnTo>
                    <a:lnTo>
                      <a:pt x="174" y="126"/>
                    </a:lnTo>
                    <a:lnTo>
                      <a:pt x="182" y="120"/>
                    </a:lnTo>
                    <a:lnTo>
                      <a:pt x="186" y="118"/>
                    </a:lnTo>
                    <a:lnTo>
                      <a:pt x="182" y="118"/>
                    </a:lnTo>
                    <a:lnTo>
                      <a:pt x="182" y="116"/>
                    </a:lnTo>
                    <a:lnTo>
                      <a:pt x="186" y="110"/>
                    </a:lnTo>
                    <a:lnTo>
                      <a:pt x="188" y="110"/>
                    </a:lnTo>
                    <a:lnTo>
                      <a:pt x="188" y="108"/>
                    </a:lnTo>
                    <a:lnTo>
                      <a:pt x="190" y="108"/>
                    </a:lnTo>
                    <a:lnTo>
                      <a:pt x="190" y="104"/>
                    </a:lnTo>
                    <a:lnTo>
                      <a:pt x="188" y="102"/>
                    </a:lnTo>
                    <a:lnTo>
                      <a:pt x="186" y="98"/>
                    </a:lnTo>
                    <a:lnTo>
                      <a:pt x="188" y="94"/>
                    </a:lnTo>
                    <a:lnTo>
                      <a:pt x="192" y="94"/>
                    </a:lnTo>
                    <a:lnTo>
                      <a:pt x="198" y="98"/>
                    </a:lnTo>
                    <a:lnTo>
                      <a:pt x="200" y="98"/>
                    </a:lnTo>
                    <a:lnTo>
                      <a:pt x="204" y="94"/>
                    </a:lnTo>
                    <a:lnTo>
                      <a:pt x="206" y="90"/>
                    </a:lnTo>
                    <a:lnTo>
                      <a:pt x="208" y="86"/>
                    </a:lnTo>
                    <a:lnTo>
                      <a:pt x="210" y="98"/>
                    </a:lnTo>
                    <a:lnTo>
                      <a:pt x="204" y="100"/>
                    </a:lnTo>
                    <a:lnTo>
                      <a:pt x="204" y="104"/>
                    </a:lnTo>
                    <a:lnTo>
                      <a:pt x="208" y="108"/>
                    </a:lnTo>
                    <a:lnTo>
                      <a:pt x="210" y="108"/>
                    </a:lnTo>
                    <a:lnTo>
                      <a:pt x="210" y="110"/>
                    </a:lnTo>
                    <a:lnTo>
                      <a:pt x="214" y="112"/>
                    </a:lnTo>
                    <a:lnTo>
                      <a:pt x="216" y="110"/>
                    </a:lnTo>
                    <a:lnTo>
                      <a:pt x="216" y="108"/>
                    </a:lnTo>
                    <a:lnTo>
                      <a:pt x="218" y="104"/>
                    </a:lnTo>
                    <a:lnTo>
                      <a:pt x="226" y="108"/>
                    </a:lnTo>
                    <a:lnTo>
                      <a:pt x="232" y="104"/>
                    </a:lnTo>
                    <a:lnTo>
                      <a:pt x="234" y="102"/>
                    </a:lnTo>
                    <a:lnTo>
                      <a:pt x="238" y="94"/>
                    </a:lnTo>
                    <a:lnTo>
                      <a:pt x="238" y="92"/>
                    </a:lnTo>
                    <a:lnTo>
                      <a:pt x="234" y="90"/>
                    </a:lnTo>
                    <a:lnTo>
                      <a:pt x="228" y="86"/>
                    </a:lnTo>
                    <a:lnTo>
                      <a:pt x="224" y="86"/>
                    </a:lnTo>
                    <a:lnTo>
                      <a:pt x="222" y="86"/>
                    </a:lnTo>
                    <a:lnTo>
                      <a:pt x="222" y="82"/>
                    </a:lnTo>
                    <a:lnTo>
                      <a:pt x="222" y="80"/>
                    </a:lnTo>
                    <a:lnTo>
                      <a:pt x="216" y="82"/>
                    </a:lnTo>
                    <a:lnTo>
                      <a:pt x="214" y="82"/>
                    </a:lnTo>
                    <a:lnTo>
                      <a:pt x="210" y="82"/>
                    </a:lnTo>
                    <a:lnTo>
                      <a:pt x="210" y="80"/>
                    </a:lnTo>
                    <a:lnTo>
                      <a:pt x="208" y="76"/>
                    </a:lnTo>
                    <a:lnTo>
                      <a:pt x="206" y="76"/>
                    </a:lnTo>
                    <a:lnTo>
                      <a:pt x="210" y="74"/>
                    </a:lnTo>
                    <a:lnTo>
                      <a:pt x="218" y="70"/>
                    </a:lnTo>
                    <a:lnTo>
                      <a:pt x="218" y="66"/>
                    </a:lnTo>
                    <a:lnTo>
                      <a:pt x="218" y="64"/>
                    </a:lnTo>
                    <a:lnTo>
                      <a:pt x="216" y="62"/>
                    </a:lnTo>
                    <a:lnTo>
                      <a:pt x="210" y="64"/>
                    </a:lnTo>
                    <a:lnTo>
                      <a:pt x="206" y="66"/>
                    </a:lnTo>
                    <a:lnTo>
                      <a:pt x="204" y="66"/>
                    </a:lnTo>
                    <a:lnTo>
                      <a:pt x="196" y="70"/>
                    </a:lnTo>
                    <a:lnTo>
                      <a:pt x="192" y="72"/>
                    </a:lnTo>
                    <a:lnTo>
                      <a:pt x="190" y="74"/>
                    </a:lnTo>
                    <a:lnTo>
                      <a:pt x="186" y="74"/>
                    </a:lnTo>
                    <a:lnTo>
                      <a:pt x="182" y="80"/>
                    </a:lnTo>
                    <a:lnTo>
                      <a:pt x="180" y="84"/>
                    </a:lnTo>
                    <a:lnTo>
                      <a:pt x="172" y="84"/>
                    </a:lnTo>
                    <a:lnTo>
                      <a:pt x="172" y="92"/>
                    </a:lnTo>
                    <a:lnTo>
                      <a:pt x="168" y="92"/>
                    </a:lnTo>
                    <a:lnTo>
                      <a:pt x="164" y="92"/>
                    </a:lnTo>
                    <a:lnTo>
                      <a:pt x="164" y="90"/>
                    </a:lnTo>
                    <a:lnTo>
                      <a:pt x="164" y="84"/>
                    </a:lnTo>
                    <a:lnTo>
                      <a:pt x="160" y="82"/>
                    </a:lnTo>
                    <a:lnTo>
                      <a:pt x="154" y="82"/>
                    </a:lnTo>
                    <a:lnTo>
                      <a:pt x="146" y="82"/>
                    </a:lnTo>
                    <a:lnTo>
                      <a:pt x="142" y="80"/>
                    </a:lnTo>
                    <a:lnTo>
                      <a:pt x="140" y="76"/>
                    </a:lnTo>
                    <a:lnTo>
                      <a:pt x="142" y="72"/>
                    </a:lnTo>
                    <a:lnTo>
                      <a:pt x="140" y="72"/>
                    </a:lnTo>
                    <a:lnTo>
                      <a:pt x="140" y="70"/>
                    </a:lnTo>
                    <a:lnTo>
                      <a:pt x="136" y="66"/>
                    </a:lnTo>
                    <a:lnTo>
                      <a:pt x="134" y="66"/>
                    </a:lnTo>
                    <a:lnTo>
                      <a:pt x="128" y="66"/>
                    </a:lnTo>
                    <a:lnTo>
                      <a:pt x="126" y="64"/>
                    </a:lnTo>
                    <a:lnTo>
                      <a:pt x="122" y="56"/>
                    </a:lnTo>
                    <a:lnTo>
                      <a:pt x="118" y="58"/>
                    </a:lnTo>
                    <a:lnTo>
                      <a:pt x="100" y="56"/>
                    </a:lnTo>
                    <a:lnTo>
                      <a:pt x="90" y="54"/>
                    </a:lnTo>
                    <a:lnTo>
                      <a:pt x="86" y="54"/>
                    </a:lnTo>
                    <a:lnTo>
                      <a:pt x="82" y="38"/>
                    </a:lnTo>
                    <a:lnTo>
                      <a:pt x="80" y="30"/>
                    </a:lnTo>
                    <a:lnTo>
                      <a:pt x="80" y="28"/>
                    </a:lnTo>
                    <a:lnTo>
                      <a:pt x="78" y="30"/>
                    </a:lnTo>
                    <a:lnTo>
                      <a:pt x="78" y="34"/>
                    </a:lnTo>
                    <a:lnTo>
                      <a:pt x="72" y="36"/>
                    </a:lnTo>
                    <a:lnTo>
                      <a:pt x="72" y="38"/>
                    </a:lnTo>
                    <a:lnTo>
                      <a:pt x="70" y="44"/>
                    </a:lnTo>
                    <a:lnTo>
                      <a:pt x="58" y="46"/>
                    </a:lnTo>
                    <a:lnTo>
                      <a:pt x="58" y="42"/>
                    </a:lnTo>
                    <a:lnTo>
                      <a:pt x="52" y="38"/>
                    </a:lnTo>
                    <a:lnTo>
                      <a:pt x="52" y="46"/>
                    </a:lnTo>
                    <a:lnTo>
                      <a:pt x="50" y="52"/>
                    </a:lnTo>
                    <a:lnTo>
                      <a:pt x="46" y="52"/>
                    </a:lnTo>
                    <a:lnTo>
                      <a:pt x="46" y="48"/>
                    </a:lnTo>
                    <a:lnTo>
                      <a:pt x="50" y="36"/>
                    </a:lnTo>
                    <a:lnTo>
                      <a:pt x="32" y="42"/>
                    </a:lnTo>
                    <a:lnTo>
                      <a:pt x="32" y="20"/>
                    </a:lnTo>
                    <a:lnTo>
                      <a:pt x="36" y="2"/>
                    </a:lnTo>
                    <a:lnTo>
                      <a:pt x="36" y="0"/>
                    </a:lnTo>
                    <a:lnTo>
                      <a:pt x="32" y="0"/>
                    </a:lnTo>
                    <a:lnTo>
                      <a:pt x="24" y="0"/>
                    </a:lnTo>
                    <a:lnTo>
                      <a:pt x="18" y="2"/>
                    </a:lnTo>
                    <a:lnTo>
                      <a:pt x="12" y="6"/>
                    </a:lnTo>
                    <a:lnTo>
                      <a:pt x="4" y="8"/>
                    </a:lnTo>
                    <a:lnTo>
                      <a:pt x="0" y="76"/>
                    </a:lnTo>
                    <a:lnTo>
                      <a:pt x="16" y="80"/>
                    </a:lnTo>
                    <a:lnTo>
                      <a:pt x="16" y="76"/>
                    </a:lnTo>
                    <a:lnTo>
                      <a:pt x="14" y="72"/>
                    </a:lnTo>
                    <a:lnTo>
                      <a:pt x="14" y="66"/>
                    </a:lnTo>
                    <a:lnTo>
                      <a:pt x="16" y="64"/>
                    </a:lnTo>
                    <a:lnTo>
                      <a:pt x="24" y="64"/>
                    </a:lnTo>
                    <a:lnTo>
                      <a:pt x="26" y="58"/>
                    </a:lnTo>
                    <a:lnTo>
                      <a:pt x="32" y="54"/>
                    </a:lnTo>
                    <a:lnTo>
                      <a:pt x="36" y="56"/>
                    </a:lnTo>
                    <a:lnTo>
                      <a:pt x="40" y="56"/>
                    </a:lnTo>
                    <a:lnTo>
                      <a:pt x="42" y="66"/>
                    </a:lnTo>
                    <a:lnTo>
                      <a:pt x="44" y="76"/>
                    </a:lnTo>
                    <a:lnTo>
                      <a:pt x="52" y="80"/>
                    </a:lnTo>
                    <a:lnTo>
                      <a:pt x="54" y="86"/>
                    </a:lnTo>
                    <a:lnTo>
                      <a:pt x="52" y="90"/>
                    </a:lnTo>
                    <a:lnTo>
                      <a:pt x="54" y="92"/>
                    </a:lnTo>
                    <a:lnTo>
                      <a:pt x="60" y="94"/>
                    </a:lnTo>
                    <a:lnTo>
                      <a:pt x="64" y="92"/>
                    </a:lnTo>
                    <a:lnTo>
                      <a:pt x="70" y="86"/>
                    </a:lnTo>
                    <a:lnTo>
                      <a:pt x="78" y="90"/>
                    </a:lnTo>
                    <a:lnTo>
                      <a:pt x="86" y="86"/>
                    </a:lnTo>
                    <a:lnTo>
                      <a:pt x="90" y="94"/>
                    </a:lnTo>
                    <a:lnTo>
                      <a:pt x="90" y="102"/>
                    </a:lnTo>
                    <a:lnTo>
                      <a:pt x="96" y="108"/>
                    </a:lnTo>
                    <a:lnTo>
                      <a:pt x="98" y="112"/>
                    </a:lnTo>
                    <a:lnTo>
                      <a:pt x="100" y="120"/>
                    </a:lnTo>
                    <a:lnTo>
                      <a:pt x="106" y="122"/>
                    </a:lnTo>
                    <a:lnTo>
                      <a:pt x="110" y="128"/>
                    </a:lnTo>
                    <a:lnTo>
                      <a:pt x="118" y="132"/>
                    </a:lnTo>
                    <a:lnTo>
                      <a:pt x="122" y="138"/>
                    </a:lnTo>
                    <a:lnTo>
                      <a:pt x="132" y="138"/>
                    </a:lnTo>
                    <a:lnTo>
                      <a:pt x="136" y="144"/>
                    </a:lnTo>
                    <a:lnTo>
                      <a:pt x="142" y="144"/>
                    </a:lnTo>
                    <a:lnTo>
                      <a:pt x="146" y="146"/>
                    </a:lnTo>
                    <a:lnTo>
                      <a:pt x="152" y="146"/>
                    </a:lnTo>
                    <a:lnTo>
                      <a:pt x="154" y="148"/>
                    </a:lnTo>
                    <a:lnTo>
                      <a:pt x="146" y="154"/>
                    </a:lnTo>
                    <a:lnTo>
                      <a:pt x="146" y="158"/>
                    </a:lnTo>
                    <a:lnTo>
                      <a:pt x="146" y="164"/>
                    </a:lnTo>
                    <a:lnTo>
                      <a:pt x="152" y="166"/>
                    </a:lnTo>
                    <a:lnTo>
                      <a:pt x="158" y="172"/>
                    </a:lnTo>
                    <a:lnTo>
                      <a:pt x="164" y="172"/>
                    </a:lnTo>
                    <a:lnTo>
                      <a:pt x="170" y="168"/>
                    </a:lnTo>
                    <a:lnTo>
                      <a:pt x="170" y="168"/>
                    </a:lnTo>
                    <a:lnTo>
                      <a:pt x="170" y="16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8" name="Freeform 1486"/>
              <p:cNvSpPr>
                <a:spLocks noEditPoints="1"/>
              </p:cNvSpPr>
              <p:nvPr/>
            </p:nvSpPr>
            <p:spPr bwMode="auto">
              <a:xfrm>
                <a:off x="482600" y="2533650"/>
                <a:ext cx="225425" cy="390525"/>
              </a:xfrm>
              <a:custGeom>
                <a:avLst/>
                <a:gdLst>
                  <a:gd name="T0" fmla="*/ 8 w 142"/>
                  <a:gd name="T1" fmla="*/ 138 h 246"/>
                  <a:gd name="T2" fmla="*/ 0 w 142"/>
                  <a:gd name="T3" fmla="*/ 146 h 246"/>
                  <a:gd name="T4" fmla="*/ 6 w 142"/>
                  <a:gd name="T5" fmla="*/ 154 h 246"/>
                  <a:gd name="T6" fmla="*/ 24 w 142"/>
                  <a:gd name="T7" fmla="*/ 156 h 246"/>
                  <a:gd name="T8" fmla="*/ 32 w 142"/>
                  <a:gd name="T9" fmla="*/ 142 h 246"/>
                  <a:gd name="T10" fmla="*/ 20 w 142"/>
                  <a:gd name="T11" fmla="*/ 134 h 246"/>
                  <a:gd name="T12" fmla="*/ 14 w 142"/>
                  <a:gd name="T13" fmla="*/ 134 h 246"/>
                  <a:gd name="T14" fmla="*/ 26 w 142"/>
                  <a:gd name="T15" fmla="*/ 114 h 246"/>
                  <a:gd name="T16" fmla="*/ 28 w 142"/>
                  <a:gd name="T17" fmla="*/ 108 h 246"/>
                  <a:gd name="T18" fmla="*/ 20 w 142"/>
                  <a:gd name="T19" fmla="*/ 100 h 246"/>
                  <a:gd name="T20" fmla="*/ 28 w 142"/>
                  <a:gd name="T21" fmla="*/ 106 h 246"/>
                  <a:gd name="T22" fmla="*/ 20 w 142"/>
                  <a:gd name="T23" fmla="*/ 100 h 246"/>
                  <a:gd name="T24" fmla="*/ 6 w 142"/>
                  <a:gd name="T25" fmla="*/ 82 h 246"/>
                  <a:gd name="T26" fmla="*/ 4 w 142"/>
                  <a:gd name="T27" fmla="*/ 78 h 246"/>
                  <a:gd name="T28" fmla="*/ 16 w 142"/>
                  <a:gd name="T29" fmla="*/ 80 h 246"/>
                  <a:gd name="T30" fmla="*/ 28 w 142"/>
                  <a:gd name="T31" fmla="*/ 88 h 246"/>
                  <a:gd name="T32" fmla="*/ 20 w 142"/>
                  <a:gd name="T33" fmla="*/ 72 h 246"/>
                  <a:gd name="T34" fmla="*/ 18 w 142"/>
                  <a:gd name="T35" fmla="*/ 52 h 246"/>
                  <a:gd name="T36" fmla="*/ 16 w 142"/>
                  <a:gd name="T37" fmla="*/ 70 h 246"/>
                  <a:gd name="T38" fmla="*/ 24 w 142"/>
                  <a:gd name="T39" fmla="*/ 46 h 246"/>
                  <a:gd name="T40" fmla="*/ 56 w 142"/>
                  <a:gd name="T41" fmla="*/ 44 h 246"/>
                  <a:gd name="T42" fmla="*/ 44 w 142"/>
                  <a:gd name="T43" fmla="*/ 50 h 246"/>
                  <a:gd name="T44" fmla="*/ 38 w 142"/>
                  <a:gd name="T45" fmla="*/ 62 h 246"/>
                  <a:gd name="T46" fmla="*/ 34 w 142"/>
                  <a:gd name="T47" fmla="*/ 74 h 246"/>
                  <a:gd name="T48" fmla="*/ 36 w 142"/>
                  <a:gd name="T49" fmla="*/ 82 h 246"/>
                  <a:gd name="T50" fmla="*/ 34 w 142"/>
                  <a:gd name="T51" fmla="*/ 90 h 246"/>
                  <a:gd name="T52" fmla="*/ 38 w 142"/>
                  <a:gd name="T53" fmla="*/ 100 h 246"/>
                  <a:gd name="T54" fmla="*/ 34 w 142"/>
                  <a:gd name="T55" fmla="*/ 118 h 246"/>
                  <a:gd name="T56" fmla="*/ 44 w 142"/>
                  <a:gd name="T57" fmla="*/ 110 h 246"/>
                  <a:gd name="T58" fmla="*/ 62 w 142"/>
                  <a:gd name="T59" fmla="*/ 150 h 246"/>
                  <a:gd name="T60" fmla="*/ 62 w 142"/>
                  <a:gd name="T61" fmla="*/ 170 h 246"/>
                  <a:gd name="T62" fmla="*/ 52 w 142"/>
                  <a:gd name="T63" fmla="*/ 174 h 246"/>
                  <a:gd name="T64" fmla="*/ 36 w 142"/>
                  <a:gd name="T65" fmla="*/ 202 h 246"/>
                  <a:gd name="T66" fmla="*/ 50 w 142"/>
                  <a:gd name="T67" fmla="*/ 206 h 246"/>
                  <a:gd name="T68" fmla="*/ 68 w 142"/>
                  <a:gd name="T69" fmla="*/ 210 h 246"/>
                  <a:gd name="T70" fmla="*/ 50 w 142"/>
                  <a:gd name="T71" fmla="*/ 218 h 246"/>
                  <a:gd name="T72" fmla="*/ 28 w 142"/>
                  <a:gd name="T73" fmla="*/ 244 h 246"/>
                  <a:gd name="T74" fmla="*/ 38 w 142"/>
                  <a:gd name="T75" fmla="*/ 242 h 246"/>
                  <a:gd name="T76" fmla="*/ 60 w 142"/>
                  <a:gd name="T77" fmla="*/ 238 h 246"/>
                  <a:gd name="T78" fmla="*/ 86 w 142"/>
                  <a:gd name="T79" fmla="*/ 234 h 246"/>
                  <a:gd name="T80" fmla="*/ 122 w 142"/>
                  <a:gd name="T81" fmla="*/ 228 h 246"/>
                  <a:gd name="T82" fmla="*/ 122 w 142"/>
                  <a:gd name="T83" fmla="*/ 218 h 246"/>
                  <a:gd name="T84" fmla="*/ 136 w 142"/>
                  <a:gd name="T85" fmla="*/ 206 h 246"/>
                  <a:gd name="T86" fmla="*/ 136 w 142"/>
                  <a:gd name="T87" fmla="*/ 182 h 246"/>
                  <a:gd name="T88" fmla="*/ 122 w 142"/>
                  <a:gd name="T89" fmla="*/ 184 h 246"/>
                  <a:gd name="T90" fmla="*/ 116 w 142"/>
                  <a:gd name="T91" fmla="*/ 168 h 246"/>
                  <a:gd name="T92" fmla="*/ 116 w 142"/>
                  <a:gd name="T93" fmla="*/ 162 h 246"/>
                  <a:gd name="T94" fmla="*/ 92 w 142"/>
                  <a:gd name="T95" fmla="*/ 136 h 246"/>
                  <a:gd name="T96" fmla="*/ 82 w 142"/>
                  <a:gd name="T97" fmla="*/ 118 h 246"/>
                  <a:gd name="T98" fmla="*/ 74 w 142"/>
                  <a:gd name="T99" fmla="*/ 114 h 246"/>
                  <a:gd name="T100" fmla="*/ 74 w 142"/>
                  <a:gd name="T101" fmla="*/ 98 h 246"/>
                  <a:gd name="T102" fmla="*/ 86 w 142"/>
                  <a:gd name="T103" fmla="*/ 74 h 246"/>
                  <a:gd name="T104" fmla="*/ 56 w 142"/>
                  <a:gd name="T105" fmla="*/ 74 h 246"/>
                  <a:gd name="T106" fmla="*/ 54 w 142"/>
                  <a:gd name="T107" fmla="*/ 68 h 246"/>
                  <a:gd name="T108" fmla="*/ 68 w 142"/>
                  <a:gd name="T109" fmla="*/ 54 h 246"/>
                  <a:gd name="T110" fmla="*/ 56 w 142"/>
                  <a:gd name="T111" fmla="*/ 44 h 246"/>
                  <a:gd name="T112" fmla="*/ 96 w 142"/>
                  <a:gd name="T113" fmla="*/ 6 h 246"/>
                  <a:gd name="T114" fmla="*/ 100 w 142"/>
                  <a:gd name="T115" fmla="*/ 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2" h="246">
                    <a:moveTo>
                      <a:pt x="14" y="134"/>
                    </a:moveTo>
                    <a:lnTo>
                      <a:pt x="14" y="134"/>
                    </a:lnTo>
                    <a:lnTo>
                      <a:pt x="10" y="136"/>
                    </a:lnTo>
                    <a:lnTo>
                      <a:pt x="8" y="138"/>
                    </a:lnTo>
                    <a:lnTo>
                      <a:pt x="6" y="142"/>
                    </a:lnTo>
                    <a:lnTo>
                      <a:pt x="6" y="144"/>
                    </a:lnTo>
                    <a:lnTo>
                      <a:pt x="4" y="144"/>
                    </a:lnTo>
                    <a:lnTo>
                      <a:pt x="0" y="146"/>
                    </a:lnTo>
                    <a:lnTo>
                      <a:pt x="0" y="150"/>
                    </a:lnTo>
                    <a:lnTo>
                      <a:pt x="4" y="152"/>
                    </a:lnTo>
                    <a:lnTo>
                      <a:pt x="6" y="152"/>
                    </a:lnTo>
                    <a:lnTo>
                      <a:pt x="6" y="154"/>
                    </a:lnTo>
                    <a:lnTo>
                      <a:pt x="8" y="156"/>
                    </a:lnTo>
                    <a:lnTo>
                      <a:pt x="14" y="154"/>
                    </a:lnTo>
                    <a:lnTo>
                      <a:pt x="16" y="156"/>
                    </a:lnTo>
                    <a:lnTo>
                      <a:pt x="24" y="156"/>
                    </a:lnTo>
                    <a:lnTo>
                      <a:pt x="26" y="152"/>
                    </a:lnTo>
                    <a:lnTo>
                      <a:pt x="34" y="152"/>
                    </a:lnTo>
                    <a:lnTo>
                      <a:pt x="32" y="152"/>
                    </a:lnTo>
                    <a:lnTo>
                      <a:pt x="32" y="142"/>
                    </a:lnTo>
                    <a:lnTo>
                      <a:pt x="26" y="142"/>
                    </a:lnTo>
                    <a:lnTo>
                      <a:pt x="28" y="136"/>
                    </a:lnTo>
                    <a:lnTo>
                      <a:pt x="28" y="134"/>
                    </a:lnTo>
                    <a:lnTo>
                      <a:pt x="20" y="134"/>
                    </a:lnTo>
                    <a:lnTo>
                      <a:pt x="10" y="138"/>
                    </a:lnTo>
                    <a:lnTo>
                      <a:pt x="14" y="136"/>
                    </a:lnTo>
                    <a:lnTo>
                      <a:pt x="14" y="134"/>
                    </a:lnTo>
                    <a:lnTo>
                      <a:pt x="14" y="134"/>
                    </a:lnTo>
                    <a:lnTo>
                      <a:pt x="14" y="134"/>
                    </a:lnTo>
                    <a:close/>
                    <a:moveTo>
                      <a:pt x="28" y="108"/>
                    </a:moveTo>
                    <a:lnTo>
                      <a:pt x="28" y="108"/>
                    </a:lnTo>
                    <a:lnTo>
                      <a:pt x="26" y="114"/>
                    </a:lnTo>
                    <a:lnTo>
                      <a:pt x="26" y="116"/>
                    </a:lnTo>
                    <a:lnTo>
                      <a:pt x="28" y="116"/>
                    </a:lnTo>
                    <a:lnTo>
                      <a:pt x="28" y="110"/>
                    </a:lnTo>
                    <a:lnTo>
                      <a:pt x="28" y="108"/>
                    </a:lnTo>
                    <a:lnTo>
                      <a:pt x="28" y="108"/>
                    </a:lnTo>
                    <a:lnTo>
                      <a:pt x="28" y="108"/>
                    </a:lnTo>
                    <a:close/>
                    <a:moveTo>
                      <a:pt x="20" y="100"/>
                    </a:moveTo>
                    <a:lnTo>
                      <a:pt x="20" y="100"/>
                    </a:lnTo>
                    <a:lnTo>
                      <a:pt x="20" y="104"/>
                    </a:lnTo>
                    <a:lnTo>
                      <a:pt x="24" y="108"/>
                    </a:lnTo>
                    <a:lnTo>
                      <a:pt x="26" y="108"/>
                    </a:lnTo>
                    <a:lnTo>
                      <a:pt x="28" y="106"/>
                    </a:lnTo>
                    <a:lnTo>
                      <a:pt x="26" y="104"/>
                    </a:lnTo>
                    <a:lnTo>
                      <a:pt x="20" y="100"/>
                    </a:lnTo>
                    <a:lnTo>
                      <a:pt x="20" y="100"/>
                    </a:lnTo>
                    <a:lnTo>
                      <a:pt x="20" y="100"/>
                    </a:lnTo>
                    <a:close/>
                    <a:moveTo>
                      <a:pt x="4" y="78"/>
                    </a:moveTo>
                    <a:lnTo>
                      <a:pt x="4" y="78"/>
                    </a:lnTo>
                    <a:lnTo>
                      <a:pt x="4" y="80"/>
                    </a:lnTo>
                    <a:lnTo>
                      <a:pt x="6" y="82"/>
                    </a:lnTo>
                    <a:lnTo>
                      <a:pt x="8" y="78"/>
                    </a:lnTo>
                    <a:lnTo>
                      <a:pt x="4" y="78"/>
                    </a:lnTo>
                    <a:lnTo>
                      <a:pt x="4" y="78"/>
                    </a:lnTo>
                    <a:lnTo>
                      <a:pt x="4" y="78"/>
                    </a:lnTo>
                    <a:close/>
                    <a:moveTo>
                      <a:pt x="20" y="72"/>
                    </a:moveTo>
                    <a:lnTo>
                      <a:pt x="20" y="72"/>
                    </a:lnTo>
                    <a:lnTo>
                      <a:pt x="18" y="74"/>
                    </a:lnTo>
                    <a:lnTo>
                      <a:pt x="16" y="80"/>
                    </a:lnTo>
                    <a:lnTo>
                      <a:pt x="20" y="82"/>
                    </a:lnTo>
                    <a:lnTo>
                      <a:pt x="20" y="88"/>
                    </a:lnTo>
                    <a:lnTo>
                      <a:pt x="26" y="90"/>
                    </a:lnTo>
                    <a:lnTo>
                      <a:pt x="28" y="88"/>
                    </a:lnTo>
                    <a:lnTo>
                      <a:pt x="28" y="86"/>
                    </a:lnTo>
                    <a:lnTo>
                      <a:pt x="24" y="86"/>
                    </a:lnTo>
                    <a:lnTo>
                      <a:pt x="20" y="72"/>
                    </a:lnTo>
                    <a:lnTo>
                      <a:pt x="20" y="72"/>
                    </a:lnTo>
                    <a:lnTo>
                      <a:pt x="20" y="72"/>
                    </a:lnTo>
                    <a:close/>
                    <a:moveTo>
                      <a:pt x="20" y="50"/>
                    </a:moveTo>
                    <a:lnTo>
                      <a:pt x="20" y="50"/>
                    </a:lnTo>
                    <a:lnTo>
                      <a:pt x="18" y="52"/>
                    </a:lnTo>
                    <a:lnTo>
                      <a:pt x="14" y="60"/>
                    </a:lnTo>
                    <a:lnTo>
                      <a:pt x="14" y="68"/>
                    </a:lnTo>
                    <a:lnTo>
                      <a:pt x="14" y="70"/>
                    </a:lnTo>
                    <a:lnTo>
                      <a:pt x="16" y="70"/>
                    </a:lnTo>
                    <a:lnTo>
                      <a:pt x="18" y="64"/>
                    </a:lnTo>
                    <a:lnTo>
                      <a:pt x="24" y="56"/>
                    </a:lnTo>
                    <a:lnTo>
                      <a:pt x="26" y="50"/>
                    </a:lnTo>
                    <a:lnTo>
                      <a:pt x="24" y="46"/>
                    </a:lnTo>
                    <a:lnTo>
                      <a:pt x="20" y="50"/>
                    </a:lnTo>
                    <a:lnTo>
                      <a:pt x="20" y="50"/>
                    </a:lnTo>
                    <a:lnTo>
                      <a:pt x="20" y="50"/>
                    </a:lnTo>
                    <a:close/>
                    <a:moveTo>
                      <a:pt x="56" y="44"/>
                    </a:moveTo>
                    <a:lnTo>
                      <a:pt x="56" y="44"/>
                    </a:lnTo>
                    <a:lnTo>
                      <a:pt x="50" y="50"/>
                    </a:lnTo>
                    <a:lnTo>
                      <a:pt x="44" y="46"/>
                    </a:lnTo>
                    <a:lnTo>
                      <a:pt x="44" y="50"/>
                    </a:lnTo>
                    <a:lnTo>
                      <a:pt x="44" y="54"/>
                    </a:lnTo>
                    <a:lnTo>
                      <a:pt x="38" y="56"/>
                    </a:lnTo>
                    <a:lnTo>
                      <a:pt x="38" y="60"/>
                    </a:lnTo>
                    <a:lnTo>
                      <a:pt x="38" y="62"/>
                    </a:lnTo>
                    <a:lnTo>
                      <a:pt x="38" y="64"/>
                    </a:lnTo>
                    <a:lnTo>
                      <a:pt x="38" y="68"/>
                    </a:lnTo>
                    <a:lnTo>
                      <a:pt x="34" y="68"/>
                    </a:lnTo>
                    <a:lnTo>
                      <a:pt x="34" y="74"/>
                    </a:lnTo>
                    <a:lnTo>
                      <a:pt x="32" y="74"/>
                    </a:lnTo>
                    <a:lnTo>
                      <a:pt x="32" y="78"/>
                    </a:lnTo>
                    <a:lnTo>
                      <a:pt x="34" y="82"/>
                    </a:lnTo>
                    <a:lnTo>
                      <a:pt x="36" y="82"/>
                    </a:lnTo>
                    <a:lnTo>
                      <a:pt x="34" y="82"/>
                    </a:lnTo>
                    <a:lnTo>
                      <a:pt x="32" y="86"/>
                    </a:lnTo>
                    <a:lnTo>
                      <a:pt x="32" y="88"/>
                    </a:lnTo>
                    <a:lnTo>
                      <a:pt x="34" y="90"/>
                    </a:lnTo>
                    <a:lnTo>
                      <a:pt x="32" y="92"/>
                    </a:lnTo>
                    <a:lnTo>
                      <a:pt x="32" y="100"/>
                    </a:lnTo>
                    <a:lnTo>
                      <a:pt x="34" y="100"/>
                    </a:lnTo>
                    <a:lnTo>
                      <a:pt x="38" y="100"/>
                    </a:lnTo>
                    <a:lnTo>
                      <a:pt x="38" y="104"/>
                    </a:lnTo>
                    <a:lnTo>
                      <a:pt x="34" y="106"/>
                    </a:lnTo>
                    <a:lnTo>
                      <a:pt x="34" y="110"/>
                    </a:lnTo>
                    <a:lnTo>
                      <a:pt x="34" y="118"/>
                    </a:lnTo>
                    <a:lnTo>
                      <a:pt x="36" y="114"/>
                    </a:lnTo>
                    <a:lnTo>
                      <a:pt x="36" y="110"/>
                    </a:lnTo>
                    <a:lnTo>
                      <a:pt x="42" y="110"/>
                    </a:lnTo>
                    <a:lnTo>
                      <a:pt x="44" y="110"/>
                    </a:lnTo>
                    <a:lnTo>
                      <a:pt x="44" y="116"/>
                    </a:lnTo>
                    <a:lnTo>
                      <a:pt x="38" y="138"/>
                    </a:lnTo>
                    <a:lnTo>
                      <a:pt x="68" y="136"/>
                    </a:lnTo>
                    <a:lnTo>
                      <a:pt x="62" y="150"/>
                    </a:lnTo>
                    <a:lnTo>
                      <a:pt x="74" y="152"/>
                    </a:lnTo>
                    <a:lnTo>
                      <a:pt x="72" y="162"/>
                    </a:lnTo>
                    <a:lnTo>
                      <a:pt x="70" y="168"/>
                    </a:lnTo>
                    <a:lnTo>
                      <a:pt x="62" y="170"/>
                    </a:lnTo>
                    <a:lnTo>
                      <a:pt x="50" y="168"/>
                    </a:lnTo>
                    <a:lnTo>
                      <a:pt x="50" y="172"/>
                    </a:lnTo>
                    <a:lnTo>
                      <a:pt x="52" y="172"/>
                    </a:lnTo>
                    <a:lnTo>
                      <a:pt x="52" y="174"/>
                    </a:lnTo>
                    <a:lnTo>
                      <a:pt x="44" y="188"/>
                    </a:lnTo>
                    <a:lnTo>
                      <a:pt x="52" y="184"/>
                    </a:lnTo>
                    <a:lnTo>
                      <a:pt x="52" y="192"/>
                    </a:lnTo>
                    <a:lnTo>
                      <a:pt x="36" y="202"/>
                    </a:lnTo>
                    <a:lnTo>
                      <a:pt x="38" y="208"/>
                    </a:lnTo>
                    <a:lnTo>
                      <a:pt x="42" y="210"/>
                    </a:lnTo>
                    <a:lnTo>
                      <a:pt x="44" y="210"/>
                    </a:lnTo>
                    <a:lnTo>
                      <a:pt x="50" y="206"/>
                    </a:lnTo>
                    <a:lnTo>
                      <a:pt x="50" y="214"/>
                    </a:lnTo>
                    <a:lnTo>
                      <a:pt x="60" y="210"/>
                    </a:lnTo>
                    <a:lnTo>
                      <a:pt x="64" y="210"/>
                    </a:lnTo>
                    <a:lnTo>
                      <a:pt x="68" y="210"/>
                    </a:lnTo>
                    <a:lnTo>
                      <a:pt x="78" y="210"/>
                    </a:lnTo>
                    <a:lnTo>
                      <a:pt x="74" y="214"/>
                    </a:lnTo>
                    <a:lnTo>
                      <a:pt x="72" y="218"/>
                    </a:lnTo>
                    <a:lnTo>
                      <a:pt x="50" y="218"/>
                    </a:lnTo>
                    <a:lnTo>
                      <a:pt x="38" y="234"/>
                    </a:lnTo>
                    <a:lnTo>
                      <a:pt x="34" y="238"/>
                    </a:lnTo>
                    <a:lnTo>
                      <a:pt x="26" y="244"/>
                    </a:lnTo>
                    <a:lnTo>
                      <a:pt x="28" y="244"/>
                    </a:lnTo>
                    <a:lnTo>
                      <a:pt x="34" y="246"/>
                    </a:lnTo>
                    <a:lnTo>
                      <a:pt x="36" y="246"/>
                    </a:lnTo>
                    <a:lnTo>
                      <a:pt x="38" y="246"/>
                    </a:lnTo>
                    <a:lnTo>
                      <a:pt x="38" y="242"/>
                    </a:lnTo>
                    <a:lnTo>
                      <a:pt x="50" y="236"/>
                    </a:lnTo>
                    <a:lnTo>
                      <a:pt x="52" y="236"/>
                    </a:lnTo>
                    <a:lnTo>
                      <a:pt x="56" y="236"/>
                    </a:lnTo>
                    <a:lnTo>
                      <a:pt x="60" y="238"/>
                    </a:lnTo>
                    <a:lnTo>
                      <a:pt x="62" y="238"/>
                    </a:lnTo>
                    <a:lnTo>
                      <a:pt x="68" y="232"/>
                    </a:lnTo>
                    <a:lnTo>
                      <a:pt x="74" y="232"/>
                    </a:lnTo>
                    <a:lnTo>
                      <a:pt x="86" y="234"/>
                    </a:lnTo>
                    <a:lnTo>
                      <a:pt x="88" y="226"/>
                    </a:lnTo>
                    <a:lnTo>
                      <a:pt x="96" y="226"/>
                    </a:lnTo>
                    <a:lnTo>
                      <a:pt x="104" y="228"/>
                    </a:lnTo>
                    <a:lnTo>
                      <a:pt x="122" y="228"/>
                    </a:lnTo>
                    <a:lnTo>
                      <a:pt x="134" y="224"/>
                    </a:lnTo>
                    <a:lnTo>
                      <a:pt x="134" y="218"/>
                    </a:lnTo>
                    <a:lnTo>
                      <a:pt x="128" y="218"/>
                    </a:lnTo>
                    <a:lnTo>
                      <a:pt x="122" y="218"/>
                    </a:lnTo>
                    <a:lnTo>
                      <a:pt x="124" y="214"/>
                    </a:lnTo>
                    <a:lnTo>
                      <a:pt x="126" y="206"/>
                    </a:lnTo>
                    <a:lnTo>
                      <a:pt x="134" y="206"/>
                    </a:lnTo>
                    <a:lnTo>
                      <a:pt x="136" y="206"/>
                    </a:lnTo>
                    <a:lnTo>
                      <a:pt x="142" y="198"/>
                    </a:lnTo>
                    <a:lnTo>
                      <a:pt x="142" y="188"/>
                    </a:lnTo>
                    <a:lnTo>
                      <a:pt x="140" y="184"/>
                    </a:lnTo>
                    <a:lnTo>
                      <a:pt x="136" y="182"/>
                    </a:lnTo>
                    <a:lnTo>
                      <a:pt x="132" y="180"/>
                    </a:lnTo>
                    <a:lnTo>
                      <a:pt x="126" y="180"/>
                    </a:lnTo>
                    <a:lnTo>
                      <a:pt x="124" y="188"/>
                    </a:lnTo>
                    <a:lnTo>
                      <a:pt x="122" y="184"/>
                    </a:lnTo>
                    <a:lnTo>
                      <a:pt x="118" y="184"/>
                    </a:lnTo>
                    <a:lnTo>
                      <a:pt x="122" y="170"/>
                    </a:lnTo>
                    <a:lnTo>
                      <a:pt x="116" y="170"/>
                    </a:lnTo>
                    <a:lnTo>
                      <a:pt x="116" y="168"/>
                    </a:lnTo>
                    <a:lnTo>
                      <a:pt x="118" y="164"/>
                    </a:lnTo>
                    <a:lnTo>
                      <a:pt x="122" y="164"/>
                    </a:lnTo>
                    <a:lnTo>
                      <a:pt x="122" y="162"/>
                    </a:lnTo>
                    <a:lnTo>
                      <a:pt x="116" y="162"/>
                    </a:lnTo>
                    <a:lnTo>
                      <a:pt x="104" y="144"/>
                    </a:lnTo>
                    <a:lnTo>
                      <a:pt x="98" y="144"/>
                    </a:lnTo>
                    <a:lnTo>
                      <a:pt x="96" y="142"/>
                    </a:lnTo>
                    <a:lnTo>
                      <a:pt x="92" y="136"/>
                    </a:lnTo>
                    <a:lnTo>
                      <a:pt x="90" y="132"/>
                    </a:lnTo>
                    <a:lnTo>
                      <a:pt x="90" y="124"/>
                    </a:lnTo>
                    <a:lnTo>
                      <a:pt x="86" y="118"/>
                    </a:lnTo>
                    <a:lnTo>
                      <a:pt x="82" y="118"/>
                    </a:lnTo>
                    <a:lnTo>
                      <a:pt x="80" y="118"/>
                    </a:lnTo>
                    <a:lnTo>
                      <a:pt x="80" y="114"/>
                    </a:lnTo>
                    <a:lnTo>
                      <a:pt x="78" y="114"/>
                    </a:lnTo>
                    <a:lnTo>
                      <a:pt x="74" y="114"/>
                    </a:lnTo>
                    <a:lnTo>
                      <a:pt x="70" y="114"/>
                    </a:lnTo>
                    <a:lnTo>
                      <a:pt x="78" y="106"/>
                    </a:lnTo>
                    <a:lnTo>
                      <a:pt x="78" y="100"/>
                    </a:lnTo>
                    <a:lnTo>
                      <a:pt x="74" y="98"/>
                    </a:lnTo>
                    <a:lnTo>
                      <a:pt x="72" y="98"/>
                    </a:lnTo>
                    <a:lnTo>
                      <a:pt x="86" y="88"/>
                    </a:lnTo>
                    <a:lnTo>
                      <a:pt x="88" y="80"/>
                    </a:lnTo>
                    <a:lnTo>
                      <a:pt x="86" y="74"/>
                    </a:lnTo>
                    <a:lnTo>
                      <a:pt x="82" y="70"/>
                    </a:lnTo>
                    <a:lnTo>
                      <a:pt x="78" y="70"/>
                    </a:lnTo>
                    <a:lnTo>
                      <a:pt x="68" y="72"/>
                    </a:lnTo>
                    <a:lnTo>
                      <a:pt x="56" y="74"/>
                    </a:lnTo>
                    <a:lnTo>
                      <a:pt x="54" y="74"/>
                    </a:lnTo>
                    <a:lnTo>
                      <a:pt x="54" y="72"/>
                    </a:lnTo>
                    <a:lnTo>
                      <a:pt x="52" y="72"/>
                    </a:lnTo>
                    <a:lnTo>
                      <a:pt x="54" y="68"/>
                    </a:lnTo>
                    <a:lnTo>
                      <a:pt x="54" y="64"/>
                    </a:lnTo>
                    <a:lnTo>
                      <a:pt x="60" y="62"/>
                    </a:lnTo>
                    <a:lnTo>
                      <a:pt x="64" y="54"/>
                    </a:lnTo>
                    <a:lnTo>
                      <a:pt x="68" y="54"/>
                    </a:lnTo>
                    <a:lnTo>
                      <a:pt x="68" y="50"/>
                    </a:lnTo>
                    <a:lnTo>
                      <a:pt x="68" y="46"/>
                    </a:lnTo>
                    <a:lnTo>
                      <a:pt x="56" y="44"/>
                    </a:lnTo>
                    <a:lnTo>
                      <a:pt x="56" y="44"/>
                    </a:lnTo>
                    <a:lnTo>
                      <a:pt x="56" y="44"/>
                    </a:lnTo>
                    <a:close/>
                    <a:moveTo>
                      <a:pt x="100" y="0"/>
                    </a:moveTo>
                    <a:lnTo>
                      <a:pt x="100" y="0"/>
                    </a:lnTo>
                    <a:lnTo>
                      <a:pt x="96" y="6"/>
                    </a:lnTo>
                    <a:lnTo>
                      <a:pt x="96" y="8"/>
                    </a:lnTo>
                    <a:lnTo>
                      <a:pt x="96" y="14"/>
                    </a:lnTo>
                    <a:lnTo>
                      <a:pt x="100" y="16"/>
                    </a:lnTo>
                    <a:lnTo>
                      <a:pt x="100" y="6"/>
                    </a:lnTo>
                    <a:lnTo>
                      <a:pt x="100" y="0"/>
                    </a:lnTo>
                    <a:lnTo>
                      <a:pt x="100" y="0"/>
                    </a:lnTo>
                    <a:lnTo>
                      <a:pt x="100" y="0"/>
                    </a:lnTo>
                    <a:close/>
                  </a:path>
                </a:pathLst>
              </a:custGeom>
              <a:solidFill>
                <a:srgbClr val="106F9D"/>
              </a:solid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9" name="Freeform 1487"/>
              <p:cNvSpPr>
                <a:spLocks/>
              </p:cNvSpPr>
              <p:nvPr/>
            </p:nvSpPr>
            <p:spPr bwMode="auto">
              <a:xfrm>
                <a:off x="1835150" y="3702050"/>
                <a:ext cx="127000" cy="85725"/>
              </a:xfrm>
              <a:custGeom>
                <a:avLst/>
                <a:gdLst>
                  <a:gd name="T0" fmla="*/ 2 w 80"/>
                  <a:gd name="T1" fmla="*/ 12 h 54"/>
                  <a:gd name="T2" fmla="*/ 0 w 80"/>
                  <a:gd name="T3" fmla="*/ 20 h 54"/>
                  <a:gd name="T4" fmla="*/ 8 w 80"/>
                  <a:gd name="T5" fmla="*/ 28 h 54"/>
                  <a:gd name="T6" fmla="*/ 10 w 80"/>
                  <a:gd name="T7" fmla="*/ 44 h 54"/>
                  <a:gd name="T8" fmla="*/ 56 w 80"/>
                  <a:gd name="T9" fmla="*/ 54 h 54"/>
                  <a:gd name="T10" fmla="*/ 62 w 80"/>
                  <a:gd name="T11" fmla="*/ 52 h 54"/>
                  <a:gd name="T12" fmla="*/ 64 w 80"/>
                  <a:gd name="T13" fmla="*/ 48 h 54"/>
                  <a:gd name="T14" fmla="*/ 66 w 80"/>
                  <a:gd name="T15" fmla="*/ 40 h 54"/>
                  <a:gd name="T16" fmla="*/ 70 w 80"/>
                  <a:gd name="T17" fmla="*/ 34 h 54"/>
                  <a:gd name="T18" fmla="*/ 66 w 80"/>
                  <a:gd name="T19" fmla="*/ 28 h 54"/>
                  <a:gd name="T20" fmla="*/ 64 w 80"/>
                  <a:gd name="T21" fmla="*/ 28 h 54"/>
                  <a:gd name="T22" fmla="*/ 66 w 80"/>
                  <a:gd name="T23" fmla="*/ 26 h 54"/>
                  <a:gd name="T24" fmla="*/ 72 w 80"/>
                  <a:gd name="T25" fmla="*/ 20 h 54"/>
                  <a:gd name="T26" fmla="*/ 70 w 80"/>
                  <a:gd name="T27" fmla="*/ 20 h 54"/>
                  <a:gd name="T28" fmla="*/ 70 w 80"/>
                  <a:gd name="T29" fmla="*/ 16 h 54"/>
                  <a:gd name="T30" fmla="*/ 72 w 80"/>
                  <a:gd name="T31" fmla="*/ 16 h 54"/>
                  <a:gd name="T32" fmla="*/ 74 w 80"/>
                  <a:gd name="T33" fmla="*/ 18 h 54"/>
                  <a:gd name="T34" fmla="*/ 74 w 80"/>
                  <a:gd name="T35" fmla="*/ 16 h 54"/>
                  <a:gd name="T36" fmla="*/ 78 w 80"/>
                  <a:gd name="T37" fmla="*/ 12 h 54"/>
                  <a:gd name="T38" fmla="*/ 80 w 80"/>
                  <a:gd name="T39" fmla="*/ 12 h 54"/>
                  <a:gd name="T40" fmla="*/ 80 w 80"/>
                  <a:gd name="T41" fmla="*/ 10 h 54"/>
                  <a:gd name="T42" fmla="*/ 72 w 80"/>
                  <a:gd name="T43" fmla="*/ 6 h 54"/>
                  <a:gd name="T44" fmla="*/ 74 w 80"/>
                  <a:gd name="T45" fmla="*/ 0 h 54"/>
                  <a:gd name="T46" fmla="*/ 70 w 80"/>
                  <a:gd name="T47" fmla="*/ 0 h 54"/>
                  <a:gd name="T48" fmla="*/ 60 w 80"/>
                  <a:gd name="T49" fmla="*/ 12 h 54"/>
                  <a:gd name="T50" fmla="*/ 54 w 80"/>
                  <a:gd name="T51" fmla="*/ 18 h 54"/>
                  <a:gd name="T52" fmla="*/ 44 w 80"/>
                  <a:gd name="T53" fmla="*/ 24 h 54"/>
                  <a:gd name="T54" fmla="*/ 42 w 80"/>
                  <a:gd name="T55" fmla="*/ 28 h 54"/>
                  <a:gd name="T56" fmla="*/ 38 w 80"/>
                  <a:gd name="T57" fmla="*/ 26 h 54"/>
                  <a:gd name="T58" fmla="*/ 34 w 80"/>
                  <a:gd name="T59" fmla="*/ 26 h 54"/>
                  <a:gd name="T60" fmla="*/ 30 w 80"/>
                  <a:gd name="T61" fmla="*/ 24 h 54"/>
                  <a:gd name="T62" fmla="*/ 24 w 80"/>
                  <a:gd name="T63" fmla="*/ 24 h 54"/>
                  <a:gd name="T64" fmla="*/ 18 w 80"/>
                  <a:gd name="T65" fmla="*/ 24 h 54"/>
                  <a:gd name="T66" fmla="*/ 16 w 80"/>
                  <a:gd name="T67" fmla="*/ 26 h 54"/>
                  <a:gd name="T68" fmla="*/ 6 w 80"/>
                  <a:gd name="T69" fmla="*/ 24 h 54"/>
                  <a:gd name="T70" fmla="*/ 8 w 80"/>
                  <a:gd name="T71" fmla="*/ 16 h 54"/>
                  <a:gd name="T72" fmla="*/ 2 w 80"/>
                  <a:gd name="T73" fmla="*/ 12 h 54"/>
                  <a:gd name="T74" fmla="*/ 2 w 80"/>
                  <a:gd name="T75" fmla="*/ 12 h 54"/>
                  <a:gd name="T76" fmla="*/ 2 w 80"/>
                  <a:gd name="T77" fmla="*/ 1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0" h="54">
                    <a:moveTo>
                      <a:pt x="2" y="12"/>
                    </a:moveTo>
                    <a:lnTo>
                      <a:pt x="0" y="20"/>
                    </a:lnTo>
                    <a:lnTo>
                      <a:pt x="8" y="28"/>
                    </a:lnTo>
                    <a:lnTo>
                      <a:pt x="10" y="44"/>
                    </a:lnTo>
                    <a:lnTo>
                      <a:pt x="56" y="54"/>
                    </a:lnTo>
                    <a:lnTo>
                      <a:pt x="62" y="52"/>
                    </a:lnTo>
                    <a:lnTo>
                      <a:pt x="64" y="48"/>
                    </a:lnTo>
                    <a:lnTo>
                      <a:pt x="66" y="40"/>
                    </a:lnTo>
                    <a:lnTo>
                      <a:pt x="70" y="34"/>
                    </a:lnTo>
                    <a:lnTo>
                      <a:pt x="66" y="28"/>
                    </a:lnTo>
                    <a:lnTo>
                      <a:pt x="64" y="28"/>
                    </a:lnTo>
                    <a:lnTo>
                      <a:pt x="66" y="26"/>
                    </a:lnTo>
                    <a:lnTo>
                      <a:pt x="72" y="20"/>
                    </a:lnTo>
                    <a:lnTo>
                      <a:pt x="70" y="20"/>
                    </a:lnTo>
                    <a:lnTo>
                      <a:pt x="70" y="16"/>
                    </a:lnTo>
                    <a:lnTo>
                      <a:pt x="72" y="16"/>
                    </a:lnTo>
                    <a:lnTo>
                      <a:pt x="74" y="18"/>
                    </a:lnTo>
                    <a:lnTo>
                      <a:pt x="74" y="16"/>
                    </a:lnTo>
                    <a:lnTo>
                      <a:pt x="78" y="12"/>
                    </a:lnTo>
                    <a:lnTo>
                      <a:pt x="80" y="12"/>
                    </a:lnTo>
                    <a:lnTo>
                      <a:pt x="80" y="10"/>
                    </a:lnTo>
                    <a:lnTo>
                      <a:pt x="72" y="6"/>
                    </a:lnTo>
                    <a:lnTo>
                      <a:pt x="74" y="0"/>
                    </a:lnTo>
                    <a:lnTo>
                      <a:pt x="70" y="0"/>
                    </a:lnTo>
                    <a:lnTo>
                      <a:pt x="60" y="12"/>
                    </a:lnTo>
                    <a:lnTo>
                      <a:pt x="54" y="18"/>
                    </a:lnTo>
                    <a:lnTo>
                      <a:pt x="44" y="24"/>
                    </a:lnTo>
                    <a:lnTo>
                      <a:pt x="42" y="28"/>
                    </a:lnTo>
                    <a:lnTo>
                      <a:pt x="38" y="26"/>
                    </a:lnTo>
                    <a:lnTo>
                      <a:pt x="34" y="26"/>
                    </a:lnTo>
                    <a:lnTo>
                      <a:pt x="30" y="24"/>
                    </a:lnTo>
                    <a:lnTo>
                      <a:pt x="24" y="24"/>
                    </a:lnTo>
                    <a:lnTo>
                      <a:pt x="18" y="24"/>
                    </a:lnTo>
                    <a:lnTo>
                      <a:pt x="16" y="26"/>
                    </a:lnTo>
                    <a:lnTo>
                      <a:pt x="6" y="24"/>
                    </a:lnTo>
                    <a:lnTo>
                      <a:pt x="8" y="16"/>
                    </a:lnTo>
                    <a:lnTo>
                      <a:pt x="2" y="12"/>
                    </a:lnTo>
                    <a:lnTo>
                      <a:pt x="2" y="12"/>
                    </a:lnTo>
                    <a:lnTo>
                      <a:pt x="2"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0" name="Freeform 1488"/>
              <p:cNvSpPr>
                <a:spLocks noEditPoints="1"/>
              </p:cNvSpPr>
              <p:nvPr/>
            </p:nvSpPr>
            <p:spPr bwMode="auto">
              <a:xfrm>
                <a:off x="1203325" y="2841625"/>
                <a:ext cx="368300" cy="282575"/>
              </a:xfrm>
              <a:custGeom>
                <a:avLst/>
                <a:gdLst>
                  <a:gd name="T0" fmla="*/ 90 w 232"/>
                  <a:gd name="T1" fmla="*/ 134 h 178"/>
                  <a:gd name="T2" fmla="*/ 84 w 232"/>
                  <a:gd name="T3" fmla="*/ 140 h 178"/>
                  <a:gd name="T4" fmla="*/ 80 w 232"/>
                  <a:gd name="T5" fmla="*/ 154 h 178"/>
                  <a:gd name="T6" fmla="*/ 90 w 232"/>
                  <a:gd name="T7" fmla="*/ 154 h 178"/>
                  <a:gd name="T8" fmla="*/ 102 w 232"/>
                  <a:gd name="T9" fmla="*/ 140 h 178"/>
                  <a:gd name="T10" fmla="*/ 220 w 232"/>
                  <a:gd name="T11" fmla="*/ 106 h 178"/>
                  <a:gd name="T12" fmla="*/ 232 w 232"/>
                  <a:gd name="T13" fmla="*/ 100 h 178"/>
                  <a:gd name="T14" fmla="*/ 230 w 232"/>
                  <a:gd name="T15" fmla="*/ 82 h 178"/>
                  <a:gd name="T16" fmla="*/ 226 w 232"/>
                  <a:gd name="T17" fmla="*/ 72 h 178"/>
                  <a:gd name="T18" fmla="*/ 226 w 232"/>
                  <a:gd name="T19" fmla="*/ 62 h 178"/>
                  <a:gd name="T20" fmla="*/ 218 w 232"/>
                  <a:gd name="T21" fmla="*/ 50 h 178"/>
                  <a:gd name="T22" fmla="*/ 208 w 232"/>
                  <a:gd name="T23" fmla="*/ 42 h 178"/>
                  <a:gd name="T24" fmla="*/ 184 w 232"/>
                  <a:gd name="T25" fmla="*/ 46 h 178"/>
                  <a:gd name="T26" fmla="*/ 180 w 232"/>
                  <a:gd name="T27" fmla="*/ 36 h 178"/>
                  <a:gd name="T28" fmla="*/ 164 w 232"/>
                  <a:gd name="T29" fmla="*/ 28 h 178"/>
                  <a:gd name="T30" fmla="*/ 148 w 232"/>
                  <a:gd name="T31" fmla="*/ 24 h 178"/>
                  <a:gd name="T32" fmla="*/ 144 w 232"/>
                  <a:gd name="T33" fmla="*/ 10 h 178"/>
                  <a:gd name="T34" fmla="*/ 138 w 232"/>
                  <a:gd name="T35" fmla="*/ 4 h 178"/>
                  <a:gd name="T36" fmla="*/ 128 w 232"/>
                  <a:gd name="T37" fmla="*/ 4 h 178"/>
                  <a:gd name="T38" fmla="*/ 112 w 232"/>
                  <a:gd name="T39" fmla="*/ 0 h 178"/>
                  <a:gd name="T40" fmla="*/ 104 w 232"/>
                  <a:gd name="T41" fmla="*/ 14 h 178"/>
                  <a:gd name="T42" fmla="*/ 82 w 232"/>
                  <a:gd name="T43" fmla="*/ 10 h 178"/>
                  <a:gd name="T44" fmla="*/ 68 w 232"/>
                  <a:gd name="T45" fmla="*/ 10 h 178"/>
                  <a:gd name="T46" fmla="*/ 28 w 232"/>
                  <a:gd name="T47" fmla="*/ 10 h 178"/>
                  <a:gd name="T48" fmla="*/ 20 w 232"/>
                  <a:gd name="T49" fmla="*/ 8 h 178"/>
                  <a:gd name="T50" fmla="*/ 18 w 232"/>
                  <a:gd name="T51" fmla="*/ 22 h 178"/>
                  <a:gd name="T52" fmla="*/ 14 w 232"/>
                  <a:gd name="T53" fmla="*/ 36 h 178"/>
                  <a:gd name="T54" fmla="*/ 14 w 232"/>
                  <a:gd name="T55" fmla="*/ 58 h 178"/>
                  <a:gd name="T56" fmla="*/ 12 w 232"/>
                  <a:gd name="T57" fmla="*/ 78 h 178"/>
                  <a:gd name="T58" fmla="*/ 0 w 232"/>
                  <a:gd name="T59" fmla="*/ 90 h 178"/>
                  <a:gd name="T60" fmla="*/ 18 w 232"/>
                  <a:gd name="T61" fmla="*/ 98 h 178"/>
                  <a:gd name="T62" fmla="*/ 32 w 232"/>
                  <a:gd name="T63" fmla="*/ 98 h 178"/>
                  <a:gd name="T64" fmla="*/ 46 w 232"/>
                  <a:gd name="T65" fmla="*/ 88 h 178"/>
                  <a:gd name="T66" fmla="*/ 56 w 232"/>
                  <a:gd name="T67" fmla="*/ 82 h 178"/>
                  <a:gd name="T68" fmla="*/ 80 w 232"/>
                  <a:gd name="T69" fmla="*/ 94 h 178"/>
                  <a:gd name="T70" fmla="*/ 86 w 232"/>
                  <a:gd name="T71" fmla="*/ 112 h 178"/>
                  <a:gd name="T72" fmla="*/ 92 w 232"/>
                  <a:gd name="T73" fmla="*/ 126 h 178"/>
                  <a:gd name="T74" fmla="*/ 120 w 232"/>
                  <a:gd name="T75" fmla="*/ 132 h 178"/>
                  <a:gd name="T76" fmla="*/ 120 w 232"/>
                  <a:gd name="T77" fmla="*/ 134 h 178"/>
                  <a:gd name="T78" fmla="*/ 144 w 232"/>
                  <a:gd name="T79" fmla="*/ 140 h 178"/>
                  <a:gd name="T80" fmla="*/ 148 w 232"/>
                  <a:gd name="T81" fmla="*/ 150 h 178"/>
                  <a:gd name="T82" fmla="*/ 140 w 232"/>
                  <a:gd name="T83" fmla="*/ 160 h 178"/>
                  <a:gd name="T84" fmla="*/ 148 w 232"/>
                  <a:gd name="T85" fmla="*/ 170 h 178"/>
                  <a:gd name="T86" fmla="*/ 190 w 232"/>
                  <a:gd name="T87" fmla="*/ 160 h 178"/>
                  <a:gd name="T88" fmla="*/ 164 w 232"/>
                  <a:gd name="T89" fmla="*/ 150 h 178"/>
                  <a:gd name="T90" fmla="*/ 154 w 232"/>
                  <a:gd name="T91" fmla="*/ 136 h 178"/>
                  <a:gd name="T92" fmla="*/ 176 w 232"/>
                  <a:gd name="T93" fmla="*/ 134 h 178"/>
                  <a:gd name="T94" fmla="*/ 212 w 232"/>
                  <a:gd name="T95" fmla="*/ 122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2" h="178">
                    <a:moveTo>
                      <a:pt x="102" y="140"/>
                    </a:moveTo>
                    <a:lnTo>
                      <a:pt x="102" y="140"/>
                    </a:lnTo>
                    <a:lnTo>
                      <a:pt x="94" y="134"/>
                    </a:lnTo>
                    <a:lnTo>
                      <a:pt x="90" y="134"/>
                    </a:lnTo>
                    <a:lnTo>
                      <a:pt x="86" y="132"/>
                    </a:lnTo>
                    <a:lnTo>
                      <a:pt x="86" y="134"/>
                    </a:lnTo>
                    <a:lnTo>
                      <a:pt x="86" y="136"/>
                    </a:lnTo>
                    <a:lnTo>
                      <a:pt x="84" y="140"/>
                    </a:lnTo>
                    <a:lnTo>
                      <a:pt x="80" y="142"/>
                    </a:lnTo>
                    <a:lnTo>
                      <a:pt x="80" y="148"/>
                    </a:lnTo>
                    <a:lnTo>
                      <a:pt x="76" y="152"/>
                    </a:lnTo>
                    <a:lnTo>
                      <a:pt x="80" y="154"/>
                    </a:lnTo>
                    <a:lnTo>
                      <a:pt x="82" y="154"/>
                    </a:lnTo>
                    <a:lnTo>
                      <a:pt x="84" y="154"/>
                    </a:lnTo>
                    <a:lnTo>
                      <a:pt x="86" y="152"/>
                    </a:lnTo>
                    <a:lnTo>
                      <a:pt x="90" y="154"/>
                    </a:lnTo>
                    <a:lnTo>
                      <a:pt x="90" y="152"/>
                    </a:lnTo>
                    <a:lnTo>
                      <a:pt x="96" y="148"/>
                    </a:lnTo>
                    <a:lnTo>
                      <a:pt x="102" y="140"/>
                    </a:lnTo>
                    <a:lnTo>
                      <a:pt x="102" y="140"/>
                    </a:lnTo>
                    <a:lnTo>
                      <a:pt x="102" y="140"/>
                    </a:lnTo>
                    <a:close/>
                    <a:moveTo>
                      <a:pt x="212" y="122"/>
                    </a:moveTo>
                    <a:lnTo>
                      <a:pt x="214" y="112"/>
                    </a:lnTo>
                    <a:lnTo>
                      <a:pt x="220" y="106"/>
                    </a:lnTo>
                    <a:lnTo>
                      <a:pt x="228" y="106"/>
                    </a:lnTo>
                    <a:lnTo>
                      <a:pt x="230" y="106"/>
                    </a:lnTo>
                    <a:lnTo>
                      <a:pt x="232" y="104"/>
                    </a:lnTo>
                    <a:lnTo>
                      <a:pt x="232" y="100"/>
                    </a:lnTo>
                    <a:lnTo>
                      <a:pt x="230" y="96"/>
                    </a:lnTo>
                    <a:lnTo>
                      <a:pt x="228" y="90"/>
                    </a:lnTo>
                    <a:lnTo>
                      <a:pt x="230" y="86"/>
                    </a:lnTo>
                    <a:lnTo>
                      <a:pt x="230" y="82"/>
                    </a:lnTo>
                    <a:lnTo>
                      <a:pt x="228" y="80"/>
                    </a:lnTo>
                    <a:lnTo>
                      <a:pt x="228" y="78"/>
                    </a:lnTo>
                    <a:lnTo>
                      <a:pt x="228" y="76"/>
                    </a:lnTo>
                    <a:lnTo>
                      <a:pt x="226" y="72"/>
                    </a:lnTo>
                    <a:lnTo>
                      <a:pt x="226" y="70"/>
                    </a:lnTo>
                    <a:lnTo>
                      <a:pt x="230" y="68"/>
                    </a:lnTo>
                    <a:lnTo>
                      <a:pt x="230" y="64"/>
                    </a:lnTo>
                    <a:lnTo>
                      <a:pt x="226" y="62"/>
                    </a:lnTo>
                    <a:lnTo>
                      <a:pt x="228" y="60"/>
                    </a:lnTo>
                    <a:lnTo>
                      <a:pt x="228" y="58"/>
                    </a:lnTo>
                    <a:lnTo>
                      <a:pt x="226" y="54"/>
                    </a:lnTo>
                    <a:lnTo>
                      <a:pt x="218" y="50"/>
                    </a:lnTo>
                    <a:lnTo>
                      <a:pt x="214" y="46"/>
                    </a:lnTo>
                    <a:lnTo>
                      <a:pt x="210" y="46"/>
                    </a:lnTo>
                    <a:lnTo>
                      <a:pt x="208" y="44"/>
                    </a:lnTo>
                    <a:lnTo>
                      <a:pt x="208" y="42"/>
                    </a:lnTo>
                    <a:lnTo>
                      <a:pt x="202" y="42"/>
                    </a:lnTo>
                    <a:lnTo>
                      <a:pt x="200" y="42"/>
                    </a:lnTo>
                    <a:lnTo>
                      <a:pt x="192" y="44"/>
                    </a:lnTo>
                    <a:lnTo>
                      <a:pt x="184" y="46"/>
                    </a:lnTo>
                    <a:lnTo>
                      <a:pt x="184" y="42"/>
                    </a:lnTo>
                    <a:lnTo>
                      <a:pt x="182" y="40"/>
                    </a:lnTo>
                    <a:lnTo>
                      <a:pt x="182" y="36"/>
                    </a:lnTo>
                    <a:lnTo>
                      <a:pt x="180" y="36"/>
                    </a:lnTo>
                    <a:lnTo>
                      <a:pt x="174" y="34"/>
                    </a:lnTo>
                    <a:lnTo>
                      <a:pt x="172" y="28"/>
                    </a:lnTo>
                    <a:lnTo>
                      <a:pt x="168" y="26"/>
                    </a:lnTo>
                    <a:lnTo>
                      <a:pt x="164" y="28"/>
                    </a:lnTo>
                    <a:lnTo>
                      <a:pt x="158" y="26"/>
                    </a:lnTo>
                    <a:lnTo>
                      <a:pt x="156" y="24"/>
                    </a:lnTo>
                    <a:lnTo>
                      <a:pt x="148" y="26"/>
                    </a:lnTo>
                    <a:lnTo>
                      <a:pt x="148" y="24"/>
                    </a:lnTo>
                    <a:lnTo>
                      <a:pt x="146" y="22"/>
                    </a:lnTo>
                    <a:lnTo>
                      <a:pt x="146" y="18"/>
                    </a:lnTo>
                    <a:lnTo>
                      <a:pt x="144" y="16"/>
                    </a:lnTo>
                    <a:lnTo>
                      <a:pt x="144" y="10"/>
                    </a:lnTo>
                    <a:lnTo>
                      <a:pt x="140" y="8"/>
                    </a:lnTo>
                    <a:lnTo>
                      <a:pt x="140" y="6"/>
                    </a:lnTo>
                    <a:lnTo>
                      <a:pt x="140" y="4"/>
                    </a:lnTo>
                    <a:lnTo>
                      <a:pt x="138" y="4"/>
                    </a:lnTo>
                    <a:lnTo>
                      <a:pt x="132" y="4"/>
                    </a:lnTo>
                    <a:lnTo>
                      <a:pt x="130" y="0"/>
                    </a:lnTo>
                    <a:lnTo>
                      <a:pt x="128" y="0"/>
                    </a:lnTo>
                    <a:lnTo>
                      <a:pt x="128" y="4"/>
                    </a:lnTo>
                    <a:lnTo>
                      <a:pt x="122" y="6"/>
                    </a:lnTo>
                    <a:lnTo>
                      <a:pt x="120" y="6"/>
                    </a:lnTo>
                    <a:lnTo>
                      <a:pt x="118" y="0"/>
                    </a:lnTo>
                    <a:lnTo>
                      <a:pt x="112" y="0"/>
                    </a:lnTo>
                    <a:lnTo>
                      <a:pt x="110" y="4"/>
                    </a:lnTo>
                    <a:lnTo>
                      <a:pt x="108" y="6"/>
                    </a:lnTo>
                    <a:lnTo>
                      <a:pt x="108" y="10"/>
                    </a:lnTo>
                    <a:lnTo>
                      <a:pt x="104" y="14"/>
                    </a:lnTo>
                    <a:lnTo>
                      <a:pt x="92" y="10"/>
                    </a:lnTo>
                    <a:lnTo>
                      <a:pt x="90" y="10"/>
                    </a:lnTo>
                    <a:lnTo>
                      <a:pt x="84" y="10"/>
                    </a:lnTo>
                    <a:lnTo>
                      <a:pt x="82" y="10"/>
                    </a:lnTo>
                    <a:lnTo>
                      <a:pt x="80" y="8"/>
                    </a:lnTo>
                    <a:lnTo>
                      <a:pt x="76" y="14"/>
                    </a:lnTo>
                    <a:lnTo>
                      <a:pt x="74" y="10"/>
                    </a:lnTo>
                    <a:lnTo>
                      <a:pt x="68" y="10"/>
                    </a:lnTo>
                    <a:lnTo>
                      <a:pt x="58" y="10"/>
                    </a:lnTo>
                    <a:lnTo>
                      <a:pt x="40" y="8"/>
                    </a:lnTo>
                    <a:lnTo>
                      <a:pt x="30" y="8"/>
                    </a:lnTo>
                    <a:lnTo>
                      <a:pt x="28" y="10"/>
                    </a:lnTo>
                    <a:lnTo>
                      <a:pt x="28" y="14"/>
                    </a:lnTo>
                    <a:lnTo>
                      <a:pt x="26" y="10"/>
                    </a:lnTo>
                    <a:lnTo>
                      <a:pt x="22" y="8"/>
                    </a:lnTo>
                    <a:lnTo>
                      <a:pt x="20" y="8"/>
                    </a:lnTo>
                    <a:lnTo>
                      <a:pt x="18" y="10"/>
                    </a:lnTo>
                    <a:lnTo>
                      <a:pt x="14" y="10"/>
                    </a:lnTo>
                    <a:lnTo>
                      <a:pt x="14" y="14"/>
                    </a:lnTo>
                    <a:lnTo>
                      <a:pt x="18" y="22"/>
                    </a:lnTo>
                    <a:lnTo>
                      <a:pt x="18" y="24"/>
                    </a:lnTo>
                    <a:lnTo>
                      <a:pt x="18" y="26"/>
                    </a:lnTo>
                    <a:lnTo>
                      <a:pt x="18" y="32"/>
                    </a:lnTo>
                    <a:lnTo>
                      <a:pt x="14" y="36"/>
                    </a:lnTo>
                    <a:lnTo>
                      <a:pt x="14" y="40"/>
                    </a:lnTo>
                    <a:lnTo>
                      <a:pt x="18" y="42"/>
                    </a:lnTo>
                    <a:lnTo>
                      <a:pt x="20" y="46"/>
                    </a:lnTo>
                    <a:lnTo>
                      <a:pt x="14" y="58"/>
                    </a:lnTo>
                    <a:lnTo>
                      <a:pt x="12" y="64"/>
                    </a:lnTo>
                    <a:lnTo>
                      <a:pt x="12" y="70"/>
                    </a:lnTo>
                    <a:lnTo>
                      <a:pt x="14" y="76"/>
                    </a:lnTo>
                    <a:lnTo>
                      <a:pt x="12" y="78"/>
                    </a:lnTo>
                    <a:lnTo>
                      <a:pt x="10" y="80"/>
                    </a:lnTo>
                    <a:lnTo>
                      <a:pt x="4" y="80"/>
                    </a:lnTo>
                    <a:lnTo>
                      <a:pt x="0" y="82"/>
                    </a:lnTo>
                    <a:lnTo>
                      <a:pt x="0" y="90"/>
                    </a:lnTo>
                    <a:lnTo>
                      <a:pt x="4" y="94"/>
                    </a:lnTo>
                    <a:lnTo>
                      <a:pt x="8" y="96"/>
                    </a:lnTo>
                    <a:lnTo>
                      <a:pt x="12" y="96"/>
                    </a:lnTo>
                    <a:lnTo>
                      <a:pt x="18" y="98"/>
                    </a:lnTo>
                    <a:lnTo>
                      <a:pt x="22" y="100"/>
                    </a:lnTo>
                    <a:lnTo>
                      <a:pt x="26" y="104"/>
                    </a:lnTo>
                    <a:lnTo>
                      <a:pt x="28" y="100"/>
                    </a:lnTo>
                    <a:lnTo>
                      <a:pt x="32" y="98"/>
                    </a:lnTo>
                    <a:lnTo>
                      <a:pt x="36" y="96"/>
                    </a:lnTo>
                    <a:lnTo>
                      <a:pt x="40" y="96"/>
                    </a:lnTo>
                    <a:lnTo>
                      <a:pt x="44" y="94"/>
                    </a:lnTo>
                    <a:lnTo>
                      <a:pt x="46" y="88"/>
                    </a:lnTo>
                    <a:lnTo>
                      <a:pt x="48" y="88"/>
                    </a:lnTo>
                    <a:lnTo>
                      <a:pt x="48" y="86"/>
                    </a:lnTo>
                    <a:lnTo>
                      <a:pt x="50" y="82"/>
                    </a:lnTo>
                    <a:lnTo>
                      <a:pt x="56" y="82"/>
                    </a:lnTo>
                    <a:lnTo>
                      <a:pt x="62" y="82"/>
                    </a:lnTo>
                    <a:lnTo>
                      <a:pt x="66" y="82"/>
                    </a:lnTo>
                    <a:lnTo>
                      <a:pt x="72" y="88"/>
                    </a:lnTo>
                    <a:lnTo>
                      <a:pt x="80" y="94"/>
                    </a:lnTo>
                    <a:lnTo>
                      <a:pt x="84" y="96"/>
                    </a:lnTo>
                    <a:lnTo>
                      <a:pt x="84" y="104"/>
                    </a:lnTo>
                    <a:lnTo>
                      <a:pt x="84" y="106"/>
                    </a:lnTo>
                    <a:lnTo>
                      <a:pt x="86" y="112"/>
                    </a:lnTo>
                    <a:lnTo>
                      <a:pt x="90" y="114"/>
                    </a:lnTo>
                    <a:lnTo>
                      <a:pt x="90" y="118"/>
                    </a:lnTo>
                    <a:lnTo>
                      <a:pt x="90" y="122"/>
                    </a:lnTo>
                    <a:lnTo>
                      <a:pt x="92" y="126"/>
                    </a:lnTo>
                    <a:lnTo>
                      <a:pt x="94" y="130"/>
                    </a:lnTo>
                    <a:lnTo>
                      <a:pt x="102" y="136"/>
                    </a:lnTo>
                    <a:lnTo>
                      <a:pt x="104" y="134"/>
                    </a:lnTo>
                    <a:lnTo>
                      <a:pt x="120" y="132"/>
                    </a:lnTo>
                    <a:lnTo>
                      <a:pt x="126" y="132"/>
                    </a:lnTo>
                    <a:lnTo>
                      <a:pt x="128" y="134"/>
                    </a:lnTo>
                    <a:lnTo>
                      <a:pt x="126" y="134"/>
                    </a:lnTo>
                    <a:lnTo>
                      <a:pt x="120" y="134"/>
                    </a:lnTo>
                    <a:lnTo>
                      <a:pt x="126" y="140"/>
                    </a:lnTo>
                    <a:lnTo>
                      <a:pt x="130" y="142"/>
                    </a:lnTo>
                    <a:lnTo>
                      <a:pt x="136" y="144"/>
                    </a:lnTo>
                    <a:lnTo>
                      <a:pt x="144" y="140"/>
                    </a:lnTo>
                    <a:lnTo>
                      <a:pt x="150" y="142"/>
                    </a:lnTo>
                    <a:lnTo>
                      <a:pt x="150" y="152"/>
                    </a:lnTo>
                    <a:lnTo>
                      <a:pt x="148" y="152"/>
                    </a:lnTo>
                    <a:lnTo>
                      <a:pt x="148" y="150"/>
                    </a:lnTo>
                    <a:lnTo>
                      <a:pt x="146" y="150"/>
                    </a:lnTo>
                    <a:lnTo>
                      <a:pt x="132" y="154"/>
                    </a:lnTo>
                    <a:lnTo>
                      <a:pt x="132" y="160"/>
                    </a:lnTo>
                    <a:lnTo>
                      <a:pt x="140" y="160"/>
                    </a:lnTo>
                    <a:lnTo>
                      <a:pt x="144" y="162"/>
                    </a:lnTo>
                    <a:lnTo>
                      <a:pt x="146" y="162"/>
                    </a:lnTo>
                    <a:lnTo>
                      <a:pt x="148" y="166"/>
                    </a:lnTo>
                    <a:lnTo>
                      <a:pt x="148" y="170"/>
                    </a:lnTo>
                    <a:lnTo>
                      <a:pt x="144" y="178"/>
                    </a:lnTo>
                    <a:lnTo>
                      <a:pt x="166" y="170"/>
                    </a:lnTo>
                    <a:lnTo>
                      <a:pt x="190" y="166"/>
                    </a:lnTo>
                    <a:lnTo>
                      <a:pt x="190" y="160"/>
                    </a:lnTo>
                    <a:lnTo>
                      <a:pt x="174" y="158"/>
                    </a:lnTo>
                    <a:lnTo>
                      <a:pt x="164" y="154"/>
                    </a:lnTo>
                    <a:lnTo>
                      <a:pt x="166" y="150"/>
                    </a:lnTo>
                    <a:lnTo>
                      <a:pt x="164" y="150"/>
                    </a:lnTo>
                    <a:lnTo>
                      <a:pt x="158" y="150"/>
                    </a:lnTo>
                    <a:lnTo>
                      <a:pt x="156" y="148"/>
                    </a:lnTo>
                    <a:lnTo>
                      <a:pt x="156" y="144"/>
                    </a:lnTo>
                    <a:lnTo>
                      <a:pt x="154" y="136"/>
                    </a:lnTo>
                    <a:lnTo>
                      <a:pt x="162" y="140"/>
                    </a:lnTo>
                    <a:lnTo>
                      <a:pt x="166" y="140"/>
                    </a:lnTo>
                    <a:lnTo>
                      <a:pt x="172" y="140"/>
                    </a:lnTo>
                    <a:lnTo>
                      <a:pt x="176" y="134"/>
                    </a:lnTo>
                    <a:lnTo>
                      <a:pt x="182" y="132"/>
                    </a:lnTo>
                    <a:lnTo>
                      <a:pt x="196" y="132"/>
                    </a:lnTo>
                    <a:lnTo>
                      <a:pt x="200" y="126"/>
                    </a:lnTo>
                    <a:lnTo>
                      <a:pt x="212" y="122"/>
                    </a:lnTo>
                    <a:lnTo>
                      <a:pt x="212" y="122"/>
                    </a:lnTo>
                    <a:lnTo>
                      <a:pt x="212" y="12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1" name="Freeform 1489"/>
              <p:cNvSpPr>
                <a:spLocks noEditPoints="1"/>
              </p:cNvSpPr>
              <p:nvPr/>
            </p:nvSpPr>
            <p:spPr bwMode="auto">
              <a:xfrm>
                <a:off x="1330325" y="4324350"/>
                <a:ext cx="127000" cy="187325"/>
              </a:xfrm>
              <a:custGeom>
                <a:avLst/>
                <a:gdLst>
                  <a:gd name="T0" fmla="*/ 20 w 80"/>
                  <a:gd name="T1" fmla="*/ 64 h 118"/>
                  <a:gd name="T2" fmla="*/ 12 w 80"/>
                  <a:gd name="T3" fmla="*/ 70 h 118"/>
                  <a:gd name="T4" fmla="*/ 6 w 80"/>
                  <a:gd name="T5" fmla="*/ 82 h 118"/>
                  <a:gd name="T6" fmla="*/ 2 w 80"/>
                  <a:gd name="T7" fmla="*/ 96 h 118"/>
                  <a:gd name="T8" fmla="*/ 0 w 80"/>
                  <a:gd name="T9" fmla="*/ 106 h 118"/>
                  <a:gd name="T10" fmla="*/ 2 w 80"/>
                  <a:gd name="T11" fmla="*/ 112 h 118"/>
                  <a:gd name="T12" fmla="*/ 14 w 80"/>
                  <a:gd name="T13" fmla="*/ 118 h 118"/>
                  <a:gd name="T14" fmla="*/ 24 w 80"/>
                  <a:gd name="T15" fmla="*/ 114 h 118"/>
                  <a:gd name="T16" fmla="*/ 40 w 80"/>
                  <a:gd name="T17" fmla="*/ 108 h 118"/>
                  <a:gd name="T18" fmla="*/ 34 w 80"/>
                  <a:gd name="T19" fmla="*/ 112 h 118"/>
                  <a:gd name="T20" fmla="*/ 40 w 80"/>
                  <a:gd name="T21" fmla="*/ 96 h 118"/>
                  <a:gd name="T22" fmla="*/ 38 w 80"/>
                  <a:gd name="T23" fmla="*/ 88 h 118"/>
                  <a:gd name="T24" fmla="*/ 50 w 80"/>
                  <a:gd name="T25" fmla="*/ 80 h 118"/>
                  <a:gd name="T26" fmla="*/ 58 w 80"/>
                  <a:gd name="T27" fmla="*/ 80 h 118"/>
                  <a:gd name="T28" fmla="*/ 68 w 80"/>
                  <a:gd name="T29" fmla="*/ 80 h 118"/>
                  <a:gd name="T30" fmla="*/ 70 w 80"/>
                  <a:gd name="T31" fmla="*/ 94 h 118"/>
                  <a:gd name="T32" fmla="*/ 74 w 80"/>
                  <a:gd name="T33" fmla="*/ 86 h 118"/>
                  <a:gd name="T34" fmla="*/ 74 w 80"/>
                  <a:gd name="T35" fmla="*/ 76 h 118"/>
                  <a:gd name="T36" fmla="*/ 74 w 80"/>
                  <a:gd name="T37" fmla="*/ 68 h 118"/>
                  <a:gd name="T38" fmla="*/ 74 w 80"/>
                  <a:gd name="T39" fmla="*/ 58 h 118"/>
                  <a:gd name="T40" fmla="*/ 78 w 80"/>
                  <a:gd name="T41" fmla="*/ 50 h 118"/>
                  <a:gd name="T42" fmla="*/ 80 w 80"/>
                  <a:gd name="T43" fmla="*/ 36 h 118"/>
                  <a:gd name="T44" fmla="*/ 76 w 80"/>
                  <a:gd name="T45" fmla="*/ 28 h 118"/>
                  <a:gd name="T46" fmla="*/ 78 w 80"/>
                  <a:gd name="T47" fmla="*/ 16 h 118"/>
                  <a:gd name="T48" fmla="*/ 76 w 80"/>
                  <a:gd name="T49" fmla="*/ 10 h 118"/>
                  <a:gd name="T50" fmla="*/ 70 w 80"/>
                  <a:gd name="T51" fmla="*/ 6 h 118"/>
                  <a:gd name="T52" fmla="*/ 64 w 80"/>
                  <a:gd name="T53" fmla="*/ 6 h 118"/>
                  <a:gd name="T54" fmla="*/ 58 w 80"/>
                  <a:gd name="T55" fmla="*/ 4 h 118"/>
                  <a:gd name="T56" fmla="*/ 50 w 80"/>
                  <a:gd name="T57" fmla="*/ 4 h 118"/>
                  <a:gd name="T58" fmla="*/ 46 w 80"/>
                  <a:gd name="T59" fmla="*/ 6 h 118"/>
                  <a:gd name="T60" fmla="*/ 38 w 80"/>
                  <a:gd name="T61" fmla="*/ 10 h 118"/>
                  <a:gd name="T62" fmla="*/ 38 w 80"/>
                  <a:gd name="T63" fmla="*/ 18 h 118"/>
                  <a:gd name="T64" fmla="*/ 32 w 80"/>
                  <a:gd name="T65" fmla="*/ 26 h 118"/>
                  <a:gd name="T66" fmla="*/ 30 w 80"/>
                  <a:gd name="T67" fmla="*/ 34 h 118"/>
                  <a:gd name="T68" fmla="*/ 30 w 80"/>
                  <a:gd name="T69" fmla="*/ 42 h 118"/>
                  <a:gd name="T70" fmla="*/ 32 w 80"/>
                  <a:gd name="T71" fmla="*/ 44 h 118"/>
                  <a:gd name="T72" fmla="*/ 28 w 80"/>
                  <a:gd name="T73" fmla="*/ 54 h 118"/>
                  <a:gd name="T74" fmla="*/ 20 w 80"/>
                  <a:gd name="T75" fmla="*/ 64 h 118"/>
                  <a:gd name="T76" fmla="*/ 20 w 80"/>
                  <a:gd name="T77" fmla="*/ 64 h 118"/>
                  <a:gd name="T78" fmla="*/ 46 w 80"/>
                  <a:gd name="T79" fmla="*/ 54 h 118"/>
                  <a:gd name="T80" fmla="*/ 50 w 80"/>
                  <a:gd name="T81" fmla="*/ 58 h 118"/>
                  <a:gd name="T82" fmla="*/ 46 w 80"/>
                  <a:gd name="T83" fmla="*/ 60 h 118"/>
                  <a:gd name="T84" fmla="*/ 42 w 80"/>
                  <a:gd name="T85" fmla="*/ 58 h 118"/>
                  <a:gd name="T86" fmla="*/ 46 w 80"/>
                  <a:gd name="T87" fmla="*/ 54 h 118"/>
                  <a:gd name="T88" fmla="*/ 46 w 80"/>
                  <a:gd name="T89" fmla="*/ 5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0" h="118">
                    <a:moveTo>
                      <a:pt x="20" y="64"/>
                    </a:moveTo>
                    <a:lnTo>
                      <a:pt x="20" y="64"/>
                    </a:lnTo>
                    <a:lnTo>
                      <a:pt x="12" y="68"/>
                    </a:lnTo>
                    <a:lnTo>
                      <a:pt x="12" y="70"/>
                    </a:lnTo>
                    <a:lnTo>
                      <a:pt x="10" y="76"/>
                    </a:lnTo>
                    <a:lnTo>
                      <a:pt x="6" y="82"/>
                    </a:lnTo>
                    <a:lnTo>
                      <a:pt x="4" y="90"/>
                    </a:lnTo>
                    <a:lnTo>
                      <a:pt x="2" y="96"/>
                    </a:lnTo>
                    <a:lnTo>
                      <a:pt x="2" y="100"/>
                    </a:lnTo>
                    <a:lnTo>
                      <a:pt x="0" y="106"/>
                    </a:lnTo>
                    <a:lnTo>
                      <a:pt x="0" y="108"/>
                    </a:lnTo>
                    <a:lnTo>
                      <a:pt x="2" y="112"/>
                    </a:lnTo>
                    <a:lnTo>
                      <a:pt x="10" y="116"/>
                    </a:lnTo>
                    <a:lnTo>
                      <a:pt x="14" y="118"/>
                    </a:lnTo>
                    <a:lnTo>
                      <a:pt x="18" y="116"/>
                    </a:lnTo>
                    <a:lnTo>
                      <a:pt x="24" y="114"/>
                    </a:lnTo>
                    <a:lnTo>
                      <a:pt x="38" y="112"/>
                    </a:lnTo>
                    <a:lnTo>
                      <a:pt x="40" y="108"/>
                    </a:lnTo>
                    <a:lnTo>
                      <a:pt x="38" y="112"/>
                    </a:lnTo>
                    <a:lnTo>
                      <a:pt x="34" y="112"/>
                    </a:lnTo>
                    <a:lnTo>
                      <a:pt x="34" y="106"/>
                    </a:lnTo>
                    <a:lnTo>
                      <a:pt x="40" y="96"/>
                    </a:lnTo>
                    <a:lnTo>
                      <a:pt x="38" y="94"/>
                    </a:lnTo>
                    <a:lnTo>
                      <a:pt x="38" y="88"/>
                    </a:lnTo>
                    <a:lnTo>
                      <a:pt x="42" y="80"/>
                    </a:lnTo>
                    <a:lnTo>
                      <a:pt x="50" y="80"/>
                    </a:lnTo>
                    <a:lnTo>
                      <a:pt x="58" y="82"/>
                    </a:lnTo>
                    <a:lnTo>
                      <a:pt x="58" y="80"/>
                    </a:lnTo>
                    <a:lnTo>
                      <a:pt x="60" y="78"/>
                    </a:lnTo>
                    <a:lnTo>
                      <a:pt x="68" y="80"/>
                    </a:lnTo>
                    <a:lnTo>
                      <a:pt x="68" y="90"/>
                    </a:lnTo>
                    <a:lnTo>
                      <a:pt x="70" y="94"/>
                    </a:lnTo>
                    <a:lnTo>
                      <a:pt x="74" y="94"/>
                    </a:lnTo>
                    <a:lnTo>
                      <a:pt x="74" y="86"/>
                    </a:lnTo>
                    <a:lnTo>
                      <a:pt x="74" y="80"/>
                    </a:lnTo>
                    <a:lnTo>
                      <a:pt x="74" y="76"/>
                    </a:lnTo>
                    <a:lnTo>
                      <a:pt x="70" y="70"/>
                    </a:lnTo>
                    <a:lnTo>
                      <a:pt x="74" y="68"/>
                    </a:lnTo>
                    <a:lnTo>
                      <a:pt x="74" y="62"/>
                    </a:lnTo>
                    <a:lnTo>
                      <a:pt x="74" y="58"/>
                    </a:lnTo>
                    <a:lnTo>
                      <a:pt x="76" y="52"/>
                    </a:lnTo>
                    <a:lnTo>
                      <a:pt x="78" y="50"/>
                    </a:lnTo>
                    <a:lnTo>
                      <a:pt x="80" y="42"/>
                    </a:lnTo>
                    <a:lnTo>
                      <a:pt x="80" y="36"/>
                    </a:lnTo>
                    <a:lnTo>
                      <a:pt x="78" y="32"/>
                    </a:lnTo>
                    <a:lnTo>
                      <a:pt x="76" y="28"/>
                    </a:lnTo>
                    <a:lnTo>
                      <a:pt x="76" y="22"/>
                    </a:lnTo>
                    <a:lnTo>
                      <a:pt x="78" y="16"/>
                    </a:lnTo>
                    <a:lnTo>
                      <a:pt x="76" y="14"/>
                    </a:lnTo>
                    <a:lnTo>
                      <a:pt x="76" y="10"/>
                    </a:lnTo>
                    <a:lnTo>
                      <a:pt x="74" y="8"/>
                    </a:lnTo>
                    <a:lnTo>
                      <a:pt x="70" y="6"/>
                    </a:lnTo>
                    <a:lnTo>
                      <a:pt x="70" y="0"/>
                    </a:lnTo>
                    <a:lnTo>
                      <a:pt x="64" y="6"/>
                    </a:lnTo>
                    <a:lnTo>
                      <a:pt x="60" y="4"/>
                    </a:lnTo>
                    <a:lnTo>
                      <a:pt x="58" y="4"/>
                    </a:lnTo>
                    <a:lnTo>
                      <a:pt x="52" y="4"/>
                    </a:lnTo>
                    <a:lnTo>
                      <a:pt x="50" y="4"/>
                    </a:lnTo>
                    <a:lnTo>
                      <a:pt x="48" y="4"/>
                    </a:lnTo>
                    <a:lnTo>
                      <a:pt x="46" y="6"/>
                    </a:lnTo>
                    <a:lnTo>
                      <a:pt x="40" y="8"/>
                    </a:lnTo>
                    <a:lnTo>
                      <a:pt x="38" y="10"/>
                    </a:lnTo>
                    <a:lnTo>
                      <a:pt x="38" y="14"/>
                    </a:lnTo>
                    <a:lnTo>
                      <a:pt x="38" y="18"/>
                    </a:lnTo>
                    <a:lnTo>
                      <a:pt x="34" y="24"/>
                    </a:lnTo>
                    <a:lnTo>
                      <a:pt x="32" y="26"/>
                    </a:lnTo>
                    <a:lnTo>
                      <a:pt x="34" y="28"/>
                    </a:lnTo>
                    <a:lnTo>
                      <a:pt x="30" y="34"/>
                    </a:lnTo>
                    <a:lnTo>
                      <a:pt x="30" y="40"/>
                    </a:lnTo>
                    <a:lnTo>
                      <a:pt x="30" y="42"/>
                    </a:lnTo>
                    <a:lnTo>
                      <a:pt x="30" y="44"/>
                    </a:lnTo>
                    <a:lnTo>
                      <a:pt x="32" y="44"/>
                    </a:lnTo>
                    <a:lnTo>
                      <a:pt x="32" y="50"/>
                    </a:lnTo>
                    <a:lnTo>
                      <a:pt x="28" y="54"/>
                    </a:lnTo>
                    <a:lnTo>
                      <a:pt x="22" y="62"/>
                    </a:lnTo>
                    <a:lnTo>
                      <a:pt x="20" y="64"/>
                    </a:lnTo>
                    <a:lnTo>
                      <a:pt x="20" y="64"/>
                    </a:lnTo>
                    <a:lnTo>
                      <a:pt x="20" y="64"/>
                    </a:lnTo>
                    <a:close/>
                    <a:moveTo>
                      <a:pt x="46" y="54"/>
                    </a:moveTo>
                    <a:lnTo>
                      <a:pt x="46" y="54"/>
                    </a:lnTo>
                    <a:lnTo>
                      <a:pt x="48" y="54"/>
                    </a:lnTo>
                    <a:lnTo>
                      <a:pt x="50" y="58"/>
                    </a:lnTo>
                    <a:lnTo>
                      <a:pt x="50" y="60"/>
                    </a:lnTo>
                    <a:lnTo>
                      <a:pt x="46" y="60"/>
                    </a:lnTo>
                    <a:lnTo>
                      <a:pt x="42" y="60"/>
                    </a:lnTo>
                    <a:lnTo>
                      <a:pt x="42" y="58"/>
                    </a:lnTo>
                    <a:lnTo>
                      <a:pt x="42" y="54"/>
                    </a:lnTo>
                    <a:lnTo>
                      <a:pt x="46" y="54"/>
                    </a:lnTo>
                    <a:lnTo>
                      <a:pt x="46" y="54"/>
                    </a:lnTo>
                    <a:lnTo>
                      <a:pt x="46" y="5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2" name="Freeform 1490"/>
              <p:cNvSpPr>
                <a:spLocks noEditPoints="1"/>
              </p:cNvSpPr>
              <p:nvPr/>
            </p:nvSpPr>
            <p:spPr bwMode="auto">
              <a:xfrm>
                <a:off x="1876425" y="3168650"/>
                <a:ext cx="320675" cy="234950"/>
              </a:xfrm>
              <a:custGeom>
                <a:avLst/>
                <a:gdLst>
                  <a:gd name="T0" fmla="*/ 0 w 202"/>
                  <a:gd name="T1" fmla="*/ 28 h 148"/>
                  <a:gd name="T2" fmla="*/ 8 w 202"/>
                  <a:gd name="T3" fmla="*/ 18 h 148"/>
                  <a:gd name="T4" fmla="*/ 16 w 202"/>
                  <a:gd name="T5" fmla="*/ 18 h 148"/>
                  <a:gd name="T6" fmla="*/ 26 w 202"/>
                  <a:gd name="T7" fmla="*/ 28 h 148"/>
                  <a:gd name="T8" fmla="*/ 30 w 202"/>
                  <a:gd name="T9" fmla="*/ 38 h 148"/>
                  <a:gd name="T10" fmla="*/ 28 w 202"/>
                  <a:gd name="T11" fmla="*/ 48 h 148"/>
                  <a:gd name="T12" fmla="*/ 10 w 202"/>
                  <a:gd name="T13" fmla="*/ 42 h 148"/>
                  <a:gd name="T14" fmla="*/ 2 w 202"/>
                  <a:gd name="T15" fmla="*/ 48 h 148"/>
                  <a:gd name="T16" fmla="*/ 4 w 202"/>
                  <a:gd name="T17" fmla="*/ 62 h 148"/>
                  <a:gd name="T18" fmla="*/ 20 w 202"/>
                  <a:gd name="T19" fmla="*/ 60 h 148"/>
                  <a:gd name="T20" fmla="*/ 12 w 202"/>
                  <a:gd name="T21" fmla="*/ 66 h 148"/>
                  <a:gd name="T22" fmla="*/ 18 w 202"/>
                  <a:gd name="T23" fmla="*/ 72 h 148"/>
                  <a:gd name="T24" fmla="*/ 22 w 202"/>
                  <a:gd name="T25" fmla="*/ 82 h 148"/>
                  <a:gd name="T26" fmla="*/ 18 w 202"/>
                  <a:gd name="T27" fmla="*/ 90 h 148"/>
                  <a:gd name="T28" fmla="*/ 30 w 202"/>
                  <a:gd name="T29" fmla="*/ 106 h 148"/>
                  <a:gd name="T30" fmla="*/ 38 w 202"/>
                  <a:gd name="T31" fmla="*/ 94 h 148"/>
                  <a:gd name="T32" fmla="*/ 58 w 202"/>
                  <a:gd name="T33" fmla="*/ 90 h 148"/>
                  <a:gd name="T34" fmla="*/ 90 w 202"/>
                  <a:gd name="T35" fmla="*/ 98 h 148"/>
                  <a:gd name="T36" fmla="*/ 118 w 202"/>
                  <a:gd name="T37" fmla="*/ 110 h 148"/>
                  <a:gd name="T38" fmla="*/ 128 w 202"/>
                  <a:gd name="T39" fmla="*/ 126 h 148"/>
                  <a:gd name="T40" fmla="*/ 138 w 202"/>
                  <a:gd name="T41" fmla="*/ 142 h 148"/>
                  <a:gd name="T42" fmla="*/ 146 w 202"/>
                  <a:gd name="T43" fmla="*/ 146 h 148"/>
                  <a:gd name="T44" fmla="*/ 160 w 202"/>
                  <a:gd name="T45" fmla="*/ 136 h 148"/>
                  <a:gd name="T46" fmla="*/ 170 w 202"/>
                  <a:gd name="T47" fmla="*/ 112 h 148"/>
                  <a:gd name="T48" fmla="*/ 182 w 202"/>
                  <a:gd name="T49" fmla="*/ 108 h 148"/>
                  <a:gd name="T50" fmla="*/ 194 w 202"/>
                  <a:gd name="T51" fmla="*/ 106 h 148"/>
                  <a:gd name="T52" fmla="*/ 198 w 202"/>
                  <a:gd name="T53" fmla="*/ 92 h 148"/>
                  <a:gd name="T54" fmla="*/ 184 w 202"/>
                  <a:gd name="T55" fmla="*/ 90 h 148"/>
                  <a:gd name="T56" fmla="*/ 166 w 202"/>
                  <a:gd name="T57" fmla="*/ 80 h 148"/>
                  <a:gd name="T58" fmla="*/ 148 w 202"/>
                  <a:gd name="T59" fmla="*/ 66 h 148"/>
                  <a:gd name="T60" fmla="*/ 138 w 202"/>
                  <a:gd name="T61" fmla="*/ 48 h 148"/>
                  <a:gd name="T62" fmla="*/ 124 w 202"/>
                  <a:gd name="T63" fmla="*/ 36 h 148"/>
                  <a:gd name="T64" fmla="*/ 108 w 202"/>
                  <a:gd name="T65" fmla="*/ 42 h 148"/>
                  <a:gd name="T66" fmla="*/ 102 w 202"/>
                  <a:gd name="T67" fmla="*/ 34 h 148"/>
                  <a:gd name="T68" fmla="*/ 90 w 202"/>
                  <a:gd name="T69" fmla="*/ 12 h 148"/>
                  <a:gd name="T70" fmla="*/ 78 w 202"/>
                  <a:gd name="T71" fmla="*/ 0 h 148"/>
                  <a:gd name="T72" fmla="*/ 64 w 202"/>
                  <a:gd name="T73" fmla="*/ 10 h 148"/>
                  <a:gd name="T74" fmla="*/ 64 w 202"/>
                  <a:gd name="T75" fmla="*/ 24 h 148"/>
                  <a:gd name="T76" fmla="*/ 44 w 202"/>
                  <a:gd name="T77" fmla="*/ 24 h 148"/>
                  <a:gd name="T78" fmla="*/ 26 w 202"/>
                  <a:gd name="T79" fmla="*/ 10 h 148"/>
                  <a:gd name="T80" fmla="*/ 2 w 202"/>
                  <a:gd name="T81" fmla="*/ 16 h 148"/>
                  <a:gd name="T82" fmla="*/ 0 w 202"/>
                  <a:gd name="T83" fmla="*/ 18 h 148"/>
                  <a:gd name="T84" fmla="*/ 4 w 202"/>
                  <a:gd name="T85" fmla="*/ 72 h 148"/>
                  <a:gd name="T86" fmla="*/ 10 w 202"/>
                  <a:gd name="T87" fmla="*/ 70 h 148"/>
                  <a:gd name="T88" fmla="*/ 8 w 202"/>
                  <a:gd name="T89" fmla="*/ 7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2" h="148">
                    <a:moveTo>
                      <a:pt x="0" y="18"/>
                    </a:moveTo>
                    <a:lnTo>
                      <a:pt x="0" y="18"/>
                    </a:lnTo>
                    <a:lnTo>
                      <a:pt x="0" y="28"/>
                    </a:lnTo>
                    <a:lnTo>
                      <a:pt x="4" y="28"/>
                    </a:lnTo>
                    <a:lnTo>
                      <a:pt x="4" y="20"/>
                    </a:lnTo>
                    <a:lnTo>
                      <a:pt x="8" y="18"/>
                    </a:lnTo>
                    <a:lnTo>
                      <a:pt x="10" y="16"/>
                    </a:lnTo>
                    <a:lnTo>
                      <a:pt x="12" y="16"/>
                    </a:lnTo>
                    <a:lnTo>
                      <a:pt x="16" y="18"/>
                    </a:lnTo>
                    <a:lnTo>
                      <a:pt x="20" y="18"/>
                    </a:lnTo>
                    <a:lnTo>
                      <a:pt x="20" y="24"/>
                    </a:lnTo>
                    <a:lnTo>
                      <a:pt x="26" y="28"/>
                    </a:lnTo>
                    <a:lnTo>
                      <a:pt x="30" y="36"/>
                    </a:lnTo>
                    <a:lnTo>
                      <a:pt x="34" y="36"/>
                    </a:lnTo>
                    <a:lnTo>
                      <a:pt x="30" y="38"/>
                    </a:lnTo>
                    <a:lnTo>
                      <a:pt x="28" y="44"/>
                    </a:lnTo>
                    <a:lnTo>
                      <a:pt x="26" y="44"/>
                    </a:lnTo>
                    <a:lnTo>
                      <a:pt x="28" y="48"/>
                    </a:lnTo>
                    <a:lnTo>
                      <a:pt x="20" y="48"/>
                    </a:lnTo>
                    <a:lnTo>
                      <a:pt x="16" y="46"/>
                    </a:lnTo>
                    <a:lnTo>
                      <a:pt x="10" y="42"/>
                    </a:lnTo>
                    <a:lnTo>
                      <a:pt x="8" y="42"/>
                    </a:lnTo>
                    <a:lnTo>
                      <a:pt x="4" y="42"/>
                    </a:lnTo>
                    <a:lnTo>
                      <a:pt x="2" y="48"/>
                    </a:lnTo>
                    <a:lnTo>
                      <a:pt x="2" y="56"/>
                    </a:lnTo>
                    <a:lnTo>
                      <a:pt x="2" y="64"/>
                    </a:lnTo>
                    <a:lnTo>
                      <a:pt x="4" y="62"/>
                    </a:lnTo>
                    <a:lnTo>
                      <a:pt x="8" y="62"/>
                    </a:lnTo>
                    <a:lnTo>
                      <a:pt x="10" y="62"/>
                    </a:lnTo>
                    <a:lnTo>
                      <a:pt x="20" y="60"/>
                    </a:lnTo>
                    <a:lnTo>
                      <a:pt x="16" y="62"/>
                    </a:lnTo>
                    <a:lnTo>
                      <a:pt x="12" y="64"/>
                    </a:lnTo>
                    <a:lnTo>
                      <a:pt x="12" y="66"/>
                    </a:lnTo>
                    <a:lnTo>
                      <a:pt x="12" y="70"/>
                    </a:lnTo>
                    <a:lnTo>
                      <a:pt x="16" y="66"/>
                    </a:lnTo>
                    <a:lnTo>
                      <a:pt x="18" y="72"/>
                    </a:lnTo>
                    <a:lnTo>
                      <a:pt x="18" y="74"/>
                    </a:lnTo>
                    <a:lnTo>
                      <a:pt x="16" y="76"/>
                    </a:lnTo>
                    <a:lnTo>
                      <a:pt x="22" y="82"/>
                    </a:lnTo>
                    <a:lnTo>
                      <a:pt x="26" y="88"/>
                    </a:lnTo>
                    <a:lnTo>
                      <a:pt x="22" y="90"/>
                    </a:lnTo>
                    <a:lnTo>
                      <a:pt x="18" y="90"/>
                    </a:lnTo>
                    <a:lnTo>
                      <a:pt x="18" y="110"/>
                    </a:lnTo>
                    <a:lnTo>
                      <a:pt x="28" y="110"/>
                    </a:lnTo>
                    <a:lnTo>
                      <a:pt x="30" y="106"/>
                    </a:lnTo>
                    <a:lnTo>
                      <a:pt x="30" y="102"/>
                    </a:lnTo>
                    <a:lnTo>
                      <a:pt x="36" y="98"/>
                    </a:lnTo>
                    <a:lnTo>
                      <a:pt x="38" y="94"/>
                    </a:lnTo>
                    <a:lnTo>
                      <a:pt x="46" y="94"/>
                    </a:lnTo>
                    <a:lnTo>
                      <a:pt x="50" y="92"/>
                    </a:lnTo>
                    <a:lnTo>
                      <a:pt x="58" y="90"/>
                    </a:lnTo>
                    <a:lnTo>
                      <a:pt x="76" y="94"/>
                    </a:lnTo>
                    <a:lnTo>
                      <a:pt x="86" y="94"/>
                    </a:lnTo>
                    <a:lnTo>
                      <a:pt x="90" y="98"/>
                    </a:lnTo>
                    <a:lnTo>
                      <a:pt x="100" y="102"/>
                    </a:lnTo>
                    <a:lnTo>
                      <a:pt x="110" y="106"/>
                    </a:lnTo>
                    <a:lnTo>
                      <a:pt x="118" y="110"/>
                    </a:lnTo>
                    <a:lnTo>
                      <a:pt x="122" y="116"/>
                    </a:lnTo>
                    <a:lnTo>
                      <a:pt x="124" y="120"/>
                    </a:lnTo>
                    <a:lnTo>
                      <a:pt x="128" y="126"/>
                    </a:lnTo>
                    <a:lnTo>
                      <a:pt x="136" y="128"/>
                    </a:lnTo>
                    <a:lnTo>
                      <a:pt x="136" y="134"/>
                    </a:lnTo>
                    <a:lnTo>
                      <a:pt x="138" y="142"/>
                    </a:lnTo>
                    <a:lnTo>
                      <a:pt x="136" y="148"/>
                    </a:lnTo>
                    <a:lnTo>
                      <a:pt x="142" y="148"/>
                    </a:lnTo>
                    <a:lnTo>
                      <a:pt x="146" y="146"/>
                    </a:lnTo>
                    <a:lnTo>
                      <a:pt x="150" y="148"/>
                    </a:lnTo>
                    <a:lnTo>
                      <a:pt x="164" y="144"/>
                    </a:lnTo>
                    <a:lnTo>
                      <a:pt x="160" y="136"/>
                    </a:lnTo>
                    <a:lnTo>
                      <a:pt x="168" y="128"/>
                    </a:lnTo>
                    <a:lnTo>
                      <a:pt x="170" y="124"/>
                    </a:lnTo>
                    <a:lnTo>
                      <a:pt x="170" y="112"/>
                    </a:lnTo>
                    <a:lnTo>
                      <a:pt x="174" y="110"/>
                    </a:lnTo>
                    <a:lnTo>
                      <a:pt x="176" y="106"/>
                    </a:lnTo>
                    <a:lnTo>
                      <a:pt x="182" y="108"/>
                    </a:lnTo>
                    <a:lnTo>
                      <a:pt x="186" y="110"/>
                    </a:lnTo>
                    <a:lnTo>
                      <a:pt x="194" y="110"/>
                    </a:lnTo>
                    <a:lnTo>
                      <a:pt x="194" y="106"/>
                    </a:lnTo>
                    <a:lnTo>
                      <a:pt x="194" y="100"/>
                    </a:lnTo>
                    <a:lnTo>
                      <a:pt x="202" y="94"/>
                    </a:lnTo>
                    <a:lnTo>
                      <a:pt x="198" y="92"/>
                    </a:lnTo>
                    <a:lnTo>
                      <a:pt x="194" y="92"/>
                    </a:lnTo>
                    <a:lnTo>
                      <a:pt x="188" y="90"/>
                    </a:lnTo>
                    <a:lnTo>
                      <a:pt x="184" y="90"/>
                    </a:lnTo>
                    <a:lnTo>
                      <a:pt x="178" y="84"/>
                    </a:lnTo>
                    <a:lnTo>
                      <a:pt x="168" y="84"/>
                    </a:lnTo>
                    <a:lnTo>
                      <a:pt x="166" y="80"/>
                    </a:lnTo>
                    <a:lnTo>
                      <a:pt x="158" y="74"/>
                    </a:lnTo>
                    <a:lnTo>
                      <a:pt x="154" y="70"/>
                    </a:lnTo>
                    <a:lnTo>
                      <a:pt x="148" y="66"/>
                    </a:lnTo>
                    <a:lnTo>
                      <a:pt x="146" y="60"/>
                    </a:lnTo>
                    <a:lnTo>
                      <a:pt x="142" y="54"/>
                    </a:lnTo>
                    <a:lnTo>
                      <a:pt x="138" y="48"/>
                    </a:lnTo>
                    <a:lnTo>
                      <a:pt x="138" y="42"/>
                    </a:lnTo>
                    <a:lnTo>
                      <a:pt x="132" y="34"/>
                    </a:lnTo>
                    <a:lnTo>
                      <a:pt x="124" y="36"/>
                    </a:lnTo>
                    <a:lnTo>
                      <a:pt x="118" y="34"/>
                    </a:lnTo>
                    <a:lnTo>
                      <a:pt x="112" y="38"/>
                    </a:lnTo>
                    <a:lnTo>
                      <a:pt x="108" y="42"/>
                    </a:lnTo>
                    <a:lnTo>
                      <a:pt x="102" y="38"/>
                    </a:lnTo>
                    <a:lnTo>
                      <a:pt x="100" y="36"/>
                    </a:lnTo>
                    <a:lnTo>
                      <a:pt x="102" y="34"/>
                    </a:lnTo>
                    <a:lnTo>
                      <a:pt x="100" y="26"/>
                    </a:lnTo>
                    <a:lnTo>
                      <a:pt x="92" y="24"/>
                    </a:lnTo>
                    <a:lnTo>
                      <a:pt x="90" y="12"/>
                    </a:lnTo>
                    <a:lnTo>
                      <a:pt x="86" y="2"/>
                    </a:lnTo>
                    <a:lnTo>
                      <a:pt x="84" y="2"/>
                    </a:lnTo>
                    <a:lnTo>
                      <a:pt x="78" y="0"/>
                    </a:lnTo>
                    <a:lnTo>
                      <a:pt x="74" y="6"/>
                    </a:lnTo>
                    <a:lnTo>
                      <a:pt x="72" y="10"/>
                    </a:lnTo>
                    <a:lnTo>
                      <a:pt x="64" y="10"/>
                    </a:lnTo>
                    <a:lnTo>
                      <a:pt x="62" y="12"/>
                    </a:lnTo>
                    <a:lnTo>
                      <a:pt x="62" y="18"/>
                    </a:lnTo>
                    <a:lnTo>
                      <a:pt x="64" y="24"/>
                    </a:lnTo>
                    <a:lnTo>
                      <a:pt x="64" y="26"/>
                    </a:lnTo>
                    <a:lnTo>
                      <a:pt x="48" y="24"/>
                    </a:lnTo>
                    <a:lnTo>
                      <a:pt x="44" y="24"/>
                    </a:lnTo>
                    <a:lnTo>
                      <a:pt x="36" y="24"/>
                    </a:lnTo>
                    <a:lnTo>
                      <a:pt x="30" y="16"/>
                    </a:lnTo>
                    <a:lnTo>
                      <a:pt x="26" y="10"/>
                    </a:lnTo>
                    <a:lnTo>
                      <a:pt x="16" y="8"/>
                    </a:lnTo>
                    <a:lnTo>
                      <a:pt x="8" y="10"/>
                    </a:lnTo>
                    <a:lnTo>
                      <a:pt x="2" y="16"/>
                    </a:lnTo>
                    <a:lnTo>
                      <a:pt x="0" y="18"/>
                    </a:lnTo>
                    <a:lnTo>
                      <a:pt x="0" y="18"/>
                    </a:lnTo>
                    <a:lnTo>
                      <a:pt x="0" y="18"/>
                    </a:lnTo>
                    <a:close/>
                    <a:moveTo>
                      <a:pt x="8" y="70"/>
                    </a:moveTo>
                    <a:lnTo>
                      <a:pt x="8" y="70"/>
                    </a:lnTo>
                    <a:lnTo>
                      <a:pt x="4" y="72"/>
                    </a:lnTo>
                    <a:lnTo>
                      <a:pt x="10" y="74"/>
                    </a:lnTo>
                    <a:lnTo>
                      <a:pt x="10" y="72"/>
                    </a:lnTo>
                    <a:lnTo>
                      <a:pt x="10" y="70"/>
                    </a:lnTo>
                    <a:lnTo>
                      <a:pt x="8" y="70"/>
                    </a:lnTo>
                    <a:lnTo>
                      <a:pt x="8" y="70"/>
                    </a:lnTo>
                    <a:lnTo>
                      <a:pt x="8" y="7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3" name="Freeform 1491"/>
              <p:cNvSpPr>
                <a:spLocks noEditPoints="1"/>
              </p:cNvSpPr>
              <p:nvPr/>
            </p:nvSpPr>
            <p:spPr bwMode="auto">
              <a:xfrm>
                <a:off x="1270000" y="3197225"/>
                <a:ext cx="434975" cy="203200"/>
              </a:xfrm>
              <a:custGeom>
                <a:avLst/>
                <a:gdLst>
                  <a:gd name="T0" fmla="*/ 146 w 274"/>
                  <a:gd name="T1" fmla="*/ 126 h 128"/>
                  <a:gd name="T2" fmla="*/ 154 w 274"/>
                  <a:gd name="T3" fmla="*/ 118 h 128"/>
                  <a:gd name="T4" fmla="*/ 158 w 274"/>
                  <a:gd name="T5" fmla="*/ 110 h 128"/>
                  <a:gd name="T6" fmla="*/ 172 w 274"/>
                  <a:gd name="T7" fmla="*/ 108 h 128"/>
                  <a:gd name="T8" fmla="*/ 198 w 274"/>
                  <a:gd name="T9" fmla="*/ 100 h 128"/>
                  <a:gd name="T10" fmla="*/ 224 w 274"/>
                  <a:gd name="T11" fmla="*/ 96 h 128"/>
                  <a:gd name="T12" fmla="*/ 236 w 274"/>
                  <a:gd name="T13" fmla="*/ 98 h 128"/>
                  <a:gd name="T14" fmla="*/ 246 w 274"/>
                  <a:gd name="T15" fmla="*/ 98 h 128"/>
                  <a:gd name="T16" fmla="*/ 258 w 274"/>
                  <a:gd name="T17" fmla="*/ 98 h 128"/>
                  <a:gd name="T18" fmla="*/ 264 w 274"/>
                  <a:gd name="T19" fmla="*/ 88 h 128"/>
                  <a:gd name="T20" fmla="*/ 262 w 274"/>
                  <a:gd name="T21" fmla="*/ 70 h 128"/>
                  <a:gd name="T22" fmla="*/ 258 w 274"/>
                  <a:gd name="T23" fmla="*/ 60 h 128"/>
                  <a:gd name="T24" fmla="*/ 270 w 274"/>
                  <a:gd name="T25" fmla="*/ 54 h 128"/>
                  <a:gd name="T26" fmla="*/ 272 w 274"/>
                  <a:gd name="T27" fmla="*/ 44 h 128"/>
                  <a:gd name="T28" fmla="*/ 254 w 274"/>
                  <a:gd name="T29" fmla="*/ 34 h 128"/>
                  <a:gd name="T30" fmla="*/ 258 w 274"/>
                  <a:gd name="T31" fmla="*/ 18 h 128"/>
                  <a:gd name="T32" fmla="*/ 252 w 274"/>
                  <a:gd name="T33" fmla="*/ 10 h 128"/>
                  <a:gd name="T34" fmla="*/ 230 w 274"/>
                  <a:gd name="T35" fmla="*/ 8 h 128"/>
                  <a:gd name="T36" fmla="*/ 216 w 274"/>
                  <a:gd name="T37" fmla="*/ 16 h 128"/>
                  <a:gd name="T38" fmla="*/ 192 w 274"/>
                  <a:gd name="T39" fmla="*/ 18 h 128"/>
                  <a:gd name="T40" fmla="*/ 172 w 274"/>
                  <a:gd name="T41" fmla="*/ 24 h 128"/>
                  <a:gd name="T42" fmla="*/ 152 w 274"/>
                  <a:gd name="T43" fmla="*/ 14 h 128"/>
                  <a:gd name="T44" fmla="*/ 140 w 274"/>
                  <a:gd name="T45" fmla="*/ 14 h 128"/>
                  <a:gd name="T46" fmla="*/ 128 w 274"/>
                  <a:gd name="T47" fmla="*/ 0 h 128"/>
                  <a:gd name="T48" fmla="*/ 82 w 274"/>
                  <a:gd name="T49" fmla="*/ 14 h 128"/>
                  <a:gd name="T50" fmla="*/ 56 w 274"/>
                  <a:gd name="T51" fmla="*/ 18 h 128"/>
                  <a:gd name="T52" fmla="*/ 46 w 274"/>
                  <a:gd name="T53" fmla="*/ 26 h 128"/>
                  <a:gd name="T54" fmla="*/ 22 w 274"/>
                  <a:gd name="T55" fmla="*/ 34 h 128"/>
                  <a:gd name="T56" fmla="*/ 38 w 274"/>
                  <a:gd name="T57" fmla="*/ 20 h 128"/>
                  <a:gd name="T58" fmla="*/ 22 w 274"/>
                  <a:gd name="T59" fmla="*/ 8 h 128"/>
                  <a:gd name="T60" fmla="*/ 16 w 274"/>
                  <a:gd name="T61" fmla="*/ 6 h 128"/>
                  <a:gd name="T62" fmla="*/ 16 w 274"/>
                  <a:gd name="T63" fmla="*/ 14 h 128"/>
                  <a:gd name="T64" fmla="*/ 8 w 274"/>
                  <a:gd name="T65" fmla="*/ 18 h 128"/>
                  <a:gd name="T66" fmla="*/ 0 w 274"/>
                  <a:gd name="T67" fmla="*/ 32 h 128"/>
                  <a:gd name="T68" fmla="*/ 0 w 274"/>
                  <a:gd name="T69" fmla="*/ 44 h 128"/>
                  <a:gd name="T70" fmla="*/ 10 w 274"/>
                  <a:gd name="T71" fmla="*/ 60 h 128"/>
                  <a:gd name="T72" fmla="*/ 10 w 274"/>
                  <a:gd name="T73" fmla="*/ 72 h 128"/>
                  <a:gd name="T74" fmla="*/ 4 w 274"/>
                  <a:gd name="T75" fmla="*/ 86 h 128"/>
                  <a:gd name="T76" fmla="*/ 18 w 274"/>
                  <a:gd name="T77" fmla="*/ 104 h 128"/>
                  <a:gd name="T78" fmla="*/ 34 w 274"/>
                  <a:gd name="T79" fmla="*/ 106 h 128"/>
                  <a:gd name="T80" fmla="*/ 58 w 274"/>
                  <a:gd name="T81" fmla="*/ 122 h 128"/>
                  <a:gd name="T82" fmla="*/ 70 w 274"/>
                  <a:gd name="T83" fmla="*/ 110 h 128"/>
                  <a:gd name="T84" fmla="*/ 110 w 274"/>
                  <a:gd name="T85" fmla="*/ 118 h 128"/>
                  <a:gd name="T86" fmla="*/ 130 w 274"/>
                  <a:gd name="T87" fmla="*/ 114 h 128"/>
                  <a:gd name="T88" fmla="*/ 138 w 274"/>
                  <a:gd name="T89" fmla="*/ 116 h 128"/>
                  <a:gd name="T90" fmla="*/ 138 w 274"/>
                  <a:gd name="T91" fmla="*/ 128 h 128"/>
                  <a:gd name="T92" fmla="*/ 248 w 274"/>
                  <a:gd name="T93" fmla="*/ 80 h 128"/>
                  <a:gd name="T94" fmla="*/ 252 w 274"/>
                  <a:gd name="T95"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4" h="128">
                    <a:moveTo>
                      <a:pt x="138" y="128"/>
                    </a:moveTo>
                    <a:lnTo>
                      <a:pt x="138" y="128"/>
                    </a:lnTo>
                    <a:lnTo>
                      <a:pt x="144" y="128"/>
                    </a:lnTo>
                    <a:lnTo>
                      <a:pt x="146" y="126"/>
                    </a:lnTo>
                    <a:lnTo>
                      <a:pt x="148" y="124"/>
                    </a:lnTo>
                    <a:lnTo>
                      <a:pt x="152" y="122"/>
                    </a:lnTo>
                    <a:lnTo>
                      <a:pt x="154" y="122"/>
                    </a:lnTo>
                    <a:lnTo>
                      <a:pt x="154" y="118"/>
                    </a:lnTo>
                    <a:lnTo>
                      <a:pt x="154" y="114"/>
                    </a:lnTo>
                    <a:lnTo>
                      <a:pt x="154" y="110"/>
                    </a:lnTo>
                    <a:lnTo>
                      <a:pt x="156" y="110"/>
                    </a:lnTo>
                    <a:lnTo>
                      <a:pt x="158" y="110"/>
                    </a:lnTo>
                    <a:lnTo>
                      <a:pt x="162" y="110"/>
                    </a:lnTo>
                    <a:lnTo>
                      <a:pt x="164" y="108"/>
                    </a:lnTo>
                    <a:lnTo>
                      <a:pt x="166" y="108"/>
                    </a:lnTo>
                    <a:lnTo>
                      <a:pt x="172" y="108"/>
                    </a:lnTo>
                    <a:lnTo>
                      <a:pt x="176" y="108"/>
                    </a:lnTo>
                    <a:lnTo>
                      <a:pt x="184" y="106"/>
                    </a:lnTo>
                    <a:lnTo>
                      <a:pt x="190" y="106"/>
                    </a:lnTo>
                    <a:lnTo>
                      <a:pt x="198" y="100"/>
                    </a:lnTo>
                    <a:lnTo>
                      <a:pt x="206" y="100"/>
                    </a:lnTo>
                    <a:lnTo>
                      <a:pt x="210" y="100"/>
                    </a:lnTo>
                    <a:lnTo>
                      <a:pt x="216" y="98"/>
                    </a:lnTo>
                    <a:lnTo>
                      <a:pt x="224" y="96"/>
                    </a:lnTo>
                    <a:lnTo>
                      <a:pt x="228" y="92"/>
                    </a:lnTo>
                    <a:lnTo>
                      <a:pt x="230" y="98"/>
                    </a:lnTo>
                    <a:lnTo>
                      <a:pt x="234" y="98"/>
                    </a:lnTo>
                    <a:lnTo>
                      <a:pt x="236" y="98"/>
                    </a:lnTo>
                    <a:lnTo>
                      <a:pt x="238" y="98"/>
                    </a:lnTo>
                    <a:lnTo>
                      <a:pt x="242" y="98"/>
                    </a:lnTo>
                    <a:lnTo>
                      <a:pt x="244" y="100"/>
                    </a:lnTo>
                    <a:lnTo>
                      <a:pt x="246" y="98"/>
                    </a:lnTo>
                    <a:lnTo>
                      <a:pt x="248" y="96"/>
                    </a:lnTo>
                    <a:lnTo>
                      <a:pt x="254" y="96"/>
                    </a:lnTo>
                    <a:lnTo>
                      <a:pt x="254" y="100"/>
                    </a:lnTo>
                    <a:lnTo>
                      <a:pt x="258" y="98"/>
                    </a:lnTo>
                    <a:lnTo>
                      <a:pt x="264" y="98"/>
                    </a:lnTo>
                    <a:lnTo>
                      <a:pt x="266" y="98"/>
                    </a:lnTo>
                    <a:lnTo>
                      <a:pt x="266" y="92"/>
                    </a:lnTo>
                    <a:lnTo>
                      <a:pt x="264" y="88"/>
                    </a:lnTo>
                    <a:lnTo>
                      <a:pt x="262" y="86"/>
                    </a:lnTo>
                    <a:lnTo>
                      <a:pt x="258" y="80"/>
                    </a:lnTo>
                    <a:lnTo>
                      <a:pt x="258" y="72"/>
                    </a:lnTo>
                    <a:lnTo>
                      <a:pt x="262" y="70"/>
                    </a:lnTo>
                    <a:lnTo>
                      <a:pt x="262" y="68"/>
                    </a:lnTo>
                    <a:lnTo>
                      <a:pt x="262" y="64"/>
                    </a:lnTo>
                    <a:lnTo>
                      <a:pt x="262" y="62"/>
                    </a:lnTo>
                    <a:lnTo>
                      <a:pt x="258" y="60"/>
                    </a:lnTo>
                    <a:lnTo>
                      <a:pt x="262" y="54"/>
                    </a:lnTo>
                    <a:lnTo>
                      <a:pt x="264" y="52"/>
                    </a:lnTo>
                    <a:lnTo>
                      <a:pt x="266" y="52"/>
                    </a:lnTo>
                    <a:lnTo>
                      <a:pt x="270" y="54"/>
                    </a:lnTo>
                    <a:lnTo>
                      <a:pt x="272" y="54"/>
                    </a:lnTo>
                    <a:lnTo>
                      <a:pt x="274" y="50"/>
                    </a:lnTo>
                    <a:lnTo>
                      <a:pt x="274" y="46"/>
                    </a:lnTo>
                    <a:lnTo>
                      <a:pt x="272" y="44"/>
                    </a:lnTo>
                    <a:lnTo>
                      <a:pt x="270" y="42"/>
                    </a:lnTo>
                    <a:lnTo>
                      <a:pt x="258" y="38"/>
                    </a:lnTo>
                    <a:lnTo>
                      <a:pt x="254" y="36"/>
                    </a:lnTo>
                    <a:lnTo>
                      <a:pt x="254" y="34"/>
                    </a:lnTo>
                    <a:lnTo>
                      <a:pt x="254" y="28"/>
                    </a:lnTo>
                    <a:lnTo>
                      <a:pt x="256" y="26"/>
                    </a:lnTo>
                    <a:lnTo>
                      <a:pt x="258" y="20"/>
                    </a:lnTo>
                    <a:lnTo>
                      <a:pt x="258" y="18"/>
                    </a:lnTo>
                    <a:lnTo>
                      <a:pt x="256" y="14"/>
                    </a:lnTo>
                    <a:lnTo>
                      <a:pt x="254" y="14"/>
                    </a:lnTo>
                    <a:lnTo>
                      <a:pt x="254" y="10"/>
                    </a:lnTo>
                    <a:lnTo>
                      <a:pt x="252" y="10"/>
                    </a:lnTo>
                    <a:lnTo>
                      <a:pt x="244" y="10"/>
                    </a:lnTo>
                    <a:lnTo>
                      <a:pt x="242" y="10"/>
                    </a:lnTo>
                    <a:lnTo>
                      <a:pt x="236" y="8"/>
                    </a:lnTo>
                    <a:lnTo>
                      <a:pt x="230" y="8"/>
                    </a:lnTo>
                    <a:lnTo>
                      <a:pt x="228" y="8"/>
                    </a:lnTo>
                    <a:lnTo>
                      <a:pt x="224" y="8"/>
                    </a:lnTo>
                    <a:lnTo>
                      <a:pt x="220" y="8"/>
                    </a:lnTo>
                    <a:lnTo>
                      <a:pt x="216" y="16"/>
                    </a:lnTo>
                    <a:lnTo>
                      <a:pt x="208" y="18"/>
                    </a:lnTo>
                    <a:lnTo>
                      <a:pt x="202" y="20"/>
                    </a:lnTo>
                    <a:lnTo>
                      <a:pt x="194" y="20"/>
                    </a:lnTo>
                    <a:lnTo>
                      <a:pt x="192" y="18"/>
                    </a:lnTo>
                    <a:lnTo>
                      <a:pt x="190" y="18"/>
                    </a:lnTo>
                    <a:lnTo>
                      <a:pt x="188" y="16"/>
                    </a:lnTo>
                    <a:lnTo>
                      <a:pt x="184" y="20"/>
                    </a:lnTo>
                    <a:lnTo>
                      <a:pt x="172" y="24"/>
                    </a:lnTo>
                    <a:lnTo>
                      <a:pt x="158" y="18"/>
                    </a:lnTo>
                    <a:lnTo>
                      <a:pt x="156" y="16"/>
                    </a:lnTo>
                    <a:lnTo>
                      <a:pt x="154" y="14"/>
                    </a:lnTo>
                    <a:lnTo>
                      <a:pt x="152" y="14"/>
                    </a:lnTo>
                    <a:lnTo>
                      <a:pt x="148" y="16"/>
                    </a:lnTo>
                    <a:lnTo>
                      <a:pt x="146" y="16"/>
                    </a:lnTo>
                    <a:lnTo>
                      <a:pt x="144" y="16"/>
                    </a:lnTo>
                    <a:lnTo>
                      <a:pt x="140" y="14"/>
                    </a:lnTo>
                    <a:lnTo>
                      <a:pt x="138" y="8"/>
                    </a:lnTo>
                    <a:lnTo>
                      <a:pt x="134" y="6"/>
                    </a:lnTo>
                    <a:lnTo>
                      <a:pt x="130" y="6"/>
                    </a:lnTo>
                    <a:lnTo>
                      <a:pt x="128" y="0"/>
                    </a:lnTo>
                    <a:lnTo>
                      <a:pt x="98" y="0"/>
                    </a:lnTo>
                    <a:lnTo>
                      <a:pt x="94" y="2"/>
                    </a:lnTo>
                    <a:lnTo>
                      <a:pt x="90" y="6"/>
                    </a:lnTo>
                    <a:lnTo>
                      <a:pt x="82" y="14"/>
                    </a:lnTo>
                    <a:lnTo>
                      <a:pt x="76" y="14"/>
                    </a:lnTo>
                    <a:lnTo>
                      <a:pt x="72" y="18"/>
                    </a:lnTo>
                    <a:lnTo>
                      <a:pt x="64" y="20"/>
                    </a:lnTo>
                    <a:lnTo>
                      <a:pt x="56" y="18"/>
                    </a:lnTo>
                    <a:lnTo>
                      <a:pt x="44" y="16"/>
                    </a:lnTo>
                    <a:lnTo>
                      <a:pt x="40" y="24"/>
                    </a:lnTo>
                    <a:lnTo>
                      <a:pt x="48" y="26"/>
                    </a:lnTo>
                    <a:lnTo>
                      <a:pt x="46" y="26"/>
                    </a:lnTo>
                    <a:lnTo>
                      <a:pt x="40" y="26"/>
                    </a:lnTo>
                    <a:lnTo>
                      <a:pt x="44" y="32"/>
                    </a:lnTo>
                    <a:lnTo>
                      <a:pt x="22" y="32"/>
                    </a:lnTo>
                    <a:lnTo>
                      <a:pt x="22" y="34"/>
                    </a:lnTo>
                    <a:lnTo>
                      <a:pt x="18" y="34"/>
                    </a:lnTo>
                    <a:lnTo>
                      <a:pt x="10" y="32"/>
                    </a:lnTo>
                    <a:lnTo>
                      <a:pt x="22" y="26"/>
                    </a:lnTo>
                    <a:lnTo>
                      <a:pt x="38" y="20"/>
                    </a:lnTo>
                    <a:lnTo>
                      <a:pt x="38" y="16"/>
                    </a:lnTo>
                    <a:lnTo>
                      <a:pt x="30" y="14"/>
                    </a:lnTo>
                    <a:lnTo>
                      <a:pt x="26" y="10"/>
                    </a:lnTo>
                    <a:lnTo>
                      <a:pt x="22" y="8"/>
                    </a:lnTo>
                    <a:lnTo>
                      <a:pt x="22" y="6"/>
                    </a:lnTo>
                    <a:lnTo>
                      <a:pt x="20" y="6"/>
                    </a:lnTo>
                    <a:lnTo>
                      <a:pt x="18" y="6"/>
                    </a:lnTo>
                    <a:lnTo>
                      <a:pt x="16" y="6"/>
                    </a:lnTo>
                    <a:lnTo>
                      <a:pt x="10" y="6"/>
                    </a:lnTo>
                    <a:lnTo>
                      <a:pt x="10" y="8"/>
                    </a:lnTo>
                    <a:lnTo>
                      <a:pt x="16" y="10"/>
                    </a:lnTo>
                    <a:lnTo>
                      <a:pt x="16" y="14"/>
                    </a:lnTo>
                    <a:lnTo>
                      <a:pt x="16" y="16"/>
                    </a:lnTo>
                    <a:lnTo>
                      <a:pt x="12" y="18"/>
                    </a:lnTo>
                    <a:lnTo>
                      <a:pt x="10" y="18"/>
                    </a:lnTo>
                    <a:lnTo>
                      <a:pt x="8" y="18"/>
                    </a:lnTo>
                    <a:lnTo>
                      <a:pt x="4" y="18"/>
                    </a:lnTo>
                    <a:lnTo>
                      <a:pt x="2" y="26"/>
                    </a:lnTo>
                    <a:lnTo>
                      <a:pt x="0" y="28"/>
                    </a:lnTo>
                    <a:lnTo>
                      <a:pt x="0" y="32"/>
                    </a:lnTo>
                    <a:lnTo>
                      <a:pt x="2" y="36"/>
                    </a:lnTo>
                    <a:lnTo>
                      <a:pt x="10" y="32"/>
                    </a:lnTo>
                    <a:lnTo>
                      <a:pt x="2" y="44"/>
                    </a:lnTo>
                    <a:lnTo>
                      <a:pt x="0" y="44"/>
                    </a:lnTo>
                    <a:lnTo>
                      <a:pt x="0" y="46"/>
                    </a:lnTo>
                    <a:lnTo>
                      <a:pt x="0" y="52"/>
                    </a:lnTo>
                    <a:lnTo>
                      <a:pt x="8" y="54"/>
                    </a:lnTo>
                    <a:lnTo>
                      <a:pt x="10" y="60"/>
                    </a:lnTo>
                    <a:lnTo>
                      <a:pt x="10" y="62"/>
                    </a:lnTo>
                    <a:lnTo>
                      <a:pt x="8" y="68"/>
                    </a:lnTo>
                    <a:lnTo>
                      <a:pt x="8" y="70"/>
                    </a:lnTo>
                    <a:lnTo>
                      <a:pt x="10" y="72"/>
                    </a:lnTo>
                    <a:lnTo>
                      <a:pt x="12" y="74"/>
                    </a:lnTo>
                    <a:lnTo>
                      <a:pt x="2" y="78"/>
                    </a:lnTo>
                    <a:lnTo>
                      <a:pt x="4" y="80"/>
                    </a:lnTo>
                    <a:lnTo>
                      <a:pt x="4" y="86"/>
                    </a:lnTo>
                    <a:lnTo>
                      <a:pt x="10" y="82"/>
                    </a:lnTo>
                    <a:lnTo>
                      <a:pt x="12" y="92"/>
                    </a:lnTo>
                    <a:lnTo>
                      <a:pt x="12" y="104"/>
                    </a:lnTo>
                    <a:lnTo>
                      <a:pt x="18" y="104"/>
                    </a:lnTo>
                    <a:lnTo>
                      <a:pt x="26" y="104"/>
                    </a:lnTo>
                    <a:lnTo>
                      <a:pt x="26" y="108"/>
                    </a:lnTo>
                    <a:lnTo>
                      <a:pt x="28" y="108"/>
                    </a:lnTo>
                    <a:lnTo>
                      <a:pt x="34" y="106"/>
                    </a:lnTo>
                    <a:lnTo>
                      <a:pt x="40" y="116"/>
                    </a:lnTo>
                    <a:lnTo>
                      <a:pt x="48" y="124"/>
                    </a:lnTo>
                    <a:lnTo>
                      <a:pt x="54" y="124"/>
                    </a:lnTo>
                    <a:lnTo>
                      <a:pt x="58" y="122"/>
                    </a:lnTo>
                    <a:lnTo>
                      <a:pt x="62" y="116"/>
                    </a:lnTo>
                    <a:lnTo>
                      <a:pt x="64" y="110"/>
                    </a:lnTo>
                    <a:lnTo>
                      <a:pt x="66" y="110"/>
                    </a:lnTo>
                    <a:lnTo>
                      <a:pt x="70" y="110"/>
                    </a:lnTo>
                    <a:lnTo>
                      <a:pt x="82" y="116"/>
                    </a:lnTo>
                    <a:lnTo>
                      <a:pt x="92" y="124"/>
                    </a:lnTo>
                    <a:lnTo>
                      <a:pt x="102" y="124"/>
                    </a:lnTo>
                    <a:lnTo>
                      <a:pt x="110" y="118"/>
                    </a:lnTo>
                    <a:lnTo>
                      <a:pt x="120" y="110"/>
                    </a:lnTo>
                    <a:lnTo>
                      <a:pt x="122" y="114"/>
                    </a:lnTo>
                    <a:lnTo>
                      <a:pt x="126" y="114"/>
                    </a:lnTo>
                    <a:lnTo>
                      <a:pt x="130" y="114"/>
                    </a:lnTo>
                    <a:lnTo>
                      <a:pt x="134" y="108"/>
                    </a:lnTo>
                    <a:lnTo>
                      <a:pt x="136" y="104"/>
                    </a:lnTo>
                    <a:lnTo>
                      <a:pt x="138" y="108"/>
                    </a:lnTo>
                    <a:lnTo>
                      <a:pt x="138" y="116"/>
                    </a:lnTo>
                    <a:lnTo>
                      <a:pt x="134" y="118"/>
                    </a:lnTo>
                    <a:lnTo>
                      <a:pt x="136" y="128"/>
                    </a:lnTo>
                    <a:lnTo>
                      <a:pt x="138" y="128"/>
                    </a:lnTo>
                    <a:lnTo>
                      <a:pt x="138" y="128"/>
                    </a:lnTo>
                    <a:lnTo>
                      <a:pt x="138" y="128"/>
                    </a:lnTo>
                    <a:close/>
                    <a:moveTo>
                      <a:pt x="252" y="68"/>
                    </a:moveTo>
                    <a:lnTo>
                      <a:pt x="252" y="68"/>
                    </a:lnTo>
                    <a:lnTo>
                      <a:pt x="248" y="80"/>
                    </a:lnTo>
                    <a:lnTo>
                      <a:pt x="234" y="80"/>
                    </a:lnTo>
                    <a:lnTo>
                      <a:pt x="230" y="78"/>
                    </a:lnTo>
                    <a:lnTo>
                      <a:pt x="236" y="72"/>
                    </a:lnTo>
                    <a:lnTo>
                      <a:pt x="252" y="68"/>
                    </a:lnTo>
                    <a:lnTo>
                      <a:pt x="252" y="68"/>
                    </a:lnTo>
                    <a:lnTo>
                      <a:pt x="252" y="6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4" name="Freeform 1492"/>
              <p:cNvSpPr>
                <a:spLocks/>
              </p:cNvSpPr>
              <p:nvPr/>
            </p:nvSpPr>
            <p:spPr bwMode="auto">
              <a:xfrm>
                <a:off x="828675" y="3352800"/>
                <a:ext cx="92075" cy="200025"/>
              </a:xfrm>
              <a:custGeom>
                <a:avLst/>
                <a:gdLst>
                  <a:gd name="T0" fmla="*/ 58 w 58"/>
                  <a:gd name="T1" fmla="*/ 74 h 126"/>
                  <a:gd name="T2" fmla="*/ 58 w 58"/>
                  <a:gd name="T3" fmla="*/ 74 h 126"/>
                  <a:gd name="T4" fmla="*/ 56 w 58"/>
                  <a:gd name="T5" fmla="*/ 74 h 126"/>
                  <a:gd name="T6" fmla="*/ 54 w 58"/>
                  <a:gd name="T7" fmla="*/ 74 h 126"/>
                  <a:gd name="T8" fmla="*/ 46 w 58"/>
                  <a:gd name="T9" fmla="*/ 68 h 126"/>
                  <a:gd name="T10" fmla="*/ 46 w 58"/>
                  <a:gd name="T11" fmla="*/ 64 h 126"/>
                  <a:gd name="T12" fmla="*/ 44 w 58"/>
                  <a:gd name="T13" fmla="*/ 58 h 126"/>
                  <a:gd name="T14" fmla="*/ 48 w 58"/>
                  <a:gd name="T15" fmla="*/ 56 h 126"/>
                  <a:gd name="T16" fmla="*/ 52 w 58"/>
                  <a:gd name="T17" fmla="*/ 56 h 126"/>
                  <a:gd name="T18" fmla="*/ 56 w 58"/>
                  <a:gd name="T19" fmla="*/ 34 h 126"/>
                  <a:gd name="T20" fmla="*/ 48 w 58"/>
                  <a:gd name="T21" fmla="*/ 34 h 126"/>
                  <a:gd name="T22" fmla="*/ 48 w 58"/>
                  <a:gd name="T23" fmla="*/ 28 h 126"/>
                  <a:gd name="T24" fmla="*/ 48 w 58"/>
                  <a:gd name="T25" fmla="*/ 22 h 126"/>
                  <a:gd name="T26" fmla="*/ 58 w 58"/>
                  <a:gd name="T27" fmla="*/ 6 h 126"/>
                  <a:gd name="T28" fmla="*/ 56 w 58"/>
                  <a:gd name="T29" fmla="*/ 6 h 126"/>
                  <a:gd name="T30" fmla="*/ 52 w 58"/>
                  <a:gd name="T31" fmla="*/ 8 h 126"/>
                  <a:gd name="T32" fmla="*/ 46 w 58"/>
                  <a:gd name="T33" fmla="*/ 8 h 126"/>
                  <a:gd name="T34" fmla="*/ 46 w 58"/>
                  <a:gd name="T35" fmla="*/ 2 h 126"/>
                  <a:gd name="T36" fmla="*/ 42 w 58"/>
                  <a:gd name="T37" fmla="*/ 0 h 126"/>
                  <a:gd name="T38" fmla="*/ 30 w 58"/>
                  <a:gd name="T39" fmla="*/ 2 h 126"/>
                  <a:gd name="T40" fmla="*/ 24 w 58"/>
                  <a:gd name="T41" fmla="*/ 6 h 126"/>
                  <a:gd name="T42" fmla="*/ 16 w 58"/>
                  <a:gd name="T43" fmla="*/ 6 h 126"/>
                  <a:gd name="T44" fmla="*/ 10 w 58"/>
                  <a:gd name="T45" fmla="*/ 2 h 126"/>
                  <a:gd name="T46" fmla="*/ 8 w 58"/>
                  <a:gd name="T47" fmla="*/ 10 h 126"/>
                  <a:gd name="T48" fmla="*/ 10 w 58"/>
                  <a:gd name="T49" fmla="*/ 12 h 126"/>
                  <a:gd name="T50" fmla="*/ 10 w 58"/>
                  <a:gd name="T51" fmla="*/ 18 h 126"/>
                  <a:gd name="T52" fmla="*/ 14 w 58"/>
                  <a:gd name="T53" fmla="*/ 20 h 126"/>
                  <a:gd name="T54" fmla="*/ 14 w 58"/>
                  <a:gd name="T55" fmla="*/ 26 h 126"/>
                  <a:gd name="T56" fmla="*/ 16 w 58"/>
                  <a:gd name="T57" fmla="*/ 40 h 126"/>
                  <a:gd name="T58" fmla="*/ 16 w 58"/>
                  <a:gd name="T59" fmla="*/ 44 h 126"/>
                  <a:gd name="T60" fmla="*/ 14 w 58"/>
                  <a:gd name="T61" fmla="*/ 44 h 126"/>
                  <a:gd name="T62" fmla="*/ 14 w 58"/>
                  <a:gd name="T63" fmla="*/ 48 h 126"/>
                  <a:gd name="T64" fmla="*/ 10 w 58"/>
                  <a:gd name="T65" fmla="*/ 54 h 126"/>
                  <a:gd name="T66" fmla="*/ 6 w 58"/>
                  <a:gd name="T67" fmla="*/ 56 h 126"/>
                  <a:gd name="T68" fmla="*/ 0 w 58"/>
                  <a:gd name="T69" fmla="*/ 56 h 126"/>
                  <a:gd name="T70" fmla="*/ 0 w 58"/>
                  <a:gd name="T71" fmla="*/ 60 h 126"/>
                  <a:gd name="T72" fmla="*/ 2 w 58"/>
                  <a:gd name="T73" fmla="*/ 76 h 126"/>
                  <a:gd name="T74" fmla="*/ 6 w 58"/>
                  <a:gd name="T75" fmla="*/ 76 h 126"/>
                  <a:gd name="T76" fmla="*/ 8 w 58"/>
                  <a:gd name="T77" fmla="*/ 78 h 126"/>
                  <a:gd name="T78" fmla="*/ 14 w 58"/>
                  <a:gd name="T79" fmla="*/ 92 h 126"/>
                  <a:gd name="T80" fmla="*/ 20 w 58"/>
                  <a:gd name="T81" fmla="*/ 94 h 126"/>
                  <a:gd name="T82" fmla="*/ 26 w 58"/>
                  <a:gd name="T83" fmla="*/ 126 h 126"/>
                  <a:gd name="T84" fmla="*/ 30 w 58"/>
                  <a:gd name="T85" fmla="*/ 124 h 126"/>
                  <a:gd name="T86" fmla="*/ 34 w 58"/>
                  <a:gd name="T87" fmla="*/ 120 h 126"/>
                  <a:gd name="T88" fmla="*/ 36 w 58"/>
                  <a:gd name="T89" fmla="*/ 116 h 126"/>
                  <a:gd name="T90" fmla="*/ 36 w 58"/>
                  <a:gd name="T91" fmla="*/ 112 h 126"/>
                  <a:gd name="T92" fmla="*/ 36 w 58"/>
                  <a:gd name="T93" fmla="*/ 98 h 126"/>
                  <a:gd name="T94" fmla="*/ 38 w 58"/>
                  <a:gd name="T95" fmla="*/ 98 h 126"/>
                  <a:gd name="T96" fmla="*/ 44 w 58"/>
                  <a:gd name="T97" fmla="*/ 96 h 126"/>
                  <a:gd name="T98" fmla="*/ 46 w 58"/>
                  <a:gd name="T99" fmla="*/ 94 h 126"/>
                  <a:gd name="T100" fmla="*/ 52 w 58"/>
                  <a:gd name="T101" fmla="*/ 92 h 126"/>
                  <a:gd name="T102" fmla="*/ 54 w 58"/>
                  <a:gd name="T103" fmla="*/ 88 h 126"/>
                  <a:gd name="T104" fmla="*/ 56 w 58"/>
                  <a:gd name="T105" fmla="*/ 86 h 126"/>
                  <a:gd name="T106" fmla="*/ 54 w 58"/>
                  <a:gd name="T107" fmla="*/ 82 h 126"/>
                  <a:gd name="T108" fmla="*/ 58 w 58"/>
                  <a:gd name="T109" fmla="*/ 74 h 126"/>
                  <a:gd name="T110" fmla="*/ 58 w 58"/>
                  <a:gd name="T111" fmla="*/ 74 h 126"/>
                  <a:gd name="T112" fmla="*/ 58 w 58"/>
                  <a:gd name="T113" fmla="*/ 7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8" h="126">
                    <a:moveTo>
                      <a:pt x="58" y="74"/>
                    </a:moveTo>
                    <a:lnTo>
                      <a:pt x="58" y="74"/>
                    </a:lnTo>
                    <a:lnTo>
                      <a:pt x="56" y="74"/>
                    </a:lnTo>
                    <a:lnTo>
                      <a:pt x="54" y="74"/>
                    </a:lnTo>
                    <a:lnTo>
                      <a:pt x="46" y="68"/>
                    </a:lnTo>
                    <a:lnTo>
                      <a:pt x="46" y="64"/>
                    </a:lnTo>
                    <a:lnTo>
                      <a:pt x="44" y="58"/>
                    </a:lnTo>
                    <a:lnTo>
                      <a:pt x="48" y="56"/>
                    </a:lnTo>
                    <a:lnTo>
                      <a:pt x="52" y="56"/>
                    </a:lnTo>
                    <a:lnTo>
                      <a:pt x="56" y="34"/>
                    </a:lnTo>
                    <a:lnTo>
                      <a:pt x="48" y="34"/>
                    </a:lnTo>
                    <a:lnTo>
                      <a:pt x="48" y="28"/>
                    </a:lnTo>
                    <a:lnTo>
                      <a:pt x="48" y="22"/>
                    </a:lnTo>
                    <a:lnTo>
                      <a:pt x="58" y="6"/>
                    </a:lnTo>
                    <a:lnTo>
                      <a:pt x="56" y="6"/>
                    </a:lnTo>
                    <a:lnTo>
                      <a:pt x="52" y="8"/>
                    </a:lnTo>
                    <a:lnTo>
                      <a:pt x="46" y="8"/>
                    </a:lnTo>
                    <a:lnTo>
                      <a:pt x="46" y="2"/>
                    </a:lnTo>
                    <a:lnTo>
                      <a:pt x="42" y="0"/>
                    </a:lnTo>
                    <a:lnTo>
                      <a:pt x="30" y="2"/>
                    </a:lnTo>
                    <a:lnTo>
                      <a:pt x="24" y="6"/>
                    </a:lnTo>
                    <a:lnTo>
                      <a:pt x="16" y="6"/>
                    </a:lnTo>
                    <a:lnTo>
                      <a:pt x="10" y="2"/>
                    </a:lnTo>
                    <a:lnTo>
                      <a:pt x="8" y="10"/>
                    </a:lnTo>
                    <a:lnTo>
                      <a:pt x="10" y="12"/>
                    </a:lnTo>
                    <a:lnTo>
                      <a:pt x="10" y="18"/>
                    </a:lnTo>
                    <a:lnTo>
                      <a:pt x="14" y="20"/>
                    </a:lnTo>
                    <a:lnTo>
                      <a:pt x="14" y="26"/>
                    </a:lnTo>
                    <a:lnTo>
                      <a:pt x="16" y="40"/>
                    </a:lnTo>
                    <a:lnTo>
                      <a:pt x="16" y="44"/>
                    </a:lnTo>
                    <a:lnTo>
                      <a:pt x="14" y="44"/>
                    </a:lnTo>
                    <a:lnTo>
                      <a:pt x="14" y="48"/>
                    </a:lnTo>
                    <a:lnTo>
                      <a:pt x="10" y="54"/>
                    </a:lnTo>
                    <a:lnTo>
                      <a:pt x="6" y="56"/>
                    </a:lnTo>
                    <a:lnTo>
                      <a:pt x="0" y="56"/>
                    </a:lnTo>
                    <a:lnTo>
                      <a:pt x="0" y="60"/>
                    </a:lnTo>
                    <a:lnTo>
                      <a:pt x="2" y="76"/>
                    </a:lnTo>
                    <a:lnTo>
                      <a:pt x="6" y="76"/>
                    </a:lnTo>
                    <a:lnTo>
                      <a:pt x="8" y="78"/>
                    </a:lnTo>
                    <a:lnTo>
                      <a:pt x="14" y="92"/>
                    </a:lnTo>
                    <a:lnTo>
                      <a:pt x="20" y="94"/>
                    </a:lnTo>
                    <a:lnTo>
                      <a:pt x="26" y="126"/>
                    </a:lnTo>
                    <a:lnTo>
                      <a:pt x="30" y="124"/>
                    </a:lnTo>
                    <a:lnTo>
                      <a:pt x="34" y="120"/>
                    </a:lnTo>
                    <a:lnTo>
                      <a:pt x="36" y="116"/>
                    </a:lnTo>
                    <a:lnTo>
                      <a:pt x="36" y="112"/>
                    </a:lnTo>
                    <a:lnTo>
                      <a:pt x="36" y="98"/>
                    </a:lnTo>
                    <a:lnTo>
                      <a:pt x="38" y="98"/>
                    </a:lnTo>
                    <a:lnTo>
                      <a:pt x="44" y="96"/>
                    </a:lnTo>
                    <a:lnTo>
                      <a:pt x="46" y="94"/>
                    </a:lnTo>
                    <a:lnTo>
                      <a:pt x="52" y="92"/>
                    </a:lnTo>
                    <a:lnTo>
                      <a:pt x="54" y="88"/>
                    </a:lnTo>
                    <a:lnTo>
                      <a:pt x="56" y="86"/>
                    </a:lnTo>
                    <a:lnTo>
                      <a:pt x="54" y="82"/>
                    </a:lnTo>
                    <a:lnTo>
                      <a:pt x="58" y="74"/>
                    </a:lnTo>
                    <a:lnTo>
                      <a:pt x="58" y="74"/>
                    </a:lnTo>
                    <a:lnTo>
                      <a:pt x="58" y="7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5" name="Freeform 1493"/>
              <p:cNvSpPr>
                <a:spLocks/>
              </p:cNvSpPr>
              <p:nvPr/>
            </p:nvSpPr>
            <p:spPr bwMode="auto">
              <a:xfrm>
                <a:off x="654050" y="4108450"/>
                <a:ext cx="47625" cy="180975"/>
              </a:xfrm>
              <a:custGeom>
                <a:avLst/>
                <a:gdLst>
                  <a:gd name="T0" fmla="*/ 30 w 30"/>
                  <a:gd name="T1" fmla="*/ 104 h 114"/>
                  <a:gd name="T2" fmla="*/ 30 w 30"/>
                  <a:gd name="T3" fmla="*/ 104 h 114"/>
                  <a:gd name="T4" fmla="*/ 28 w 30"/>
                  <a:gd name="T5" fmla="*/ 98 h 114"/>
                  <a:gd name="T6" fmla="*/ 28 w 30"/>
                  <a:gd name="T7" fmla="*/ 96 h 114"/>
                  <a:gd name="T8" fmla="*/ 26 w 30"/>
                  <a:gd name="T9" fmla="*/ 86 h 114"/>
                  <a:gd name="T10" fmla="*/ 26 w 30"/>
                  <a:gd name="T11" fmla="*/ 80 h 114"/>
                  <a:gd name="T12" fmla="*/ 28 w 30"/>
                  <a:gd name="T13" fmla="*/ 74 h 114"/>
                  <a:gd name="T14" fmla="*/ 28 w 30"/>
                  <a:gd name="T15" fmla="*/ 70 h 114"/>
                  <a:gd name="T16" fmla="*/ 28 w 30"/>
                  <a:gd name="T17" fmla="*/ 62 h 114"/>
                  <a:gd name="T18" fmla="*/ 26 w 30"/>
                  <a:gd name="T19" fmla="*/ 56 h 114"/>
                  <a:gd name="T20" fmla="*/ 28 w 30"/>
                  <a:gd name="T21" fmla="*/ 50 h 114"/>
                  <a:gd name="T22" fmla="*/ 28 w 30"/>
                  <a:gd name="T23" fmla="*/ 42 h 114"/>
                  <a:gd name="T24" fmla="*/ 28 w 30"/>
                  <a:gd name="T25" fmla="*/ 38 h 114"/>
                  <a:gd name="T26" fmla="*/ 26 w 30"/>
                  <a:gd name="T27" fmla="*/ 36 h 114"/>
                  <a:gd name="T28" fmla="*/ 26 w 30"/>
                  <a:gd name="T29" fmla="*/ 32 h 114"/>
                  <a:gd name="T30" fmla="*/ 26 w 30"/>
                  <a:gd name="T31" fmla="*/ 24 h 114"/>
                  <a:gd name="T32" fmla="*/ 26 w 30"/>
                  <a:gd name="T33" fmla="*/ 20 h 114"/>
                  <a:gd name="T34" fmla="*/ 16 w 30"/>
                  <a:gd name="T35" fmla="*/ 18 h 114"/>
                  <a:gd name="T36" fmla="*/ 16 w 30"/>
                  <a:gd name="T37" fmla="*/ 2 h 114"/>
                  <a:gd name="T38" fmla="*/ 10 w 30"/>
                  <a:gd name="T39" fmla="*/ 2 h 114"/>
                  <a:gd name="T40" fmla="*/ 2 w 30"/>
                  <a:gd name="T41" fmla="*/ 0 h 114"/>
                  <a:gd name="T42" fmla="*/ 2 w 30"/>
                  <a:gd name="T43" fmla="*/ 8 h 114"/>
                  <a:gd name="T44" fmla="*/ 0 w 30"/>
                  <a:gd name="T45" fmla="*/ 14 h 114"/>
                  <a:gd name="T46" fmla="*/ 2 w 30"/>
                  <a:gd name="T47" fmla="*/ 14 h 114"/>
                  <a:gd name="T48" fmla="*/ 6 w 30"/>
                  <a:gd name="T49" fmla="*/ 18 h 114"/>
                  <a:gd name="T50" fmla="*/ 8 w 30"/>
                  <a:gd name="T51" fmla="*/ 24 h 114"/>
                  <a:gd name="T52" fmla="*/ 8 w 30"/>
                  <a:gd name="T53" fmla="*/ 32 h 114"/>
                  <a:gd name="T54" fmla="*/ 8 w 30"/>
                  <a:gd name="T55" fmla="*/ 36 h 114"/>
                  <a:gd name="T56" fmla="*/ 6 w 30"/>
                  <a:gd name="T57" fmla="*/ 38 h 114"/>
                  <a:gd name="T58" fmla="*/ 8 w 30"/>
                  <a:gd name="T59" fmla="*/ 42 h 114"/>
                  <a:gd name="T60" fmla="*/ 10 w 30"/>
                  <a:gd name="T61" fmla="*/ 44 h 114"/>
                  <a:gd name="T62" fmla="*/ 6 w 30"/>
                  <a:gd name="T63" fmla="*/ 50 h 114"/>
                  <a:gd name="T64" fmla="*/ 6 w 30"/>
                  <a:gd name="T65" fmla="*/ 52 h 114"/>
                  <a:gd name="T66" fmla="*/ 8 w 30"/>
                  <a:gd name="T67" fmla="*/ 56 h 114"/>
                  <a:gd name="T68" fmla="*/ 10 w 30"/>
                  <a:gd name="T69" fmla="*/ 62 h 114"/>
                  <a:gd name="T70" fmla="*/ 12 w 30"/>
                  <a:gd name="T71" fmla="*/ 68 h 114"/>
                  <a:gd name="T72" fmla="*/ 10 w 30"/>
                  <a:gd name="T73" fmla="*/ 80 h 114"/>
                  <a:gd name="T74" fmla="*/ 10 w 30"/>
                  <a:gd name="T75" fmla="*/ 86 h 114"/>
                  <a:gd name="T76" fmla="*/ 10 w 30"/>
                  <a:gd name="T77" fmla="*/ 88 h 114"/>
                  <a:gd name="T78" fmla="*/ 10 w 30"/>
                  <a:gd name="T79" fmla="*/ 90 h 114"/>
                  <a:gd name="T80" fmla="*/ 10 w 30"/>
                  <a:gd name="T81" fmla="*/ 92 h 114"/>
                  <a:gd name="T82" fmla="*/ 20 w 30"/>
                  <a:gd name="T83" fmla="*/ 108 h 114"/>
                  <a:gd name="T84" fmla="*/ 20 w 30"/>
                  <a:gd name="T85" fmla="*/ 114 h 114"/>
                  <a:gd name="T86" fmla="*/ 24 w 30"/>
                  <a:gd name="T87" fmla="*/ 114 h 114"/>
                  <a:gd name="T88" fmla="*/ 28 w 30"/>
                  <a:gd name="T89" fmla="*/ 108 h 114"/>
                  <a:gd name="T90" fmla="*/ 30 w 30"/>
                  <a:gd name="T91" fmla="*/ 104 h 114"/>
                  <a:gd name="T92" fmla="*/ 30 w 30"/>
                  <a:gd name="T93" fmla="*/ 104 h 114"/>
                  <a:gd name="T94" fmla="*/ 30 w 30"/>
                  <a:gd name="T95" fmla="*/ 10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 h="114">
                    <a:moveTo>
                      <a:pt x="30" y="104"/>
                    </a:moveTo>
                    <a:lnTo>
                      <a:pt x="30" y="104"/>
                    </a:lnTo>
                    <a:lnTo>
                      <a:pt x="28" y="98"/>
                    </a:lnTo>
                    <a:lnTo>
                      <a:pt x="28" y="96"/>
                    </a:lnTo>
                    <a:lnTo>
                      <a:pt x="26" y="86"/>
                    </a:lnTo>
                    <a:lnTo>
                      <a:pt x="26" y="80"/>
                    </a:lnTo>
                    <a:lnTo>
                      <a:pt x="28" y="74"/>
                    </a:lnTo>
                    <a:lnTo>
                      <a:pt x="28" y="70"/>
                    </a:lnTo>
                    <a:lnTo>
                      <a:pt x="28" y="62"/>
                    </a:lnTo>
                    <a:lnTo>
                      <a:pt x="26" y="56"/>
                    </a:lnTo>
                    <a:lnTo>
                      <a:pt x="28" y="50"/>
                    </a:lnTo>
                    <a:lnTo>
                      <a:pt x="28" y="42"/>
                    </a:lnTo>
                    <a:lnTo>
                      <a:pt x="28" y="38"/>
                    </a:lnTo>
                    <a:lnTo>
                      <a:pt x="26" y="36"/>
                    </a:lnTo>
                    <a:lnTo>
                      <a:pt x="26" y="32"/>
                    </a:lnTo>
                    <a:lnTo>
                      <a:pt x="26" y="24"/>
                    </a:lnTo>
                    <a:lnTo>
                      <a:pt x="26" y="20"/>
                    </a:lnTo>
                    <a:lnTo>
                      <a:pt x="16" y="18"/>
                    </a:lnTo>
                    <a:lnTo>
                      <a:pt x="16" y="2"/>
                    </a:lnTo>
                    <a:lnTo>
                      <a:pt x="10" y="2"/>
                    </a:lnTo>
                    <a:lnTo>
                      <a:pt x="2" y="0"/>
                    </a:lnTo>
                    <a:lnTo>
                      <a:pt x="2" y="8"/>
                    </a:lnTo>
                    <a:lnTo>
                      <a:pt x="0" y="14"/>
                    </a:lnTo>
                    <a:lnTo>
                      <a:pt x="2" y="14"/>
                    </a:lnTo>
                    <a:lnTo>
                      <a:pt x="6" y="18"/>
                    </a:lnTo>
                    <a:lnTo>
                      <a:pt x="8" y="24"/>
                    </a:lnTo>
                    <a:lnTo>
                      <a:pt x="8" y="32"/>
                    </a:lnTo>
                    <a:lnTo>
                      <a:pt x="8" y="36"/>
                    </a:lnTo>
                    <a:lnTo>
                      <a:pt x="6" y="38"/>
                    </a:lnTo>
                    <a:lnTo>
                      <a:pt x="8" y="42"/>
                    </a:lnTo>
                    <a:lnTo>
                      <a:pt x="10" y="44"/>
                    </a:lnTo>
                    <a:lnTo>
                      <a:pt x="6" y="50"/>
                    </a:lnTo>
                    <a:lnTo>
                      <a:pt x="6" y="52"/>
                    </a:lnTo>
                    <a:lnTo>
                      <a:pt x="8" y="56"/>
                    </a:lnTo>
                    <a:lnTo>
                      <a:pt x="10" y="62"/>
                    </a:lnTo>
                    <a:lnTo>
                      <a:pt x="12" y="68"/>
                    </a:lnTo>
                    <a:lnTo>
                      <a:pt x="10" y="80"/>
                    </a:lnTo>
                    <a:lnTo>
                      <a:pt x="10" y="86"/>
                    </a:lnTo>
                    <a:lnTo>
                      <a:pt x="10" y="88"/>
                    </a:lnTo>
                    <a:lnTo>
                      <a:pt x="10" y="90"/>
                    </a:lnTo>
                    <a:lnTo>
                      <a:pt x="10" y="92"/>
                    </a:lnTo>
                    <a:lnTo>
                      <a:pt x="20" y="108"/>
                    </a:lnTo>
                    <a:lnTo>
                      <a:pt x="20" y="114"/>
                    </a:lnTo>
                    <a:lnTo>
                      <a:pt x="24" y="114"/>
                    </a:lnTo>
                    <a:lnTo>
                      <a:pt x="28" y="108"/>
                    </a:lnTo>
                    <a:lnTo>
                      <a:pt x="30" y="104"/>
                    </a:lnTo>
                    <a:lnTo>
                      <a:pt x="30" y="104"/>
                    </a:lnTo>
                    <a:lnTo>
                      <a:pt x="30" y="10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6" name="Freeform 1494"/>
              <p:cNvSpPr>
                <a:spLocks/>
              </p:cNvSpPr>
              <p:nvPr/>
            </p:nvSpPr>
            <p:spPr bwMode="auto">
              <a:xfrm>
                <a:off x="2917825" y="3873500"/>
                <a:ext cx="177800" cy="425450"/>
              </a:xfrm>
              <a:custGeom>
                <a:avLst/>
                <a:gdLst>
                  <a:gd name="T0" fmla="*/ 18 w 112"/>
                  <a:gd name="T1" fmla="*/ 166 h 268"/>
                  <a:gd name="T2" fmla="*/ 14 w 112"/>
                  <a:gd name="T3" fmla="*/ 172 h 268"/>
                  <a:gd name="T4" fmla="*/ 10 w 112"/>
                  <a:gd name="T5" fmla="*/ 196 h 268"/>
                  <a:gd name="T6" fmla="*/ 8 w 112"/>
                  <a:gd name="T7" fmla="*/ 206 h 268"/>
                  <a:gd name="T8" fmla="*/ 20 w 112"/>
                  <a:gd name="T9" fmla="*/ 224 h 268"/>
                  <a:gd name="T10" fmla="*/ 36 w 112"/>
                  <a:gd name="T11" fmla="*/ 246 h 268"/>
                  <a:gd name="T12" fmla="*/ 40 w 112"/>
                  <a:gd name="T13" fmla="*/ 256 h 268"/>
                  <a:gd name="T14" fmla="*/ 48 w 112"/>
                  <a:gd name="T15" fmla="*/ 268 h 268"/>
                  <a:gd name="T16" fmla="*/ 54 w 112"/>
                  <a:gd name="T17" fmla="*/ 264 h 268"/>
                  <a:gd name="T18" fmla="*/ 58 w 112"/>
                  <a:gd name="T19" fmla="*/ 258 h 268"/>
                  <a:gd name="T20" fmla="*/ 54 w 112"/>
                  <a:gd name="T21" fmla="*/ 242 h 268"/>
                  <a:gd name="T22" fmla="*/ 50 w 112"/>
                  <a:gd name="T23" fmla="*/ 236 h 268"/>
                  <a:gd name="T24" fmla="*/ 38 w 112"/>
                  <a:gd name="T25" fmla="*/ 232 h 268"/>
                  <a:gd name="T26" fmla="*/ 36 w 112"/>
                  <a:gd name="T27" fmla="*/ 222 h 268"/>
                  <a:gd name="T28" fmla="*/ 28 w 112"/>
                  <a:gd name="T29" fmla="*/ 214 h 268"/>
                  <a:gd name="T30" fmla="*/ 20 w 112"/>
                  <a:gd name="T31" fmla="*/ 200 h 268"/>
                  <a:gd name="T32" fmla="*/ 26 w 112"/>
                  <a:gd name="T33" fmla="*/ 174 h 268"/>
                  <a:gd name="T34" fmla="*/ 30 w 112"/>
                  <a:gd name="T35" fmla="*/ 130 h 268"/>
                  <a:gd name="T36" fmla="*/ 40 w 112"/>
                  <a:gd name="T37" fmla="*/ 124 h 268"/>
                  <a:gd name="T38" fmla="*/ 46 w 112"/>
                  <a:gd name="T39" fmla="*/ 128 h 268"/>
                  <a:gd name="T40" fmla="*/ 48 w 112"/>
                  <a:gd name="T41" fmla="*/ 138 h 268"/>
                  <a:gd name="T42" fmla="*/ 54 w 112"/>
                  <a:gd name="T43" fmla="*/ 138 h 268"/>
                  <a:gd name="T44" fmla="*/ 58 w 112"/>
                  <a:gd name="T45" fmla="*/ 138 h 268"/>
                  <a:gd name="T46" fmla="*/ 64 w 112"/>
                  <a:gd name="T47" fmla="*/ 146 h 268"/>
                  <a:gd name="T48" fmla="*/ 68 w 112"/>
                  <a:gd name="T49" fmla="*/ 154 h 268"/>
                  <a:gd name="T50" fmla="*/ 64 w 112"/>
                  <a:gd name="T51" fmla="*/ 136 h 268"/>
                  <a:gd name="T52" fmla="*/ 66 w 112"/>
                  <a:gd name="T53" fmla="*/ 114 h 268"/>
                  <a:gd name="T54" fmla="*/ 76 w 112"/>
                  <a:gd name="T55" fmla="*/ 110 h 268"/>
                  <a:gd name="T56" fmla="*/ 86 w 112"/>
                  <a:gd name="T57" fmla="*/ 110 h 268"/>
                  <a:gd name="T58" fmla="*/ 96 w 112"/>
                  <a:gd name="T59" fmla="*/ 100 h 268"/>
                  <a:gd name="T60" fmla="*/ 110 w 112"/>
                  <a:gd name="T61" fmla="*/ 96 h 268"/>
                  <a:gd name="T62" fmla="*/ 112 w 112"/>
                  <a:gd name="T63" fmla="*/ 90 h 268"/>
                  <a:gd name="T64" fmla="*/ 106 w 112"/>
                  <a:gd name="T65" fmla="*/ 74 h 268"/>
                  <a:gd name="T66" fmla="*/ 102 w 112"/>
                  <a:gd name="T67" fmla="*/ 66 h 268"/>
                  <a:gd name="T68" fmla="*/ 96 w 112"/>
                  <a:gd name="T69" fmla="*/ 54 h 268"/>
                  <a:gd name="T70" fmla="*/ 92 w 112"/>
                  <a:gd name="T71" fmla="*/ 36 h 268"/>
                  <a:gd name="T72" fmla="*/ 82 w 112"/>
                  <a:gd name="T73" fmla="*/ 32 h 268"/>
                  <a:gd name="T74" fmla="*/ 72 w 112"/>
                  <a:gd name="T75" fmla="*/ 26 h 268"/>
                  <a:gd name="T76" fmla="*/ 64 w 112"/>
                  <a:gd name="T77" fmla="*/ 30 h 268"/>
                  <a:gd name="T78" fmla="*/ 56 w 112"/>
                  <a:gd name="T79" fmla="*/ 38 h 268"/>
                  <a:gd name="T80" fmla="*/ 48 w 112"/>
                  <a:gd name="T81" fmla="*/ 32 h 268"/>
                  <a:gd name="T82" fmla="*/ 42 w 112"/>
                  <a:gd name="T83" fmla="*/ 28 h 268"/>
                  <a:gd name="T84" fmla="*/ 40 w 112"/>
                  <a:gd name="T85" fmla="*/ 20 h 268"/>
                  <a:gd name="T86" fmla="*/ 46 w 112"/>
                  <a:gd name="T87" fmla="*/ 8 h 268"/>
                  <a:gd name="T88" fmla="*/ 38 w 112"/>
                  <a:gd name="T89" fmla="*/ 8 h 268"/>
                  <a:gd name="T90" fmla="*/ 26 w 112"/>
                  <a:gd name="T91" fmla="*/ 2 h 268"/>
                  <a:gd name="T92" fmla="*/ 18 w 112"/>
                  <a:gd name="T93" fmla="*/ 0 h 268"/>
                  <a:gd name="T94" fmla="*/ 14 w 112"/>
                  <a:gd name="T95" fmla="*/ 12 h 268"/>
                  <a:gd name="T96" fmla="*/ 8 w 112"/>
                  <a:gd name="T97" fmla="*/ 18 h 268"/>
                  <a:gd name="T98" fmla="*/ 0 w 112"/>
                  <a:gd name="T99" fmla="*/ 22 h 268"/>
                  <a:gd name="T100" fmla="*/ 2 w 112"/>
                  <a:gd name="T101" fmla="*/ 38 h 268"/>
                  <a:gd name="T102" fmla="*/ 2 w 112"/>
                  <a:gd name="T103" fmla="*/ 60 h 268"/>
                  <a:gd name="T104" fmla="*/ 14 w 112"/>
                  <a:gd name="T105" fmla="*/ 76 h 268"/>
                  <a:gd name="T106" fmla="*/ 8 w 112"/>
                  <a:gd name="T107" fmla="*/ 86 h 268"/>
                  <a:gd name="T108" fmla="*/ 14 w 112"/>
                  <a:gd name="T109" fmla="*/ 114 h 268"/>
                  <a:gd name="T110" fmla="*/ 26 w 112"/>
                  <a:gd name="T111" fmla="*/ 132 h 268"/>
                  <a:gd name="T112" fmla="*/ 22 w 112"/>
                  <a:gd name="T113" fmla="*/ 150 h 268"/>
                  <a:gd name="T114" fmla="*/ 18 w 112"/>
                  <a:gd name="T115" fmla="*/ 166 h 268"/>
                  <a:gd name="T116" fmla="*/ 18 w 112"/>
                  <a:gd name="T117" fmla="*/ 166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2" h="268">
                    <a:moveTo>
                      <a:pt x="18" y="166"/>
                    </a:moveTo>
                    <a:lnTo>
                      <a:pt x="18" y="166"/>
                    </a:lnTo>
                    <a:lnTo>
                      <a:pt x="18" y="172"/>
                    </a:lnTo>
                    <a:lnTo>
                      <a:pt x="14" y="172"/>
                    </a:lnTo>
                    <a:lnTo>
                      <a:pt x="14" y="192"/>
                    </a:lnTo>
                    <a:lnTo>
                      <a:pt x="10" y="196"/>
                    </a:lnTo>
                    <a:lnTo>
                      <a:pt x="8" y="202"/>
                    </a:lnTo>
                    <a:lnTo>
                      <a:pt x="8" y="206"/>
                    </a:lnTo>
                    <a:lnTo>
                      <a:pt x="12" y="214"/>
                    </a:lnTo>
                    <a:lnTo>
                      <a:pt x="20" y="224"/>
                    </a:lnTo>
                    <a:lnTo>
                      <a:pt x="28" y="236"/>
                    </a:lnTo>
                    <a:lnTo>
                      <a:pt x="36" y="246"/>
                    </a:lnTo>
                    <a:lnTo>
                      <a:pt x="36" y="258"/>
                    </a:lnTo>
                    <a:lnTo>
                      <a:pt x="40" y="256"/>
                    </a:lnTo>
                    <a:lnTo>
                      <a:pt x="48" y="260"/>
                    </a:lnTo>
                    <a:lnTo>
                      <a:pt x="48" y="268"/>
                    </a:lnTo>
                    <a:lnTo>
                      <a:pt x="50" y="268"/>
                    </a:lnTo>
                    <a:lnTo>
                      <a:pt x="54" y="264"/>
                    </a:lnTo>
                    <a:lnTo>
                      <a:pt x="58" y="264"/>
                    </a:lnTo>
                    <a:lnTo>
                      <a:pt x="58" y="258"/>
                    </a:lnTo>
                    <a:lnTo>
                      <a:pt x="58" y="250"/>
                    </a:lnTo>
                    <a:lnTo>
                      <a:pt x="54" y="242"/>
                    </a:lnTo>
                    <a:lnTo>
                      <a:pt x="54" y="240"/>
                    </a:lnTo>
                    <a:lnTo>
                      <a:pt x="50" y="236"/>
                    </a:lnTo>
                    <a:lnTo>
                      <a:pt x="42" y="236"/>
                    </a:lnTo>
                    <a:lnTo>
                      <a:pt x="38" y="232"/>
                    </a:lnTo>
                    <a:lnTo>
                      <a:pt x="38" y="228"/>
                    </a:lnTo>
                    <a:lnTo>
                      <a:pt x="36" y="222"/>
                    </a:lnTo>
                    <a:lnTo>
                      <a:pt x="36" y="214"/>
                    </a:lnTo>
                    <a:lnTo>
                      <a:pt x="28" y="214"/>
                    </a:lnTo>
                    <a:lnTo>
                      <a:pt x="22" y="200"/>
                    </a:lnTo>
                    <a:lnTo>
                      <a:pt x="20" y="200"/>
                    </a:lnTo>
                    <a:lnTo>
                      <a:pt x="20" y="188"/>
                    </a:lnTo>
                    <a:lnTo>
                      <a:pt x="26" y="174"/>
                    </a:lnTo>
                    <a:lnTo>
                      <a:pt x="32" y="148"/>
                    </a:lnTo>
                    <a:lnTo>
                      <a:pt x="30" y="130"/>
                    </a:lnTo>
                    <a:lnTo>
                      <a:pt x="30" y="128"/>
                    </a:lnTo>
                    <a:lnTo>
                      <a:pt x="40" y="124"/>
                    </a:lnTo>
                    <a:lnTo>
                      <a:pt x="42" y="128"/>
                    </a:lnTo>
                    <a:lnTo>
                      <a:pt x="46" y="128"/>
                    </a:lnTo>
                    <a:lnTo>
                      <a:pt x="46" y="132"/>
                    </a:lnTo>
                    <a:lnTo>
                      <a:pt x="48" y="138"/>
                    </a:lnTo>
                    <a:lnTo>
                      <a:pt x="50" y="138"/>
                    </a:lnTo>
                    <a:lnTo>
                      <a:pt x="54" y="138"/>
                    </a:lnTo>
                    <a:lnTo>
                      <a:pt x="58" y="136"/>
                    </a:lnTo>
                    <a:lnTo>
                      <a:pt x="58" y="138"/>
                    </a:lnTo>
                    <a:lnTo>
                      <a:pt x="58" y="142"/>
                    </a:lnTo>
                    <a:lnTo>
                      <a:pt x="64" y="146"/>
                    </a:lnTo>
                    <a:lnTo>
                      <a:pt x="68" y="148"/>
                    </a:lnTo>
                    <a:lnTo>
                      <a:pt x="68" y="154"/>
                    </a:lnTo>
                    <a:lnTo>
                      <a:pt x="68" y="142"/>
                    </a:lnTo>
                    <a:lnTo>
                      <a:pt x="64" y="136"/>
                    </a:lnTo>
                    <a:lnTo>
                      <a:pt x="64" y="122"/>
                    </a:lnTo>
                    <a:lnTo>
                      <a:pt x="66" y="114"/>
                    </a:lnTo>
                    <a:lnTo>
                      <a:pt x="68" y="112"/>
                    </a:lnTo>
                    <a:lnTo>
                      <a:pt x="76" y="110"/>
                    </a:lnTo>
                    <a:lnTo>
                      <a:pt x="82" y="110"/>
                    </a:lnTo>
                    <a:lnTo>
                      <a:pt x="86" y="110"/>
                    </a:lnTo>
                    <a:lnTo>
                      <a:pt x="94" y="104"/>
                    </a:lnTo>
                    <a:lnTo>
                      <a:pt x="96" y="100"/>
                    </a:lnTo>
                    <a:lnTo>
                      <a:pt x="106" y="100"/>
                    </a:lnTo>
                    <a:lnTo>
                      <a:pt x="110" y="96"/>
                    </a:lnTo>
                    <a:lnTo>
                      <a:pt x="112" y="92"/>
                    </a:lnTo>
                    <a:lnTo>
                      <a:pt x="112" y="90"/>
                    </a:lnTo>
                    <a:lnTo>
                      <a:pt x="110" y="82"/>
                    </a:lnTo>
                    <a:lnTo>
                      <a:pt x="106" y="74"/>
                    </a:lnTo>
                    <a:lnTo>
                      <a:pt x="106" y="72"/>
                    </a:lnTo>
                    <a:lnTo>
                      <a:pt x="102" y="66"/>
                    </a:lnTo>
                    <a:lnTo>
                      <a:pt x="100" y="60"/>
                    </a:lnTo>
                    <a:lnTo>
                      <a:pt x="96" y="54"/>
                    </a:lnTo>
                    <a:lnTo>
                      <a:pt x="96" y="46"/>
                    </a:lnTo>
                    <a:lnTo>
                      <a:pt x="92" y="36"/>
                    </a:lnTo>
                    <a:lnTo>
                      <a:pt x="86" y="36"/>
                    </a:lnTo>
                    <a:lnTo>
                      <a:pt x="82" y="32"/>
                    </a:lnTo>
                    <a:lnTo>
                      <a:pt x="78" y="26"/>
                    </a:lnTo>
                    <a:lnTo>
                      <a:pt x="72" y="26"/>
                    </a:lnTo>
                    <a:lnTo>
                      <a:pt x="68" y="30"/>
                    </a:lnTo>
                    <a:lnTo>
                      <a:pt x="64" y="30"/>
                    </a:lnTo>
                    <a:lnTo>
                      <a:pt x="60" y="38"/>
                    </a:lnTo>
                    <a:lnTo>
                      <a:pt x="56" y="38"/>
                    </a:lnTo>
                    <a:lnTo>
                      <a:pt x="54" y="36"/>
                    </a:lnTo>
                    <a:lnTo>
                      <a:pt x="48" y="32"/>
                    </a:lnTo>
                    <a:lnTo>
                      <a:pt x="42" y="32"/>
                    </a:lnTo>
                    <a:lnTo>
                      <a:pt x="42" y="28"/>
                    </a:lnTo>
                    <a:lnTo>
                      <a:pt x="40" y="22"/>
                    </a:lnTo>
                    <a:lnTo>
                      <a:pt x="40" y="20"/>
                    </a:lnTo>
                    <a:lnTo>
                      <a:pt x="48" y="12"/>
                    </a:lnTo>
                    <a:lnTo>
                      <a:pt x="46" y="8"/>
                    </a:lnTo>
                    <a:lnTo>
                      <a:pt x="40" y="8"/>
                    </a:lnTo>
                    <a:lnTo>
                      <a:pt x="38" y="8"/>
                    </a:lnTo>
                    <a:lnTo>
                      <a:pt x="38" y="2"/>
                    </a:lnTo>
                    <a:lnTo>
                      <a:pt x="26" y="2"/>
                    </a:lnTo>
                    <a:lnTo>
                      <a:pt x="22" y="0"/>
                    </a:lnTo>
                    <a:lnTo>
                      <a:pt x="18" y="0"/>
                    </a:lnTo>
                    <a:lnTo>
                      <a:pt x="14" y="8"/>
                    </a:lnTo>
                    <a:lnTo>
                      <a:pt x="14" y="12"/>
                    </a:lnTo>
                    <a:lnTo>
                      <a:pt x="12" y="12"/>
                    </a:lnTo>
                    <a:lnTo>
                      <a:pt x="8" y="18"/>
                    </a:lnTo>
                    <a:lnTo>
                      <a:pt x="2" y="18"/>
                    </a:lnTo>
                    <a:lnTo>
                      <a:pt x="0" y="22"/>
                    </a:lnTo>
                    <a:lnTo>
                      <a:pt x="2" y="32"/>
                    </a:lnTo>
                    <a:lnTo>
                      <a:pt x="2" y="38"/>
                    </a:lnTo>
                    <a:lnTo>
                      <a:pt x="0" y="48"/>
                    </a:lnTo>
                    <a:lnTo>
                      <a:pt x="2" y="60"/>
                    </a:lnTo>
                    <a:lnTo>
                      <a:pt x="8" y="68"/>
                    </a:lnTo>
                    <a:lnTo>
                      <a:pt x="14" y="76"/>
                    </a:lnTo>
                    <a:lnTo>
                      <a:pt x="14" y="84"/>
                    </a:lnTo>
                    <a:lnTo>
                      <a:pt x="8" y="86"/>
                    </a:lnTo>
                    <a:lnTo>
                      <a:pt x="10" y="102"/>
                    </a:lnTo>
                    <a:lnTo>
                      <a:pt x="14" y="114"/>
                    </a:lnTo>
                    <a:lnTo>
                      <a:pt x="20" y="122"/>
                    </a:lnTo>
                    <a:lnTo>
                      <a:pt x="26" y="132"/>
                    </a:lnTo>
                    <a:lnTo>
                      <a:pt x="26" y="142"/>
                    </a:lnTo>
                    <a:lnTo>
                      <a:pt x="22" y="150"/>
                    </a:lnTo>
                    <a:lnTo>
                      <a:pt x="20" y="158"/>
                    </a:lnTo>
                    <a:lnTo>
                      <a:pt x="18" y="166"/>
                    </a:lnTo>
                    <a:lnTo>
                      <a:pt x="18" y="166"/>
                    </a:lnTo>
                    <a:lnTo>
                      <a:pt x="18" y="16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7" name="Freeform 1495"/>
              <p:cNvSpPr>
                <a:spLocks noEditPoints="1"/>
              </p:cNvSpPr>
              <p:nvPr/>
            </p:nvSpPr>
            <p:spPr bwMode="auto">
              <a:xfrm>
                <a:off x="1333500" y="4498975"/>
                <a:ext cx="250825" cy="298450"/>
              </a:xfrm>
              <a:custGeom>
                <a:avLst/>
                <a:gdLst>
                  <a:gd name="T0" fmla="*/ 128 w 158"/>
                  <a:gd name="T1" fmla="*/ 38 h 188"/>
                  <a:gd name="T2" fmla="*/ 120 w 158"/>
                  <a:gd name="T3" fmla="*/ 30 h 188"/>
                  <a:gd name="T4" fmla="*/ 72 w 158"/>
                  <a:gd name="T5" fmla="*/ 0 h 188"/>
                  <a:gd name="T6" fmla="*/ 64 w 158"/>
                  <a:gd name="T7" fmla="*/ 10 h 188"/>
                  <a:gd name="T8" fmla="*/ 72 w 158"/>
                  <a:gd name="T9" fmla="*/ 20 h 188"/>
                  <a:gd name="T10" fmla="*/ 64 w 158"/>
                  <a:gd name="T11" fmla="*/ 26 h 188"/>
                  <a:gd name="T12" fmla="*/ 60 w 158"/>
                  <a:gd name="T13" fmla="*/ 24 h 188"/>
                  <a:gd name="T14" fmla="*/ 40 w 158"/>
                  <a:gd name="T15" fmla="*/ 24 h 188"/>
                  <a:gd name="T16" fmla="*/ 32 w 158"/>
                  <a:gd name="T17" fmla="*/ 16 h 188"/>
                  <a:gd name="T18" fmla="*/ 24 w 158"/>
                  <a:gd name="T19" fmla="*/ 10 h 188"/>
                  <a:gd name="T20" fmla="*/ 22 w 158"/>
                  <a:gd name="T21" fmla="*/ 28 h 188"/>
                  <a:gd name="T22" fmla="*/ 28 w 158"/>
                  <a:gd name="T23" fmla="*/ 34 h 188"/>
                  <a:gd name="T24" fmla="*/ 20 w 158"/>
                  <a:gd name="T25" fmla="*/ 46 h 188"/>
                  <a:gd name="T26" fmla="*/ 2 w 158"/>
                  <a:gd name="T27" fmla="*/ 56 h 188"/>
                  <a:gd name="T28" fmla="*/ 12 w 158"/>
                  <a:gd name="T29" fmla="*/ 90 h 188"/>
                  <a:gd name="T30" fmla="*/ 18 w 158"/>
                  <a:gd name="T31" fmla="*/ 108 h 188"/>
                  <a:gd name="T32" fmla="*/ 36 w 158"/>
                  <a:gd name="T33" fmla="*/ 126 h 188"/>
                  <a:gd name="T34" fmla="*/ 38 w 158"/>
                  <a:gd name="T35" fmla="*/ 134 h 188"/>
                  <a:gd name="T36" fmla="*/ 48 w 158"/>
                  <a:gd name="T37" fmla="*/ 138 h 188"/>
                  <a:gd name="T38" fmla="*/ 66 w 158"/>
                  <a:gd name="T39" fmla="*/ 146 h 188"/>
                  <a:gd name="T40" fmla="*/ 72 w 158"/>
                  <a:gd name="T41" fmla="*/ 152 h 188"/>
                  <a:gd name="T42" fmla="*/ 72 w 158"/>
                  <a:gd name="T43" fmla="*/ 178 h 188"/>
                  <a:gd name="T44" fmla="*/ 74 w 158"/>
                  <a:gd name="T45" fmla="*/ 188 h 188"/>
                  <a:gd name="T46" fmla="*/ 90 w 158"/>
                  <a:gd name="T47" fmla="*/ 182 h 188"/>
                  <a:gd name="T48" fmla="*/ 94 w 158"/>
                  <a:gd name="T49" fmla="*/ 188 h 188"/>
                  <a:gd name="T50" fmla="*/ 120 w 158"/>
                  <a:gd name="T51" fmla="*/ 182 h 188"/>
                  <a:gd name="T52" fmla="*/ 126 w 158"/>
                  <a:gd name="T53" fmla="*/ 182 h 188"/>
                  <a:gd name="T54" fmla="*/ 136 w 158"/>
                  <a:gd name="T55" fmla="*/ 174 h 188"/>
                  <a:gd name="T56" fmla="*/ 150 w 158"/>
                  <a:gd name="T57" fmla="*/ 172 h 188"/>
                  <a:gd name="T58" fmla="*/ 156 w 158"/>
                  <a:gd name="T59" fmla="*/ 160 h 188"/>
                  <a:gd name="T60" fmla="*/ 146 w 158"/>
                  <a:gd name="T61" fmla="*/ 146 h 188"/>
                  <a:gd name="T62" fmla="*/ 144 w 158"/>
                  <a:gd name="T63" fmla="*/ 106 h 188"/>
                  <a:gd name="T64" fmla="*/ 136 w 158"/>
                  <a:gd name="T65" fmla="*/ 90 h 188"/>
                  <a:gd name="T66" fmla="*/ 136 w 158"/>
                  <a:gd name="T67" fmla="*/ 66 h 188"/>
                  <a:gd name="T68" fmla="*/ 144 w 158"/>
                  <a:gd name="T69" fmla="*/ 52 h 188"/>
                  <a:gd name="T70" fmla="*/ 54 w 158"/>
                  <a:gd name="T71" fmla="*/ 112 h 188"/>
                  <a:gd name="T72" fmla="*/ 48 w 158"/>
                  <a:gd name="T73" fmla="*/ 110 h 188"/>
                  <a:gd name="T74" fmla="*/ 50 w 158"/>
                  <a:gd name="T75" fmla="*/ 108 h 188"/>
                  <a:gd name="T76" fmla="*/ 140 w 158"/>
                  <a:gd name="T77" fmla="*/ 82 h 188"/>
                  <a:gd name="T78" fmla="*/ 144 w 158"/>
                  <a:gd name="T79" fmla="*/ 90 h 188"/>
                  <a:gd name="T80" fmla="*/ 140 w 158"/>
                  <a:gd name="T81" fmla="*/ 82 h 188"/>
                  <a:gd name="T82" fmla="*/ 78 w 158"/>
                  <a:gd name="T83" fmla="*/ 44 h 188"/>
                  <a:gd name="T84" fmla="*/ 78 w 158"/>
                  <a:gd name="T85" fmla="*/ 48 h 188"/>
                  <a:gd name="T86" fmla="*/ 78 w 158"/>
                  <a:gd name="T87" fmla="*/ 44 h 188"/>
                  <a:gd name="T88" fmla="*/ 54 w 158"/>
                  <a:gd name="T89" fmla="*/ 10 h 188"/>
                  <a:gd name="T90" fmla="*/ 60 w 158"/>
                  <a:gd name="T91" fmla="*/ 10 h 188"/>
                  <a:gd name="T92" fmla="*/ 54 w 158"/>
                  <a:gd name="T93" fmla="*/ 1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8" h="188">
                    <a:moveTo>
                      <a:pt x="144" y="52"/>
                    </a:moveTo>
                    <a:lnTo>
                      <a:pt x="128" y="42"/>
                    </a:lnTo>
                    <a:lnTo>
                      <a:pt x="128" y="38"/>
                    </a:lnTo>
                    <a:lnTo>
                      <a:pt x="126" y="38"/>
                    </a:lnTo>
                    <a:lnTo>
                      <a:pt x="120" y="36"/>
                    </a:lnTo>
                    <a:lnTo>
                      <a:pt x="120" y="30"/>
                    </a:lnTo>
                    <a:lnTo>
                      <a:pt x="120" y="26"/>
                    </a:lnTo>
                    <a:lnTo>
                      <a:pt x="120" y="24"/>
                    </a:lnTo>
                    <a:lnTo>
                      <a:pt x="72" y="0"/>
                    </a:lnTo>
                    <a:lnTo>
                      <a:pt x="68" y="8"/>
                    </a:lnTo>
                    <a:lnTo>
                      <a:pt x="66" y="8"/>
                    </a:lnTo>
                    <a:lnTo>
                      <a:pt x="64" y="10"/>
                    </a:lnTo>
                    <a:lnTo>
                      <a:pt x="66" y="12"/>
                    </a:lnTo>
                    <a:lnTo>
                      <a:pt x="72" y="16"/>
                    </a:lnTo>
                    <a:lnTo>
                      <a:pt x="72" y="20"/>
                    </a:lnTo>
                    <a:lnTo>
                      <a:pt x="68" y="18"/>
                    </a:lnTo>
                    <a:lnTo>
                      <a:pt x="64" y="20"/>
                    </a:lnTo>
                    <a:lnTo>
                      <a:pt x="64" y="26"/>
                    </a:lnTo>
                    <a:lnTo>
                      <a:pt x="64" y="34"/>
                    </a:lnTo>
                    <a:lnTo>
                      <a:pt x="60" y="28"/>
                    </a:lnTo>
                    <a:lnTo>
                      <a:pt x="60" y="24"/>
                    </a:lnTo>
                    <a:lnTo>
                      <a:pt x="48" y="18"/>
                    </a:lnTo>
                    <a:lnTo>
                      <a:pt x="48" y="24"/>
                    </a:lnTo>
                    <a:lnTo>
                      <a:pt x="40" y="24"/>
                    </a:lnTo>
                    <a:lnTo>
                      <a:pt x="42" y="30"/>
                    </a:lnTo>
                    <a:lnTo>
                      <a:pt x="36" y="30"/>
                    </a:lnTo>
                    <a:lnTo>
                      <a:pt x="32" y="16"/>
                    </a:lnTo>
                    <a:lnTo>
                      <a:pt x="32" y="0"/>
                    </a:lnTo>
                    <a:lnTo>
                      <a:pt x="20" y="2"/>
                    </a:lnTo>
                    <a:lnTo>
                      <a:pt x="24" y="10"/>
                    </a:lnTo>
                    <a:lnTo>
                      <a:pt x="22" y="18"/>
                    </a:lnTo>
                    <a:lnTo>
                      <a:pt x="22" y="24"/>
                    </a:lnTo>
                    <a:lnTo>
                      <a:pt x="22" y="28"/>
                    </a:lnTo>
                    <a:lnTo>
                      <a:pt x="22" y="30"/>
                    </a:lnTo>
                    <a:lnTo>
                      <a:pt x="24" y="34"/>
                    </a:lnTo>
                    <a:lnTo>
                      <a:pt x="28" y="34"/>
                    </a:lnTo>
                    <a:lnTo>
                      <a:pt x="30" y="34"/>
                    </a:lnTo>
                    <a:lnTo>
                      <a:pt x="24" y="42"/>
                    </a:lnTo>
                    <a:lnTo>
                      <a:pt x="20" y="46"/>
                    </a:lnTo>
                    <a:lnTo>
                      <a:pt x="18" y="54"/>
                    </a:lnTo>
                    <a:lnTo>
                      <a:pt x="12" y="56"/>
                    </a:lnTo>
                    <a:lnTo>
                      <a:pt x="2" y="56"/>
                    </a:lnTo>
                    <a:lnTo>
                      <a:pt x="0" y="84"/>
                    </a:lnTo>
                    <a:lnTo>
                      <a:pt x="10" y="88"/>
                    </a:lnTo>
                    <a:lnTo>
                      <a:pt x="12" y="90"/>
                    </a:lnTo>
                    <a:lnTo>
                      <a:pt x="18" y="92"/>
                    </a:lnTo>
                    <a:lnTo>
                      <a:pt x="18" y="100"/>
                    </a:lnTo>
                    <a:lnTo>
                      <a:pt x="18" y="108"/>
                    </a:lnTo>
                    <a:lnTo>
                      <a:pt x="22" y="116"/>
                    </a:lnTo>
                    <a:lnTo>
                      <a:pt x="30" y="124"/>
                    </a:lnTo>
                    <a:lnTo>
                      <a:pt x="36" y="126"/>
                    </a:lnTo>
                    <a:lnTo>
                      <a:pt x="36" y="128"/>
                    </a:lnTo>
                    <a:lnTo>
                      <a:pt x="36" y="130"/>
                    </a:lnTo>
                    <a:lnTo>
                      <a:pt x="38" y="134"/>
                    </a:lnTo>
                    <a:lnTo>
                      <a:pt x="40" y="134"/>
                    </a:lnTo>
                    <a:lnTo>
                      <a:pt x="42" y="136"/>
                    </a:lnTo>
                    <a:lnTo>
                      <a:pt x="48" y="138"/>
                    </a:lnTo>
                    <a:lnTo>
                      <a:pt x="56" y="142"/>
                    </a:lnTo>
                    <a:lnTo>
                      <a:pt x="64" y="144"/>
                    </a:lnTo>
                    <a:lnTo>
                      <a:pt x="66" y="146"/>
                    </a:lnTo>
                    <a:lnTo>
                      <a:pt x="68" y="146"/>
                    </a:lnTo>
                    <a:lnTo>
                      <a:pt x="72" y="148"/>
                    </a:lnTo>
                    <a:lnTo>
                      <a:pt x="72" y="152"/>
                    </a:lnTo>
                    <a:lnTo>
                      <a:pt x="72" y="154"/>
                    </a:lnTo>
                    <a:lnTo>
                      <a:pt x="72" y="164"/>
                    </a:lnTo>
                    <a:lnTo>
                      <a:pt x="72" y="178"/>
                    </a:lnTo>
                    <a:lnTo>
                      <a:pt x="72" y="184"/>
                    </a:lnTo>
                    <a:lnTo>
                      <a:pt x="72" y="188"/>
                    </a:lnTo>
                    <a:lnTo>
                      <a:pt x="74" y="188"/>
                    </a:lnTo>
                    <a:lnTo>
                      <a:pt x="82" y="184"/>
                    </a:lnTo>
                    <a:lnTo>
                      <a:pt x="86" y="182"/>
                    </a:lnTo>
                    <a:lnTo>
                      <a:pt x="90" y="182"/>
                    </a:lnTo>
                    <a:lnTo>
                      <a:pt x="90" y="184"/>
                    </a:lnTo>
                    <a:lnTo>
                      <a:pt x="92" y="188"/>
                    </a:lnTo>
                    <a:lnTo>
                      <a:pt x="94" y="188"/>
                    </a:lnTo>
                    <a:lnTo>
                      <a:pt x="104" y="188"/>
                    </a:lnTo>
                    <a:lnTo>
                      <a:pt x="114" y="184"/>
                    </a:lnTo>
                    <a:lnTo>
                      <a:pt x="120" y="182"/>
                    </a:lnTo>
                    <a:lnTo>
                      <a:pt x="120" y="180"/>
                    </a:lnTo>
                    <a:lnTo>
                      <a:pt x="122" y="180"/>
                    </a:lnTo>
                    <a:lnTo>
                      <a:pt x="126" y="182"/>
                    </a:lnTo>
                    <a:lnTo>
                      <a:pt x="128" y="180"/>
                    </a:lnTo>
                    <a:lnTo>
                      <a:pt x="130" y="178"/>
                    </a:lnTo>
                    <a:lnTo>
                      <a:pt x="136" y="174"/>
                    </a:lnTo>
                    <a:lnTo>
                      <a:pt x="140" y="174"/>
                    </a:lnTo>
                    <a:lnTo>
                      <a:pt x="146" y="172"/>
                    </a:lnTo>
                    <a:lnTo>
                      <a:pt x="150" y="172"/>
                    </a:lnTo>
                    <a:lnTo>
                      <a:pt x="156" y="170"/>
                    </a:lnTo>
                    <a:lnTo>
                      <a:pt x="158" y="164"/>
                    </a:lnTo>
                    <a:lnTo>
                      <a:pt x="156" y="160"/>
                    </a:lnTo>
                    <a:lnTo>
                      <a:pt x="154" y="156"/>
                    </a:lnTo>
                    <a:lnTo>
                      <a:pt x="150" y="152"/>
                    </a:lnTo>
                    <a:lnTo>
                      <a:pt x="146" y="146"/>
                    </a:lnTo>
                    <a:lnTo>
                      <a:pt x="140" y="142"/>
                    </a:lnTo>
                    <a:lnTo>
                      <a:pt x="140" y="110"/>
                    </a:lnTo>
                    <a:lnTo>
                      <a:pt x="144" y="106"/>
                    </a:lnTo>
                    <a:lnTo>
                      <a:pt x="146" y="102"/>
                    </a:lnTo>
                    <a:lnTo>
                      <a:pt x="140" y="94"/>
                    </a:lnTo>
                    <a:lnTo>
                      <a:pt x="136" y="90"/>
                    </a:lnTo>
                    <a:lnTo>
                      <a:pt x="132" y="88"/>
                    </a:lnTo>
                    <a:lnTo>
                      <a:pt x="132" y="78"/>
                    </a:lnTo>
                    <a:lnTo>
                      <a:pt x="136" y="66"/>
                    </a:lnTo>
                    <a:lnTo>
                      <a:pt x="144" y="52"/>
                    </a:lnTo>
                    <a:lnTo>
                      <a:pt x="144" y="52"/>
                    </a:lnTo>
                    <a:lnTo>
                      <a:pt x="144" y="52"/>
                    </a:lnTo>
                    <a:close/>
                    <a:moveTo>
                      <a:pt x="50" y="108"/>
                    </a:moveTo>
                    <a:lnTo>
                      <a:pt x="50" y="108"/>
                    </a:lnTo>
                    <a:lnTo>
                      <a:pt x="54" y="112"/>
                    </a:lnTo>
                    <a:lnTo>
                      <a:pt x="54" y="116"/>
                    </a:lnTo>
                    <a:lnTo>
                      <a:pt x="50" y="116"/>
                    </a:lnTo>
                    <a:lnTo>
                      <a:pt x="48" y="110"/>
                    </a:lnTo>
                    <a:lnTo>
                      <a:pt x="48" y="108"/>
                    </a:lnTo>
                    <a:lnTo>
                      <a:pt x="50" y="108"/>
                    </a:lnTo>
                    <a:lnTo>
                      <a:pt x="50" y="108"/>
                    </a:lnTo>
                    <a:lnTo>
                      <a:pt x="50" y="108"/>
                    </a:lnTo>
                    <a:close/>
                    <a:moveTo>
                      <a:pt x="140" y="82"/>
                    </a:moveTo>
                    <a:lnTo>
                      <a:pt x="140" y="82"/>
                    </a:lnTo>
                    <a:lnTo>
                      <a:pt x="140" y="84"/>
                    </a:lnTo>
                    <a:lnTo>
                      <a:pt x="140" y="90"/>
                    </a:lnTo>
                    <a:lnTo>
                      <a:pt x="144" y="90"/>
                    </a:lnTo>
                    <a:lnTo>
                      <a:pt x="144" y="88"/>
                    </a:lnTo>
                    <a:lnTo>
                      <a:pt x="140" y="82"/>
                    </a:lnTo>
                    <a:lnTo>
                      <a:pt x="140" y="82"/>
                    </a:lnTo>
                    <a:lnTo>
                      <a:pt x="140" y="82"/>
                    </a:lnTo>
                    <a:close/>
                    <a:moveTo>
                      <a:pt x="78" y="44"/>
                    </a:moveTo>
                    <a:lnTo>
                      <a:pt x="78" y="44"/>
                    </a:lnTo>
                    <a:lnTo>
                      <a:pt x="82" y="44"/>
                    </a:lnTo>
                    <a:lnTo>
                      <a:pt x="82" y="46"/>
                    </a:lnTo>
                    <a:lnTo>
                      <a:pt x="78" y="48"/>
                    </a:lnTo>
                    <a:lnTo>
                      <a:pt x="76" y="48"/>
                    </a:lnTo>
                    <a:lnTo>
                      <a:pt x="74" y="46"/>
                    </a:lnTo>
                    <a:lnTo>
                      <a:pt x="78" y="44"/>
                    </a:lnTo>
                    <a:lnTo>
                      <a:pt x="78" y="44"/>
                    </a:lnTo>
                    <a:lnTo>
                      <a:pt x="78" y="44"/>
                    </a:lnTo>
                    <a:close/>
                    <a:moveTo>
                      <a:pt x="54" y="10"/>
                    </a:moveTo>
                    <a:lnTo>
                      <a:pt x="54" y="10"/>
                    </a:lnTo>
                    <a:lnTo>
                      <a:pt x="60" y="16"/>
                    </a:lnTo>
                    <a:lnTo>
                      <a:pt x="60" y="10"/>
                    </a:lnTo>
                    <a:lnTo>
                      <a:pt x="54" y="10"/>
                    </a:lnTo>
                    <a:lnTo>
                      <a:pt x="54" y="10"/>
                    </a:lnTo>
                    <a:lnTo>
                      <a:pt x="54" y="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8" name="Freeform 1496"/>
              <p:cNvSpPr>
                <a:spLocks/>
              </p:cNvSpPr>
              <p:nvPr/>
            </p:nvSpPr>
            <p:spPr bwMode="auto">
              <a:xfrm>
                <a:off x="2209800" y="3219450"/>
                <a:ext cx="171450" cy="174625"/>
              </a:xfrm>
              <a:custGeom>
                <a:avLst/>
                <a:gdLst>
                  <a:gd name="T0" fmla="*/ 84 w 108"/>
                  <a:gd name="T1" fmla="*/ 38 h 110"/>
                  <a:gd name="T2" fmla="*/ 84 w 108"/>
                  <a:gd name="T3" fmla="*/ 50 h 110"/>
                  <a:gd name="T4" fmla="*/ 100 w 108"/>
                  <a:gd name="T5" fmla="*/ 50 h 110"/>
                  <a:gd name="T6" fmla="*/ 100 w 108"/>
                  <a:gd name="T7" fmla="*/ 58 h 110"/>
                  <a:gd name="T8" fmla="*/ 102 w 108"/>
                  <a:gd name="T9" fmla="*/ 70 h 110"/>
                  <a:gd name="T10" fmla="*/ 106 w 108"/>
                  <a:gd name="T11" fmla="*/ 82 h 110"/>
                  <a:gd name="T12" fmla="*/ 102 w 108"/>
                  <a:gd name="T13" fmla="*/ 90 h 110"/>
                  <a:gd name="T14" fmla="*/ 80 w 108"/>
                  <a:gd name="T15" fmla="*/ 86 h 110"/>
                  <a:gd name="T16" fmla="*/ 64 w 108"/>
                  <a:gd name="T17" fmla="*/ 94 h 110"/>
                  <a:gd name="T18" fmla="*/ 56 w 108"/>
                  <a:gd name="T19" fmla="*/ 102 h 110"/>
                  <a:gd name="T20" fmla="*/ 42 w 108"/>
                  <a:gd name="T21" fmla="*/ 110 h 110"/>
                  <a:gd name="T22" fmla="*/ 38 w 108"/>
                  <a:gd name="T23" fmla="*/ 92 h 110"/>
                  <a:gd name="T24" fmla="*/ 36 w 108"/>
                  <a:gd name="T25" fmla="*/ 82 h 110"/>
                  <a:gd name="T26" fmla="*/ 28 w 108"/>
                  <a:gd name="T27" fmla="*/ 74 h 110"/>
                  <a:gd name="T28" fmla="*/ 24 w 108"/>
                  <a:gd name="T29" fmla="*/ 82 h 110"/>
                  <a:gd name="T30" fmla="*/ 10 w 108"/>
                  <a:gd name="T31" fmla="*/ 84 h 110"/>
                  <a:gd name="T32" fmla="*/ 10 w 108"/>
                  <a:gd name="T33" fmla="*/ 76 h 110"/>
                  <a:gd name="T34" fmla="*/ 16 w 108"/>
                  <a:gd name="T35" fmla="*/ 70 h 110"/>
                  <a:gd name="T36" fmla="*/ 16 w 108"/>
                  <a:gd name="T37" fmla="*/ 64 h 110"/>
                  <a:gd name="T38" fmla="*/ 12 w 108"/>
                  <a:gd name="T39" fmla="*/ 60 h 110"/>
                  <a:gd name="T40" fmla="*/ 16 w 108"/>
                  <a:gd name="T41" fmla="*/ 52 h 110"/>
                  <a:gd name="T42" fmla="*/ 6 w 108"/>
                  <a:gd name="T43" fmla="*/ 52 h 110"/>
                  <a:gd name="T44" fmla="*/ 0 w 108"/>
                  <a:gd name="T45" fmla="*/ 44 h 110"/>
                  <a:gd name="T46" fmla="*/ 2 w 108"/>
                  <a:gd name="T47" fmla="*/ 40 h 110"/>
                  <a:gd name="T48" fmla="*/ 10 w 108"/>
                  <a:gd name="T49" fmla="*/ 40 h 110"/>
                  <a:gd name="T50" fmla="*/ 12 w 108"/>
                  <a:gd name="T51" fmla="*/ 40 h 110"/>
                  <a:gd name="T52" fmla="*/ 24 w 108"/>
                  <a:gd name="T53" fmla="*/ 32 h 110"/>
                  <a:gd name="T54" fmla="*/ 20 w 108"/>
                  <a:gd name="T55" fmla="*/ 30 h 110"/>
                  <a:gd name="T56" fmla="*/ 26 w 108"/>
                  <a:gd name="T57" fmla="*/ 24 h 110"/>
                  <a:gd name="T58" fmla="*/ 28 w 108"/>
                  <a:gd name="T59" fmla="*/ 22 h 110"/>
                  <a:gd name="T60" fmla="*/ 26 w 108"/>
                  <a:gd name="T61" fmla="*/ 16 h 110"/>
                  <a:gd name="T62" fmla="*/ 26 w 108"/>
                  <a:gd name="T63" fmla="*/ 8 h 110"/>
                  <a:gd name="T64" fmla="*/ 36 w 108"/>
                  <a:gd name="T65" fmla="*/ 12 h 110"/>
                  <a:gd name="T66" fmla="*/ 42 w 108"/>
                  <a:gd name="T67" fmla="*/ 8 h 110"/>
                  <a:gd name="T68" fmla="*/ 46 w 108"/>
                  <a:gd name="T69" fmla="*/ 0 h 110"/>
                  <a:gd name="T70" fmla="*/ 42 w 108"/>
                  <a:gd name="T71" fmla="*/ 14 h 110"/>
                  <a:gd name="T72" fmla="*/ 46 w 108"/>
                  <a:gd name="T73" fmla="*/ 22 h 110"/>
                  <a:gd name="T74" fmla="*/ 38 w 108"/>
                  <a:gd name="T75" fmla="*/ 24 h 110"/>
                  <a:gd name="T76" fmla="*/ 36 w 108"/>
                  <a:gd name="T77" fmla="*/ 34 h 110"/>
                  <a:gd name="T78" fmla="*/ 46 w 108"/>
                  <a:gd name="T79" fmla="*/ 34 h 110"/>
                  <a:gd name="T80" fmla="*/ 48 w 108"/>
                  <a:gd name="T81" fmla="*/ 38 h 110"/>
                  <a:gd name="T82" fmla="*/ 56 w 108"/>
                  <a:gd name="T83" fmla="*/ 34 h 110"/>
                  <a:gd name="T84" fmla="*/ 62 w 108"/>
                  <a:gd name="T85" fmla="*/ 40 h 110"/>
                  <a:gd name="T86" fmla="*/ 70 w 108"/>
                  <a:gd name="T87" fmla="*/ 40 h 110"/>
                  <a:gd name="T88" fmla="*/ 80 w 108"/>
                  <a:gd name="T89" fmla="*/ 38 h 110"/>
                  <a:gd name="T90" fmla="*/ 84 w 108"/>
                  <a:gd name="T91" fmla="*/ 38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8" h="110">
                    <a:moveTo>
                      <a:pt x="84" y="38"/>
                    </a:moveTo>
                    <a:lnTo>
                      <a:pt x="84" y="38"/>
                    </a:lnTo>
                    <a:lnTo>
                      <a:pt x="88" y="44"/>
                    </a:lnTo>
                    <a:lnTo>
                      <a:pt x="84" y="50"/>
                    </a:lnTo>
                    <a:lnTo>
                      <a:pt x="90" y="56"/>
                    </a:lnTo>
                    <a:lnTo>
                      <a:pt x="100" y="50"/>
                    </a:lnTo>
                    <a:lnTo>
                      <a:pt x="102" y="52"/>
                    </a:lnTo>
                    <a:lnTo>
                      <a:pt x="100" y="58"/>
                    </a:lnTo>
                    <a:lnTo>
                      <a:pt x="100" y="64"/>
                    </a:lnTo>
                    <a:lnTo>
                      <a:pt x="102" y="70"/>
                    </a:lnTo>
                    <a:lnTo>
                      <a:pt x="102" y="78"/>
                    </a:lnTo>
                    <a:lnTo>
                      <a:pt x="106" y="82"/>
                    </a:lnTo>
                    <a:lnTo>
                      <a:pt x="108" y="86"/>
                    </a:lnTo>
                    <a:lnTo>
                      <a:pt x="102" y="90"/>
                    </a:lnTo>
                    <a:lnTo>
                      <a:pt x="92" y="90"/>
                    </a:lnTo>
                    <a:lnTo>
                      <a:pt x="80" y="86"/>
                    </a:lnTo>
                    <a:lnTo>
                      <a:pt x="74" y="90"/>
                    </a:lnTo>
                    <a:lnTo>
                      <a:pt x="64" y="94"/>
                    </a:lnTo>
                    <a:lnTo>
                      <a:pt x="60" y="94"/>
                    </a:lnTo>
                    <a:lnTo>
                      <a:pt x="56" y="102"/>
                    </a:lnTo>
                    <a:lnTo>
                      <a:pt x="48" y="108"/>
                    </a:lnTo>
                    <a:lnTo>
                      <a:pt x="42" y="110"/>
                    </a:lnTo>
                    <a:lnTo>
                      <a:pt x="36" y="102"/>
                    </a:lnTo>
                    <a:lnTo>
                      <a:pt x="38" y="92"/>
                    </a:lnTo>
                    <a:lnTo>
                      <a:pt x="42" y="86"/>
                    </a:lnTo>
                    <a:lnTo>
                      <a:pt x="36" y="82"/>
                    </a:lnTo>
                    <a:lnTo>
                      <a:pt x="34" y="76"/>
                    </a:lnTo>
                    <a:lnTo>
                      <a:pt x="28" y="74"/>
                    </a:lnTo>
                    <a:lnTo>
                      <a:pt x="26" y="78"/>
                    </a:lnTo>
                    <a:lnTo>
                      <a:pt x="24" y="82"/>
                    </a:lnTo>
                    <a:lnTo>
                      <a:pt x="16" y="84"/>
                    </a:lnTo>
                    <a:lnTo>
                      <a:pt x="10" y="84"/>
                    </a:lnTo>
                    <a:lnTo>
                      <a:pt x="8" y="84"/>
                    </a:lnTo>
                    <a:lnTo>
                      <a:pt x="10" y="76"/>
                    </a:lnTo>
                    <a:lnTo>
                      <a:pt x="12" y="74"/>
                    </a:lnTo>
                    <a:lnTo>
                      <a:pt x="16" y="70"/>
                    </a:lnTo>
                    <a:lnTo>
                      <a:pt x="18" y="68"/>
                    </a:lnTo>
                    <a:lnTo>
                      <a:pt x="16" y="64"/>
                    </a:lnTo>
                    <a:lnTo>
                      <a:pt x="12" y="64"/>
                    </a:lnTo>
                    <a:lnTo>
                      <a:pt x="12" y="60"/>
                    </a:lnTo>
                    <a:lnTo>
                      <a:pt x="16" y="56"/>
                    </a:lnTo>
                    <a:lnTo>
                      <a:pt x="16" y="52"/>
                    </a:lnTo>
                    <a:lnTo>
                      <a:pt x="8" y="52"/>
                    </a:lnTo>
                    <a:lnTo>
                      <a:pt x="6" y="52"/>
                    </a:lnTo>
                    <a:lnTo>
                      <a:pt x="2" y="48"/>
                    </a:lnTo>
                    <a:lnTo>
                      <a:pt x="0" y="44"/>
                    </a:lnTo>
                    <a:lnTo>
                      <a:pt x="0" y="42"/>
                    </a:lnTo>
                    <a:lnTo>
                      <a:pt x="2" y="40"/>
                    </a:lnTo>
                    <a:lnTo>
                      <a:pt x="8" y="40"/>
                    </a:lnTo>
                    <a:lnTo>
                      <a:pt x="10" y="40"/>
                    </a:lnTo>
                    <a:lnTo>
                      <a:pt x="10" y="42"/>
                    </a:lnTo>
                    <a:lnTo>
                      <a:pt x="12" y="40"/>
                    </a:lnTo>
                    <a:lnTo>
                      <a:pt x="20" y="34"/>
                    </a:lnTo>
                    <a:lnTo>
                      <a:pt x="24" y="32"/>
                    </a:lnTo>
                    <a:lnTo>
                      <a:pt x="20" y="32"/>
                    </a:lnTo>
                    <a:lnTo>
                      <a:pt x="20" y="30"/>
                    </a:lnTo>
                    <a:lnTo>
                      <a:pt x="24" y="24"/>
                    </a:lnTo>
                    <a:lnTo>
                      <a:pt x="26" y="24"/>
                    </a:lnTo>
                    <a:lnTo>
                      <a:pt x="26" y="22"/>
                    </a:lnTo>
                    <a:lnTo>
                      <a:pt x="28" y="22"/>
                    </a:lnTo>
                    <a:lnTo>
                      <a:pt x="28" y="18"/>
                    </a:lnTo>
                    <a:lnTo>
                      <a:pt x="26" y="16"/>
                    </a:lnTo>
                    <a:lnTo>
                      <a:pt x="24" y="12"/>
                    </a:lnTo>
                    <a:lnTo>
                      <a:pt x="26" y="8"/>
                    </a:lnTo>
                    <a:lnTo>
                      <a:pt x="30" y="8"/>
                    </a:lnTo>
                    <a:lnTo>
                      <a:pt x="36" y="12"/>
                    </a:lnTo>
                    <a:lnTo>
                      <a:pt x="38" y="12"/>
                    </a:lnTo>
                    <a:lnTo>
                      <a:pt x="42" y="8"/>
                    </a:lnTo>
                    <a:lnTo>
                      <a:pt x="44" y="4"/>
                    </a:lnTo>
                    <a:lnTo>
                      <a:pt x="46" y="0"/>
                    </a:lnTo>
                    <a:lnTo>
                      <a:pt x="48" y="12"/>
                    </a:lnTo>
                    <a:lnTo>
                      <a:pt x="42" y="14"/>
                    </a:lnTo>
                    <a:lnTo>
                      <a:pt x="42" y="18"/>
                    </a:lnTo>
                    <a:lnTo>
                      <a:pt x="46" y="22"/>
                    </a:lnTo>
                    <a:lnTo>
                      <a:pt x="44" y="26"/>
                    </a:lnTo>
                    <a:lnTo>
                      <a:pt x="38" y="24"/>
                    </a:lnTo>
                    <a:lnTo>
                      <a:pt x="30" y="26"/>
                    </a:lnTo>
                    <a:lnTo>
                      <a:pt x="36" y="34"/>
                    </a:lnTo>
                    <a:lnTo>
                      <a:pt x="44" y="32"/>
                    </a:lnTo>
                    <a:lnTo>
                      <a:pt x="46" y="34"/>
                    </a:lnTo>
                    <a:lnTo>
                      <a:pt x="46" y="38"/>
                    </a:lnTo>
                    <a:lnTo>
                      <a:pt x="48" y="38"/>
                    </a:lnTo>
                    <a:lnTo>
                      <a:pt x="54" y="34"/>
                    </a:lnTo>
                    <a:lnTo>
                      <a:pt x="56" y="34"/>
                    </a:lnTo>
                    <a:lnTo>
                      <a:pt x="60" y="38"/>
                    </a:lnTo>
                    <a:lnTo>
                      <a:pt x="62" y="40"/>
                    </a:lnTo>
                    <a:lnTo>
                      <a:pt x="64" y="40"/>
                    </a:lnTo>
                    <a:lnTo>
                      <a:pt x="70" y="40"/>
                    </a:lnTo>
                    <a:lnTo>
                      <a:pt x="74" y="38"/>
                    </a:lnTo>
                    <a:lnTo>
                      <a:pt x="80" y="38"/>
                    </a:lnTo>
                    <a:lnTo>
                      <a:pt x="84" y="38"/>
                    </a:lnTo>
                    <a:lnTo>
                      <a:pt x="84" y="38"/>
                    </a:lnTo>
                    <a:lnTo>
                      <a:pt x="84" y="3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9" name="Freeform 1497"/>
              <p:cNvSpPr>
                <a:spLocks/>
              </p:cNvSpPr>
              <p:nvPr/>
            </p:nvSpPr>
            <p:spPr bwMode="auto">
              <a:xfrm>
                <a:off x="3422650" y="3721100"/>
                <a:ext cx="41275" cy="95250"/>
              </a:xfrm>
              <a:custGeom>
                <a:avLst/>
                <a:gdLst>
                  <a:gd name="T0" fmla="*/ 18 w 26"/>
                  <a:gd name="T1" fmla="*/ 0 h 60"/>
                  <a:gd name="T2" fmla="*/ 18 w 26"/>
                  <a:gd name="T3" fmla="*/ 0 h 60"/>
                  <a:gd name="T4" fmla="*/ 10 w 26"/>
                  <a:gd name="T5" fmla="*/ 16 h 60"/>
                  <a:gd name="T6" fmla="*/ 4 w 26"/>
                  <a:gd name="T7" fmla="*/ 24 h 60"/>
                  <a:gd name="T8" fmla="*/ 2 w 26"/>
                  <a:gd name="T9" fmla="*/ 34 h 60"/>
                  <a:gd name="T10" fmla="*/ 0 w 26"/>
                  <a:gd name="T11" fmla="*/ 42 h 60"/>
                  <a:gd name="T12" fmla="*/ 2 w 26"/>
                  <a:gd name="T13" fmla="*/ 50 h 60"/>
                  <a:gd name="T14" fmla="*/ 8 w 26"/>
                  <a:gd name="T15" fmla="*/ 60 h 60"/>
                  <a:gd name="T16" fmla="*/ 12 w 26"/>
                  <a:gd name="T17" fmla="*/ 60 h 60"/>
                  <a:gd name="T18" fmla="*/ 18 w 26"/>
                  <a:gd name="T19" fmla="*/ 48 h 60"/>
                  <a:gd name="T20" fmla="*/ 20 w 26"/>
                  <a:gd name="T21" fmla="*/ 32 h 60"/>
                  <a:gd name="T22" fmla="*/ 26 w 26"/>
                  <a:gd name="T23" fmla="*/ 0 h 60"/>
                  <a:gd name="T24" fmla="*/ 18 w 26"/>
                  <a:gd name="T25" fmla="*/ 0 h 60"/>
                  <a:gd name="T26" fmla="*/ 18 w 26"/>
                  <a:gd name="T27" fmla="*/ 0 h 60"/>
                  <a:gd name="T28" fmla="*/ 18 w 26"/>
                  <a:gd name="T29"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60">
                    <a:moveTo>
                      <a:pt x="18" y="0"/>
                    </a:moveTo>
                    <a:lnTo>
                      <a:pt x="18" y="0"/>
                    </a:lnTo>
                    <a:lnTo>
                      <a:pt x="10" y="16"/>
                    </a:lnTo>
                    <a:lnTo>
                      <a:pt x="4" y="24"/>
                    </a:lnTo>
                    <a:lnTo>
                      <a:pt x="2" y="34"/>
                    </a:lnTo>
                    <a:lnTo>
                      <a:pt x="0" y="42"/>
                    </a:lnTo>
                    <a:lnTo>
                      <a:pt x="2" y="50"/>
                    </a:lnTo>
                    <a:lnTo>
                      <a:pt x="8" y="60"/>
                    </a:lnTo>
                    <a:lnTo>
                      <a:pt x="12" y="60"/>
                    </a:lnTo>
                    <a:lnTo>
                      <a:pt x="18" y="48"/>
                    </a:lnTo>
                    <a:lnTo>
                      <a:pt x="20" y="32"/>
                    </a:lnTo>
                    <a:lnTo>
                      <a:pt x="26" y="0"/>
                    </a:lnTo>
                    <a:lnTo>
                      <a:pt x="18" y="0"/>
                    </a:lnTo>
                    <a:lnTo>
                      <a:pt x="18" y="0"/>
                    </a:lnTo>
                    <a:lnTo>
                      <a:pt x="18"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0" name="Freeform 1498"/>
              <p:cNvSpPr>
                <a:spLocks/>
              </p:cNvSpPr>
              <p:nvPr/>
            </p:nvSpPr>
            <p:spPr bwMode="auto">
              <a:xfrm>
                <a:off x="1485900" y="3343275"/>
                <a:ext cx="155575" cy="158750"/>
              </a:xfrm>
              <a:custGeom>
                <a:avLst/>
                <a:gdLst>
                  <a:gd name="T0" fmla="*/ 4 w 98"/>
                  <a:gd name="T1" fmla="*/ 62 h 100"/>
                  <a:gd name="T2" fmla="*/ 10 w 98"/>
                  <a:gd name="T3" fmla="*/ 54 h 100"/>
                  <a:gd name="T4" fmla="*/ 18 w 98"/>
                  <a:gd name="T5" fmla="*/ 54 h 100"/>
                  <a:gd name="T6" fmla="*/ 20 w 98"/>
                  <a:gd name="T7" fmla="*/ 56 h 100"/>
                  <a:gd name="T8" fmla="*/ 14 w 98"/>
                  <a:gd name="T9" fmla="*/ 70 h 100"/>
                  <a:gd name="T10" fmla="*/ 12 w 98"/>
                  <a:gd name="T11" fmla="*/ 80 h 100"/>
                  <a:gd name="T12" fmla="*/ 4 w 98"/>
                  <a:gd name="T13" fmla="*/ 88 h 100"/>
                  <a:gd name="T14" fmla="*/ 2 w 98"/>
                  <a:gd name="T15" fmla="*/ 100 h 100"/>
                  <a:gd name="T16" fmla="*/ 10 w 98"/>
                  <a:gd name="T17" fmla="*/ 100 h 100"/>
                  <a:gd name="T18" fmla="*/ 14 w 98"/>
                  <a:gd name="T19" fmla="*/ 98 h 100"/>
                  <a:gd name="T20" fmla="*/ 24 w 98"/>
                  <a:gd name="T21" fmla="*/ 100 h 100"/>
                  <a:gd name="T22" fmla="*/ 80 w 98"/>
                  <a:gd name="T23" fmla="*/ 62 h 100"/>
                  <a:gd name="T24" fmla="*/ 84 w 98"/>
                  <a:gd name="T25" fmla="*/ 50 h 100"/>
                  <a:gd name="T26" fmla="*/ 84 w 98"/>
                  <a:gd name="T27" fmla="*/ 42 h 100"/>
                  <a:gd name="T28" fmla="*/ 84 w 98"/>
                  <a:gd name="T29" fmla="*/ 36 h 100"/>
                  <a:gd name="T30" fmla="*/ 86 w 98"/>
                  <a:gd name="T31" fmla="*/ 28 h 100"/>
                  <a:gd name="T32" fmla="*/ 90 w 98"/>
                  <a:gd name="T33" fmla="*/ 18 h 100"/>
                  <a:gd name="T34" fmla="*/ 98 w 98"/>
                  <a:gd name="T35" fmla="*/ 10 h 100"/>
                  <a:gd name="T36" fmla="*/ 94 w 98"/>
                  <a:gd name="T37" fmla="*/ 6 h 100"/>
                  <a:gd name="T38" fmla="*/ 86 w 98"/>
                  <a:gd name="T39" fmla="*/ 2 h 100"/>
                  <a:gd name="T40" fmla="*/ 74 w 98"/>
                  <a:gd name="T41" fmla="*/ 8 h 100"/>
                  <a:gd name="T42" fmla="*/ 62 w 98"/>
                  <a:gd name="T43" fmla="*/ 8 h 100"/>
                  <a:gd name="T44" fmla="*/ 48 w 98"/>
                  <a:gd name="T45" fmla="*/ 14 h 100"/>
                  <a:gd name="T46" fmla="*/ 36 w 98"/>
                  <a:gd name="T47" fmla="*/ 16 h 100"/>
                  <a:gd name="T48" fmla="*/ 28 w 98"/>
                  <a:gd name="T49" fmla="*/ 16 h 100"/>
                  <a:gd name="T50" fmla="*/ 22 w 98"/>
                  <a:gd name="T51" fmla="*/ 18 h 100"/>
                  <a:gd name="T52" fmla="*/ 18 w 98"/>
                  <a:gd name="T53" fmla="*/ 18 h 100"/>
                  <a:gd name="T54" fmla="*/ 18 w 98"/>
                  <a:gd name="T55" fmla="*/ 26 h 100"/>
                  <a:gd name="T56" fmla="*/ 14 w 98"/>
                  <a:gd name="T57" fmla="*/ 28 h 100"/>
                  <a:gd name="T58" fmla="*/ 10 w 98"/>
                  <a:gd name="T59" fmla="*/ 34 h 100"/>
                  <a:gd name="T60" fmla="*/ 2 w 98"/>
                  <a:gd name="T61" fmla="*/ 36 h 100"/>
                  <a:gd name="T62" fmla="*/ 2 w 98"/>
                  <a:gd name="T63" fmla="*/ 44 h 100"/>
                  <a:gd name="T64" fmla="*/ 0 w 98"/>
                  <a:gd name="T65" fmla="*/ 56 h 100"/>
                  <a:gd name="T66" fmla="*/ 4 w 98"/>
                  <a:gd name="T67" fmla="*/ 60 h 100"/>
                  <a:gd name="T68" fmla="*/ 4 w 98"/>
                  <a:gd name="T69" fmla="*/ 6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8" h="100">
                    <a:moveTo>
                      <a:pt x="4" y="62"/>
                    </a:moveTo>
                    <a:lnTo>
                      <a:pt x="4" y="62"/>
                    </a:lnTo>
                    <a:lnTo>
                      <a:pt x="6" y="56"/>
                    </a:lnTo>
                    <a:lnTo>
                      <a:pt x="10" y="54"/>
                    </a:lnTo>
                    <a:lnTo>
                      <a:pt x="12" y="54"/>
                    </a:lnTo>
                    <a:lnTo>
                      <a:pt x="18" y="54"/>
                    </a:lnTo>
                    <a:lnTo>
                      <a:pt x="20" y="54"/>
                    </a:lnTo>
                    <a:lnTo>
                      <a:pt x="20" y="56"/>
                    </a:lnTo>
                    <a:lnTo>
                      <a:pt x="18" y="62"/>
                    </a:lnTo>
                    <a:lnTo>
                      <a:pt x="14" y="70"/>
                    </a:lnTo>
                    <a:lnTo>
                      <a:pt x="12" y="74"/>
                    </a:lnTo>
                    <a:lnTo>
                      <a:pt x="12" y="80"/>
                    </a:lnTo>
                    <a:lnTo>
                      <a:pt x="6" y="82"/>
                    </a:lnTo>
                    <a:lnTo>
                      <a:pt x="4" y="88"/>
                    </a:lnTo>
                    <a:lnTo>
                      <a:pt x="2" y="90"/>
                    </a:lnTo>
                    <a:lnTo>
                      <a:pt x="2" y="100"/>
                    </a:lnTo>
                    <a:lnTo>
                      <a:pt x="4" y="100"/>
                    </a:lnTo>
                    <a:lnTo>
                      <a:pt x="10" y="100"/>
                    </a:lnTo>
                    <a:lnTo>
                      <a:pt x="12" y="98"/>
                    </a:lnTo>
                    <a:lnTo>
                      <a:pt x="14" y="98"/>
                    </a:lnTo>
                    <a:lnTo>
                      <a:pt x="20" y="100"/>
                    </a:lnTo>
                    <a:lnTo>
                      <a:pt x="24" y="100"/>
                    </a:lnTo>
                    <a:lnTo>
                      <a:pt x="48" y="84"/>
                    </a:lnTo>
                    <a:lnTo>
                      <a:pt x="80" y="62"/>
                    </a:lnTo>
                    <a:lnTo>
                      <a:pt x="82" y="56"/>
                    </a:lnTo>
                    <a:lnTo>
                      <a:pt x="84" y="50"/>
                    </a:lnTo>
                    <a:lnTo>
                      <a:pt x="86" y="44"/>
                    </a:lnTo>
                    <a:lnTo>
                      <a:pt x="84" y="42"/>
                    </a:lnTo>
                    <a:lnTo>
                      <a:pt x="84" y="38"/>
                    </a:lnTo>
                    <a:lnTo>
                      <a:pt x="84" y="36"/>
                    </a:lnTo>
                    <a:lnTo>
                      <a:pt x="86" y="32"/>
                    </a:lnTo>
                    <a:lnTo>
                      <a:pt x="86" y="28"/>
                    </a:lnTo>
                    <a:lnTo>
                      <a:pt x="86" y="24"/>
                    </a:lnTo>
                    <a:lnTo>
                      <a:pt x="90" y="18"/>
                    </a:lnTo>
                    <a:lnTo>
                      <a:pt x="94" y="16"/>
                    </a:lnTo>
                    <a:lnTo>
                      <a:pt x="98" y="10"/>
                    </a:lnTo>
                    <a:lnTo>
                      <a:pt x="98" y="6"/>
                    </a:lnTo>
                    <a:lnTo>
                      <a:pt x="94" y="6"/>
                    </a:lnTo>
                    <a:lnTo>
                      <a:pt x="92" y="0"/>
                    </a:lnTo>
                    <a:lnTo>
                      <a:pt x="86" y="2"/>
                    </a:lnTo>
                    <a:lnTo>
                      <a:pt x="80" y="6"/>
                    </a:lnTo>
                    <a:lnTo>
                      <a:pt x="74" y="8"/>
                    </a:lnTo>
                    <a:lnTo>
                      <a:pt x="68" y="8"/>
                    </a:lnTo>
                    <a:lnTo>
                      <a:pt x="62" y="8"/>
                    </a:lnTo>
                    <a:lnTo>
                      <a:pt x="54" y="14"/>
                    </a:lnTo>
                    <a:lnTo>
                      <a:pt x="48" y="14"/>
                    </a:lnTo>
                    <a:lnTo>
                      <a:pt x="40" y="16"/>
                    </a:lnTo>
                    <a:lnTo>
                      <a:pt x="36" y="16"/>
                    </a:lnTo>
                    <a:lnTo>
                      <a:pt x="30" y="16"/>
                    </a:lnTo>
                    <a:lnTo>
                      <a:pt x="28" y="16"/>
                    </a:lnTo>
                    <a:lnTo>
                      <a:pt x="24" y="18"/>
                    </a:lnTo>
                    <a:lnTo>
                      <a:pt x="22" y="18"/>
                    </a:lnTo>
                    <a:lnTo>
                      <a:pt x="20" y="18"/>
                    </a:lnTo>
                    <a:lnTo>
                      <a:pt x="18" y="18"/>
                    </a:lnTo>
                    <a:lnTo>
                      <a:pt x="18" y="20"/>
                    </a:lnTo>
                    <a:lnTo>
                      <a:pt x="18" y="26"/>
                    </a:lnTo>
                    <a:lnTo>
                      <a:pt x="18" y="28"/>
                    </a:lnTo>
                    <a:lnTo>
                      <a:pt x="14" y="28"/>
                    </a:lnTo>
                    <a:lnTo>
                      <a:pt x="12" y="32"/>
                    </a:lnTo>
                    <a:lnTo>
                      <a:pt x="10" y="34"/>
                    </a:lnTo>
                    <a:lnTo>
                      <a:pt x="6" y="36"/>
                    </a:lnTo>
                    <a:lnTo>
                      <a:pt x="2" y="36"/>
                    </a:lnTo>
                    <a:lnTo>
                      <a:pt x="0" y="36"/>
                    </a:lnTo>
                    <a:lnTo>
                      <a:pt x="2" y="44"/>
                    </a:lnTo>
                    <a:lnTo>
                      <a:pt x="2" y="52"/>
                    </a:lnTo>
                    <a:lnTo>
                      <a:pt x="0" y="56"/>
                    </a:lnTo>
                    <a:lnTo>
                      <a:pt x="2" y="56"/>
                    </a:lnTo>
                    <a:lnTo>
                      <a:pt x="4" y="60"/>
                    </a:lnTo>
                    <a:lnTo>
                      <a:pt x="4" y="62"/>
                    </a:lnTo>
                    <a:lnTo>
                      <a:pt x="4" y="62"/>
                    </a:lnTo>
                    <a:lnTo>
                      <a:pt x="4" y="6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1" name="Freeform 1499"/>
              <p:cNvSpPr>
                <a:spLocks/>
              </p:cNvSpPr>
              <p:nvPr/>
            </p:nvSpPr>
            <p:spPr bwMode="auto">
              <a:xfrm>
                <a:off x="796925" y="3003550"/>
                <a:ext cx="104775" cy="73025"/>
              </a:xfrm>
              <a:custGeom>
                <a:avLst/>
                <a:gdLst>
                  <a:gd name="T0" fmla="*/ 66 w 66"/>
                  <a:gd name="T1" fmla="*/ 22 h 46"/>
                  <a:gd name="T2" fmla="*/ 66 w 66"/>
                  <a:gd name="T3" fmla="*/ 22 h 46"/>
                  <a:gd name="T4" fmla="*/ 66 w 66"/>
                  <a:gd name="T5" fmla="*/ 20 h 46"/>
                  <a:gd name="T6" fmla="*/ 64 w 66"/>
                  <a:gd name="T7" fmla="*/ 16 h 46"/>
                  <a:gd name="T8" fmla="*/ 62 w 66"/>
                  <a:gd name="T9" fmla="*/ 14 h 46"/>
                  <a:gd name="T10" fmla="*/ 64 w 66"/>
                  <a:gd name="T11" fmla="*/ 10 h 46"/>
                  <a:gd name="T12" fmla="*/ 50 w 66"/>
                  <a:gd name="T13" fmla="*/ 2 h 46"/>
                  <a:gd name="T14" fmla="*/ 46 w 66"/>
                  <a:gd name="T15" fmla="*/ 0 h 46"/>
                  <a:gd name="T16" fmla="*/ 44 w 66"/>
                  <a:gd name="T17" fmla="*/ 0 h 46"/>
                  <a:gd name="T18" fmla="*/ 40 w 66"/>
                  <a:gd name="T19" fmla="*/ 0 h 46"/>
                  <a:gd name="T20" fmla="*/ 40 w 66"/>
                  <a:gd name="T21" fmla="*/ 2 h 46"/>
                  <a:gd name="T22" fmla="*/ 32 w 66"/>
                  <a:gd name="T23" fmla="*/ 4 h 46"/>
                  <a:gd name="T24" fmla="*/ 30 w 66"/>
                  <a:gd name="T25" fmla="*/ 6 h 46"/>
                  <a:gd name="T26" fmla="*/ 28 w 66"/>
                  <a:gd name="T27" fmla="*/ 6 h 46"/>
                  <a:gd name="T28" fmla="*/ 26 w 66"/>
                  <a:gd name="T29" fmla="*/ 4 h 46"/>
                  <a:gd name="T30" fmla="*/ 26 w 66"/>
                  <a:gd name="T31" fmla="*/ 6 h 46"/>
                  <a:gd name="T32" fmla="*/ 26 w 66"/>
                  <a:gd name="T33" fmla="*/ 10 h 46"/>
                  <a:gd name="T34" fmla="*/ 22 w 66"/>
                  <a:gd name="T35" fmla="*/ 12 h 46"/>
                  <a:gd name="T36" fmla="*/ 18 w 66"/>
                  <a:gd name="T37" fmla="*/ 14 h 46"/>
                  <a:gd name="T38" fmla="*/ 14 w 66"/>
                  <a:gd name="T39" fmla="*/ 16 h 46"/>
                  <a:gd name="T40" fmla="*/ 10 w 66"/>
                  <a:gd name="T41" fmla="*/ 22 h 46"/>
                  <a:gd name="T42" fmla="*/ 2 w 66"/>
                  <a:gd name="T43" fmla="*/ 32 h 46"/>
                  <a:gd name="T44" fmla="*/ 0 w 66"/>
                  <a:gd name="T45" fmla="*/ 38 h 46"/>
                  <a:gd name="T46" fmla="*/ 2 w 66"/>
                  <a:gd name="T47" fmla="*/ 38 h 46"/>
                  <a:gd name="T48" fmla="*/ 4 w 66"/>
                  <a:gd name="T49" fmla="*/ 38 h 46"/>
                  <a:gd name="T50" fmla="*/ 8 w 66"/>
                  <a:gd name="T51" fmla="*/ 36 h 46"/>
                  <a:gd name="T52" fmla="*/ 10 w 66"/>
                  <a:gd name="T53" fmla="*/ 36 h 46"/>
                  <a:gd name="T54" fmla="*/ 10 w 66"/>
                  <a:gd name="T55" fmla="*/ 38 h 46"/>
                  <a:gd name="T56" fmla="*/ 12 w 66"/>
                  <a:gd name="T57" fmla="*/ 42 h 46"/>
                  <a:gd name="T58" fmla="*/ 14 w 66"/>
                  <a:gd name="T59" fmla="*/ 42 h 46"/>
                  <a:gd name="T60" fmla="*/ 18 w 66"/>
                  <a:gd name="T61" fmla="*/ 42 h 46"/>
                  <a:gd name="T62" fmla="*/ 20 w 66"/>
                  <a:gd name="T63" fmla="*/ 44 h 46"/>
                  <a:gd name="T64" fmla="*/ 22 w 66"/>
                  <a:gd name="T65" fmla="*/ 46 h 46"/>
                  <a:gd name="T66" fmla="*/ 22 w 66"/>
                  <a:gd name="T67" fmla="*/ 44 h 46"/>
                  <a:gd name="T68" fmla="*/ 30 w 66"/>
                  <a:gd name="T69" fmla="*/ 42 h 46"/>
                  <a:gd name="T70" fmla="*/ 32 w 66"/>
                  <a:gd name="T71" fmla="*/ 42 h 46"/>
                  <a:gd name="T72" fmla="*/ 32 w 66"/>
                  <a:gd name="T73" fmla="*/ 38 h 46"/>
                  <a:gd name="T74" fmla="*/ 32 w 66"/>
                  <a:gd name="T75" fmla="*/ 34 h 46"/>
                  <a:gd name="T76" fmla="*/ 36 w 66"/>
                  <a:gd name="T77" fmla="*/ 34 h 46"/>
                  <a:gd name="T78" fmla="*/ 36 w 66"/>
                  <a:gd name="T79" fmla="*/ 36 h 46"/>
                  <a:gd name="T80" fmla="*/ 38 w 66"/>
                  <a:gd name="T81" fmla="*/ 38 h 46"/>
                  <a:gd name="T82" fmla="*/ 40 w 66"/>
                  <a:gd name="T83" fmla="*/ 38 h 46"/>
                  <a:gd name="T84" fmla="*/ 46 w 66"/>
                  <a:gd name="T85" fmla="*/ 42 h 46"/>
                  <a:gd name="T86" fmla="*/ 48 w 66"/>
                  <a:gd name="T87" fmla="*/ 42 h 46"/>
                  <a:gd name="T88" fmla="*/ 50 w 66"/>
                  <a:gd name="T89" fmla="*/ 42 h 46"/>
                  <a:gd name="T90" fmla="*/ 48 w 66"/>
                  <a:gd name="T91" fmla="*/ 36 h 46"/>
                  <a:gd name="T92" fmla="*/ 50 w 66"/>
                  <a:gd name="T93" fmla="*/ 34 h 46"/>
                  <a:gd name="T94" fmla="*/ 54 w 66"/>
                  <a:gd name="T95" fmla="*/ 34 h 46"/>
                  <a:gd name="T96" fmla="*/ 56 w 66"/>
                  <a:gd name="T97" fmla="*/ 32 h 46"/>
                  <a:gd name="T98" fmla="*/ 58 w 66"/>
                  <a:gd name="T99" fmla="*/ 30 h 46"/>
                  <a:gd name="T100" fmla="*/ 62 w 66"/>
                  <a:gd name="T101" fmla="*/ 30 h 46"/>
                  <a:gd name="T102" fmla="*/ 64 w 66"/>
                  <a:gd name="T103" fmla="*/ 30 h 46"/>
                  <a:gd name="T104" fmla="*/ 66 w 66"/>
                  <a:gd name="T105" fmla="*/ 26 h 46"/>
                  <a:gd name="T106" fmla="*/ 66 w 66"/>
                  <a:gd name="T107" fmla="*/ 24 h 46"/>
                  <a:gd name="T108" fmla="*/ 64 w 66"/>
                  <a:gd name="T109" fmla="*/ 24 h 46"/>
                  <a:gd name="T110" fmla="*/ 66 w 66"/>
                  <a:gd name="T111" fmla="*/ 24 h 46"/>
                  <a:gd name="T112" fmla="*/ 66 w 66"/>
                  <a:gd name="T113" fmla="*/ 22 h 46"/>
                  <a:gd name="T114" fmla="*/ 66 w 66"/>
                  <a:gd name="T115" fmla="*/ 22 h 46"/>
                  <a:gd name="T116" fmla="*/ 66 w 66"/>
                  <a:gd name="T117" fmla="*/ 2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 h="46">
                    <a:moveTo>
                      <a:pt x="66" y="22"/>
                    </a:moveTo>
                    <a:lnTo>
                      <a:pt x="66" y="22"/>
                    </a:lnTo>
                    <a:lnTo>
                      <a:pt x="66" y="20"/>
                    </a:lnTo>
                    <a:lnTo>
                      <a:pt x="64" y="16"/>
                    </a:lnTo>
                    <a:lnTo>
                      <a:pt x="62" y="14"/>
                    </a:lnTo>
                    <a:lnTo>
                      <a:pt x="64" y="10"/>
                    </a:lnTo>
                    <a:lnTo>
                      <a:pt x="50" y="2"/>
                    </a:lnTo>
                    <a:lnTo>
                      <a:pt x="46" y="0"/>
                    </a:lnTo>
                    <a:lnTo>
                      <a:pt x="44" y="0"/>
                    </a:lnTo>
                    <a:lnTo>
                      <a:pt x="40" y="0"/>
                    </a:lnTo>
                    <a:lnTo>
                      <a:pt x="40" y="2"/>
                    </a:lnTo>
                    <a:lnTo>
                      <a:pt x="32" y="4"/>
                    </a:lnTo>
                    <a:lnTo>
                      <a:pt x="30" y="6"/>
                    </a:lnTo>
                    <a:lnTo>
                      <a:pt x="28" y="6"/>
                    </a:lnTo>
                    <a:lnTo>
                      <a:pt x="26" y="4"/>
                    </a:lnTo>
                    <a:lnTo>
                      <a:pt x="26" y="6"/>
                    </a:lnTo>
                    <a:lnTo>
                      <a:pt x="26" y="10"/>
                    </a:lnTo>
                    <a:lnTo>
                      <a:pt x="22" y="12"/>
                    </a:lnTo>
                    <a:lnTo>
                      <a:pt x="18" y="14"/>
                    </a:lnTo>
                    <a:lnTo>
                      <a:pt x="14" y="16"/>
                    </a:lnTo>
                    <a:lnTo>
                      <a:pt x="10" y="22"/>
                    </a:lnTo>
                    <a:lnTo>
                      <a:pt x="2" y="32"/>
                    </a:lnTo>
                    <a:lnTo>
                      <a:pt x="0" y="38"/>
                    </a:lnTo>
                    <a:lnTo>
                      <a:pt x="2" y="38"/>
                    </a:lnTo>
                    <a:lnTo>
                      <a:pt x="4" y="38"/>
                    </a:lnTo>
                    <a:lnTo>
                      <a:pt x="8" y="36"/>
                    </a:lnTo>
                    <a:lnTo>
                      <a:pt x="10" y="36"/>
                    </a:lnTo>
                    <a:lnTo>
                      <a:pt x="10" y="38"/>
                    </a:lnTo>
                    <a:lnTo>
                      <a:pt x="12" y="42"/>
                    </a:lnTo>
                    <a:lnTo>
                      <a:pt x="14" y="42"/>
                    </a:lnTo>
                    <a:lnTo>
                      <a:pt x="18" y="42"/>
                    </a:lnTo>
                    <a:lnTo>
                      <a:pt x="20" y="44"/>
                    </a:lnTo>
                    <a:lnTo>
                      <a:pt x="22" y="46"/>
                    </a:lnTo>
                    <a:lnTo>
                      <a:pt x="22" y="44"/>
                    </a:lnTo>
                    <a:lnTo>
                      <a:pt x="30" y="42"/>
                    </a:lnTo>
                    <a:lnTo>
                      <a:pt x="32" y="42"/>
                    </a:lnTo>
                    <a:lnTo>
                      <a:pt x="32" y="38"/>
                    </a:lnTo>
                    <a:lnTo>
                      <a:pt x="32" y="34"/>
                    </a:lnTo>
                    <a:lnTo>
                      <a:pt x="36" y="34"/>
                    </a:lnTo>
                    <a:lnTo>
                      <a:pt x="36" y="36"/>
                    </a:lnTo>
                    <a:lnTo>
                      <a:pt x="38" y="38"/>
                    </a:lnTo>
                    <a:lnTo>
                      <a:pt x="40" y="38"/>
                    </a:lnTo>
                    <a:lnTo>
                      <a:pt x="46" y="42"/>
                    </a:lnTo>
                    <a:lnTo>
                      <a:pt x="48" y="42"/>
                    </a:lnTo>
                    <a:lnTo>
                      <a:pt x="50" y="42"/>
                    </a:lnTo>
                    <a:lnTo>
                      <a:pt x="48" y="36"/>
                    </a:lnTo>
                    <a:lnTo>
                      <a:pt x="50" y="34"/>
                    </a:lnTo>
                    <a:lnTo>
                      <a:pt x="54" y="34"/>
                    </a:lnTo>
                    <a:lnTo>
                      <a:pt x="56" y="32"/>
                    </a:lnTo>
                    <a:lnTo>
                      <a:pt x="58" y="30"/>
                    </a:lnTo>
                    <a:lnTo>
                      <a:pt x="62" y="30"/>
                    </a:lnTo>
                    <a:lnTo>
                      <a:pt x="64" y="30"/>
                    </a:lnTo>
                    <a:lnTo>
                      <a:pt x="66" y="26"/>
                    </a:lnTo>
                    <a:lnTo>
                      <a:pt x="66" y="24"/>
                    </a:lnTo>
                    <a:lnTo>
                      <a:pt x="64" y="24"/>
                    </a:lnTo>
                    <a:lnTo>
                      <a:pt x="66" y="24"/>
                    </a:lnTo>
                    <a:lnTo>
                      <a:pt x="66" y="22"/>
                    </a:lnTo>
                    <a:lnTo>
                      <a:pt x="66" y="22"/>
                    </a:lnTo>
                    <a:lnTo>
                      <a:pt x="66" y="2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2" name="Freeform 1500"/>
              <p:cNvSpPr>
                <a:spLocks noEditPoints="1"/>
              </p:cNvSpPr>
              <p:nvPr/>
            </p:nvSpPr>
            <p:spPr bwMode="auto">
              <a:xfrm>
                <a:off x="923925" y="2193925"/>
                <a:ext cx="285750" cy="558800"/>
              </a:xfrm>
              <a:custGeom>
                <a:avLst/>
                <a:gdLst>
                  <a:gd name="T0" fmla="*/ 6 w 180"/>
                  <a:gd name="T1" fmla="*/ 276 h 352"/>
                  <a:gd name="T2" fmla="*/ 4 w 180"/>
                  <a:gd name="T3" fmla="*/ 288 h 352"/>
                  <a:gd name="T4" fmla="*/ 16 w 180"/>
                  <a:gd name="T5" fmla="*/ 322 h 352"/>
                  <a:gd name="T6" fmla="*/ 18 w 180"/>
                  <a:gd name="T7" fmla="*/ 340 h 352"/>
                  <a:gd name="T8" fmla="*/ 50 w 180"/>
                  <a:gd name="T9" fmla="*/ 320 h 352"/>
                  <a:gd name="T10" fmla="*/ 80 w 180"/>
                  <a:gd name="T11" fmla="*/ 310 h 352"/>
                  <a:gd name="T12" fmla="*/ 72 w 180"/>
                  <a:gd name="T13" fmla="*/ 306 h 352"/>
                  <a:gd name="T14" fmla="*/ 80 w 180"/>
                  <a:gd name="T15" fmla="*/ 270 h 352"/>
                  <a:gd name="T16" fmla="*/ 82 w 180"/>
                  <a:gd name="T17" fmla="*/ 262 h 352"/>
                  <a:gd name="T18" fmla="*/ 98 w 180"/>
                  <a:gd name="T19" fmla="*/ 262 h 352"/>
                  <a:gd name="T20" fmla="*/ 108 w 180"/>
                  <a:gd name="T21" fmla="*/ 248 h 352"/>
                  <a:gd name="T22" fmla="*/ 108 w 180"/>
                  <a:gd name="T23" fmla="*/ 230 h 352"/>
                  <a:gd name="T24" fmla="*/ 88 w 180"/>
                  <a:gd name="T25" fmla="*/ 198 h 352"/>
                  <a:gd name="T26" fmla="*/ 88 w 180"/>
                  <a:gd name="T27" fmla="*/ 180 h 352"/>
                  <a:gd name="T28" fmla="*/ 88 w 180"/>
                  <a:gd name="T29" fmla="*/ 168 h 352"/>
                  <a:gd name="T30" fmla="*/ 98 w 180"/>
                  <a:gd name="T31" fmla="*/ 158 h 352"/>
                  <a:gd name="T32" fmla="*/ 108 w 180"/>
                  <a:gd name="T33" fmla="*/ 142 h 352"/>
                  <a:gd name="T34" fmla="*/ 140 w 180"/>
                  <a:gd name="T35" fmla="*/ 126 h 352"/>
                  <a:gd name="T36" fmla="*/ 148 w 180"/>
                  <a:gd name="T37" fmla="*/ 112 h 352"/>
                  <a:gd name="T38" fmla="*/ 152 w 180"/>
                  <a:gd name="T39" fmla="*/ 86 h 352"/>
                  <a:gd name="T40" fmla="*/ 162 w 180"/>
                  <a:gd name="T41" fmla="*/ 76 h 352"/>
                  <a:gd name="T42" fmla="*/ 178 w 180"/>
                  <a:gd name="T43" fmla="*/ 68 h 352"/>
                  <a:gd name="T44" fmla="*/ 178 w 180"/>
                  <a:gd name="T45" fmla="*/ 44 h 352"/>
                  <a:gd name="T46" fmla="*/ 176 w 180"/>
                  <a:gd name="T47" fmla="*/ 28 h 352"/>
                  <a:gd name="T48" fmla="*/ 150 w 180"/>
                  <a:gd name="T49" fmla="*/ 14 h 352"/>
                  <a:gd name="T50" fmla="*/ 136 w 180"/>
                  <a:gd name="T51" fmla="*/ 4 h 352"/>
                  <a:gd name="T52" fmla="*/ 130 w 180"/>
                  <a:gd name="T53" fmla="*/ 22 h 352"/>
                  <a:gd name="T54" fmla="*/ 112 w 180"/>
                  <a:gd name="T55" fmla="*/ 22 h 352"/>
                  <a:gd name="T56" fmla="*/ 106 w 180"/>
                  <a:gd name="T57" fmla="*/ 32 h 352"/>
                  <a:gd name="T58" fmla="*/ 90 w 180"/>
                  <a:gd name="T59" fmla="*/ 42 h 352"/>
                  <a:gd name="T60" fmla="*/ 80 w 180"/>
                  <a:gd name="T61" fmla="*/ 58 h 352"/>
                  <a:gd name="T62" fmla="*/ 70 w 180"/>
                  <a:gd name="T63" fmla="*/ 62 h 352"/>
                  <a:gd name="T64" fmla="*/ 58 w 180"/>
                  <a:gd name="T65" fmla="*/ 94 h 352"/>
                  <a:gd name="T66" fmla="*/ 52 w 180"/>
                  <a:gd name="T67" fmla="*/ 118 h 352"/>
                  <a:gd name="T68" fmla="*/ 40 w 180"/>
                  <a:gd name="T69" fmla="*/ 114 h 352"/>
                  <a:gd name="T70" fmla="*/ 24 w 180"/>
                  <a:gd name="T71" fmla="*/ 130 h 352"/>
                  <a:gd name="T72" fmla="*/ 14 w 180"/>
                  <a:gd name="T73" fmla="*/ 142 h 352"/>
                  <a:gd name="T74" fmla="*/ 14 w 180"/>
                  <a:gd name="T75" fmla="*/ 160 h 352"/>
                  <a:gd name="T76" fmla="*/ 12 w 180"/>
                  <a:gd name="T77" fmla="*/ 186 h 352"/>
                  <a:gd name="T78" fmla="*/ 18 w 180"/>
                  <a:gd name="T79" fmla="*/ 202 h 352"/>
                  <a:gd name="T80" fmla="*/ 8 w 180"/>
                  <a:gd name="T81" fmla="*/ 222 h 352"/>
                  <a:gd name="T82" fmla="*/ 8 w 180"/>
                  <a:gd name="T83" fmla="*/ 234 h 352"/>
                  <a:gd name="T84" fmla="*/ 6 w 180"/>
                  <a:gd name="T85" fmla="*/ 242 h 352"/>
                  <a:gd name="T86" fmla="*/ 6 w 180"/>
                  <a:gd name="T87" fmla="*/ 260 h 352"/>
                  <a:gd name="T88" fmla="*/ 50 w 180"/>
                  <a:gd name="T89" fmla="*/ 260 h 352"/>
                  <a:gd name="T90" fmla="*/ 44 w 180"/>
                  <a:gd name="T91" fmla="*/ 270 h 352"/>
                  <a:gd name="T92" fmla="*/ 50 w 180"/>
                  <a:gd name="T93" fmla="*/ 260 h 352"/>
                  <a:gd name="T94" fmla="*/ 58 w 180"/>
                  <a:gd name="T95" fmla="*/ 352 h 352"/>
                  <a:gd name="T96" fmla="*/ 50 w 180"/>
                  <a:gd name="T97" fmla="*/ 346 h 352"/>
                  <a:gd name="T98" fmla="*/ 100 w 180"/>
                  <a:gd name="T99" fmla="*/ 296 h 352"/>
                  <a:gd name="T100" fmla="*/ 114 w 180"/>
                  <a:gd name="T101" fmla="*/ 286 h 352"/>
                  <a:gd name="T102" fmla="*/ 112 w 180"/>
                  <a:gd name="T103" fmla="*/ 284 h 352"/>
                  <a:gd name="T104" fmla="*/ 44 w 180"/>
                  <a:gd name="T105" fmla="*/ 278 h 352"/>
                  <a:gd name="T106" fmla="*/ 48 w 180"/>
                  <a:gd name="T107" fmla="*/ 274 h 352"/>
                  <a:gd name="T108" fmla="*/ 94 w 180"/>
                  <a:gd name="T109" fmla="*/ 244 h 352"/>
                  <a:gd name="T110" fmla="*/ 86 w 180"/>
                  <a:gd name="T111" fmla="*/ 242 h 352"/>
                  <a:gd name="T112" fmla="*/ 32 w 180"/>
                  <a:gd name="T113" fmla="*/ 242 h 352"/>
                  <a:gd name="T114" fmla="*/ 40 w 180"/>
                  <a:gd name="T115" fmla="*/ 258 h 352"/>
                  <a:gd name="T116" fmla="*/ 26 w 180"/>
                  <a:gd name="T117" fmla="*/ 25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0" h="352">
                    <a:moveTo>
                      <a:pt x="0" y="260"/>
                    </a:moveTo>
                    <a:lnTo>
                      <a:pt x="0" y="260"/>
                    </a:lnTo>
                    <a:lnTo>
                      <a:pt x="0" y="276"/>
                    </a:lnTo>
                    <a:lnTo>
                      <a:pt x="6" y="276"/>
                    </a:lnTo>
                    <a:lnTo>
                      <a:pt x="6" y="278"/>
                    </a:lnTo>
                    <a:lnTo>
                      <a:pt x="6" y="284"/>
                    </a:lnTo>
                    <a:lnTo>
                      <a:pt x="4" y="286"/>
                    </a:lnTo>
                    <a:lnTo>
                      <a:pt x="4" y="288"/>
                    </a:lnTo>
                    <a:lnTo>
                      <a:pt x="14" y="302"/>
                    </a:lnTo>
                    <a:lnTo>
                      <a:pt x="26" y="314"/>
                    </a:lnTo>
                    <a:lnTo>
                      <a:pt x="22" y="322"/>
                    </a:lnTo>
                    <a:lnTo>
                      <a:pt x="16" y="322"/>
                    </a:lnTo>
                    <a:lnTo>
                      <a:pt x="16" y="332"/>
                    </a:lnTo>
                    <a:lnTo>
                      <a:pt x="22" y="332"/>
                    </a:lnTo>
                    <a:lnTo>
                      <a:pt x="22" y="338"/>
                    </a:lnTo>
                    <a:lnTo>
                      <a:pt x="18" y="340"/>
                    </a:lnTo>
                    <a:lnTo>
                      <a:pt x="42" y="340"/>
                    </a:lnTo>
                    <a:lnTo>
                      <a:pt x="42" y="334"/>
                    </a:lnTo>
                    <a:lnTo>
                      <a:pt x="42" y="330"/>
                    </a:lnTo>
                    <a:lnTo>
                      <a:pt x="50" y="320"/>
                    </a:lnTo>
                    <a:lnTo>
                      <a:pt x="62" y="322"/>
                    </a:lnTo>
                    <a:lnTo>
                      <a:pt x="70" y="322"/>
                    </a:lnTo>
                    <a:lnTo>
                      <a:pt x="76" y="320"/>
                    </a:lnTo>
                    <a:lnTo>
                      <a:pt x="80" y="310"/>
                    </a:lnTo>
                    <a:lnTo>
                      <a:pt x="78" y="312"/>
                    </a:lnTo>
                    <a:lnTo>
                      <a:pt x="76" y="314"/>
                    </a:lnTo>
                    <a:lnTo>
                      <a:pt x="72" y="312"/>
                    </a:lnTo>
                    <a:lnTo>
                      <a:pt x="72" y="306"/>
                    </a:lnTo>
                    <a:lnTo>
                      <a:pt x="76" y="296"/>
                    </a:lnTo>
                    <a:lnTo>
                      <a:pt x="80" y="280"/>
                    </a:lnTo>
                    <a:lnTo>
                      <a:pt x="80" y="274"/>
                    </a:lnTo>
                    <a:lnTo>
                      <a:pt x="80" y="270"/>
                    </a:lnTo>
                    <a:lnTo>
                      <a:pt x="78" y="268"/>
                    </a:lnTo>
                    <a:lnTo>
                      <a:pt x="80" y="266"/>
                    </a:lnTo>
                    <a:lnTo>
                      <a:pt x="80" y="262"/>
                    </a:lnTo>
                    <a:lnTo>
                      <a:pt x="82" y="262"/>
                    </a:lnTo>
                    <a:lnTo>
                      <a:pt x="88" y="260"/>
                    </a:lnTo>
                    <a:lnTo>
                      <a:pt x="90" y="260"/>
                    </a:lnTo>
                    <a:lnTo>
                      <a:pt x="94" y="262"/>
                    </a:lnTo>
                    <a:lnTo>
                      <a:pt x="98" y="262"/>
                    </a:lnTo>
                    <a:lnTo>
                      <a:pt x="104" y="252"/>
                    </a:lnTo>
                    <a:lnTo>
                      <a:pt x="108" y="252"/>
                    </a:lnTo>
                    <a:lnTo>
                      <a:pt x="108" y="250"/>
                    </a:lnTo>
                    <a:lnTo>
                      <a:pt x="108" y="248"/>
                    </a:lnTo>
                    <a:lnTo>
                      <a:pt x="104" y="244"/>
                    </a:lnTo>
                    <a:lnTo>
                      <a:pt x="114" y="242"/>
                    </a:lnTo>
                    <a:lnTo>
                      <a:pt x="114" y="238"/>
                    </a:lnTo>
                    <a:lnTo>
                      <a:pt x="108" y="230"/>
                    </a:lnTo>
                    <a:lnTo>
                      <a:pt x="104" y="222"/>
                    </a:lnTo>
                    <a:lnTo>
                      <a:pt x="96" y="220"/>
                    </a:lnTo>
                    <a:lnTo>
                      <a:pt x="86" y="216"/>
                    </a:lnTo>
                    <a:lnTo>
                      <a:pt x="88" y="198"/>
                    </a:lnTo>
                    <a:lnTo>
                      <a:pt x="88" y="186"/>
                    </a:lnTo>
                    <a:lnTo>
                      <a:pt x="86" y="184"/>
                    </a:lnTo>
                    <a:lnTo>
                      <a:pt x="86" y="180"/>
                    </a:lnTo>
                    <a:lnTo>
                      <a:pt x="88" y="180"/>
                    </a:lnTo>
                    <a:lnTo>
                      <a:pt x="88" y="176"/>
                    </a:lnTo>
                    <a:lnTo>
                      <a:pt x="90" y="172"/>
                    </a:lnTo>
                    <a:lnTo>
                      <a:pt x="88" y="170"/>
                    </a:lnTo>
                    <a:lnTo>
                      <a:pt x="88" y="168"/>
                    </a:lnTo>
                    <a:lnTo>
                      <a:pt x="98" y="166"/>
                    </a:lnTo>
                    <a:lnTo>
                      <a:pt x="98" y="162"/>
                    </a:lnTo>
                    <a:lnTo>
                      <a:pt x="98" y="160"/>
                    </a:lnTo>
                    <a:lnTo>
                      <a:pt x="98" y="158"/>
                    </a:lnTo>
                    <a:lnTo>
                      <a:pt x="104" y="154"/>
                    </a:lnTo>
                    <a:lnTo>
                      <a:pt x="106" y="154"/>
                    </a:lnTo>
                    <a:lnTo>
                      <a:pt x="108" y="144"/>
                    </a:lnTo>
                    <a:lnTo>
                      <a:pt x="108" y="142"/>
                    </a:lnTo>
                    <a:lnTo>
                      <a:pt x="112" y="140"/>
                    </a:lnTo>
                    <a:lnTo>
                      <a:pt x="124" y="134"/>
                    </a:lnTo>
                    <a:lnTo>
                      <a:pt x="136" y="132"/>
                    </a:lnTo>
                    <a:lnTo>
                      <a:pt x="140" y="126"/>
                    </a:lnTo>
                    <a:lnTo>
                      <a:pt x="142" y="122"/>
                    </a:lnTo>
                    <a:lnTo>
                      <a:pt x="148" y="122"/>
                    </a:lnTo>
                    <a:lnTo>
                      <a:pt x="148" y="114"/>
                    </a:lnTo>
                    <a:lnTo>
                      <a:pt x="148" y="112"/>
                    </a:lnTo>
                    <a:lnTo>
                      <a:pt x="144" y="106"/>
                    </a:lnTo>
                    <a:lnTo>
                      <a:pt x="144" y="100"/>
                    </a:lnTo>
                    <a:lnTo>
                      <a:pt x="152" y="90"/>
                    </a:lnTo>
                    <a:lnTo>
                      <a:pt x="152" y="86"/>
                    </a:lnTo>
                    <a:lnTo>
                      <a:pt x="154" y="86"/>
                    </a:lnTo>
                    <a:lnTo>
                      <a:pt x="160" y="86"/>
                    </a:lnTo>
                    <a:lnTo>
                      <a:pt x="162" y="80"/>
                    </a:lnTo>
                    <a:lnTo>
                      <a:pt x="162" y="76"/>
                    </a:lnTo>
                    <a:lnTo>
                      <a:pt x="170" y="72"/>
                    </a:lnTo>
                    <a:lnTo>
                      <a:pt x="172" y="78"/>
                    </a:lnTo>
                    <a:lnTo>
                      <a:pt x="180" y="78"/>
                    </a:lnTo>
                    <a:lnTo>
                      <a:pt x="178" y="68"/>
                    </a:lnTo>
                    <a:lnTo>
                      <a:pt x="178" y="62"/>
                    </a:lnTo>
                    <a:lnTo>
                      <a:pt x="178" y="52"/>
                    </a:lnTo>
                    <a:lnTo>
                      <a:pt x="180" y="46"/>
                    </a:lnTo>
                    <a:lnTo>
                      <a:pt x="178" y="44"/>
                    </a:lnTo>
                    <a:lnTo>
                      <a:pt x="176" y="40"/>
                    </a:lnTo>
                    <a:lnTo>
                      <a:pt x="176" y="34"/>
                    </a:lnTo>
                    <a:lnTo>
                      <a:pt x="176" y="32"/>
                    </a:lnTo>
                    <a:lnTo>
                      <a:pt x="176" y="28"/>
                    </a:lnTo>
                    <a:lnTo>
                      <a:pt x="168" y="22"/>
                    </a:lnTo>
                    <a:lnTo>
                      <a:pt x="162" y="16"/>
                    </a:lnTo>
                    <a:lnTo>
                      <a:pt x="154" y="16"/>
                    </a:lnTo>
                    <a:lnTo>
                      <a:pt x="150" y="14"/>
                    </a:lnTo>
                    <a:lnTo>
                      <a:pt x="148" y="6"/>
                    </a:lnTo>
                    <a:lnTo>
                      <a:pt x="144" y="6"/>
                    </a:lnTo>
                    <a:lnTo>
                      <a:pt x="142" y="4"/>
                    </a:lnTo>
                    <a:lnTo>
                      <a:pt x="136" y="4"/>
                    </a:lnTo>
                    <a:lnTo>
                      <a:pt x="130" y="0"/>
                    </a:lnTo>
                    <a:lnTo>
                      <a:pt x="134" y="8"/>
                    </a:lnTo>
                    <a:lnTo>
                      <a:pt x="132" y="16"/>
                    </a:lnTo>
                    <a:lnTo>
                      <a:pt x="130" y="22"/>
                    </a:lnTo>
                    <a:lnTo>
                      <a:pt x="126" y="24"/>
                    </a:lnTo>
                    <a:lnTo>
                      <a:pt x="118" y="22"/>
                    </a:lnTo>
                    <a:lnTo>
                      <a:pt x="116" y="22"/>
                    </a:lnTo>
                    <a:lnTo>
                      <a:pt x="112" y="22"/>
                    </a:lnTo>
                    <a:lnTo>
                      <a:pt x="112" y="24"/>
                    </a:lnTo>
                    <a:lnTo>
                      <a:pt x="112" y="28"/>
                    </a:lnTo>
                    <a:lnTo>
                      <a:pt x="112" y="34"/>
                    </a:lnTo>
                    <a:lnTo>
                      <a:pt x="106" y="32"/>
                    </a:lnTo>
                    <a:lnTo>
                      <a:pt x="98" y="24"/>
                    </a:lnTo>
                    <a:lnTo>
                      <a:pt x="98" y="26"/>
                    </a:lnTo>
                    <a:lnTo>
                      <a:pt x="94" y="32"/>
                    </a:lnTo>
                    <a:lnTo>
                      <a:pt x="90" y="42"/>
                    </a:lnTo>
                    <a:lnTo>
                      <a:pt x="90" y="46"/>
                    </a:lnTo>
                    <a:lnTo>
                      <a:pt x="86" y="50"/>
                    </a:lnTo>
                    <a:lnTo>
                      <a:pt x="82" y="52"/>
                    </a:lnTo>
                    <a:lnTo>
                      <a:pt x="80" y="58"/>
                    </a:lnTo>
                    <a:lnTo>
                      <a:pt x="78" y="60"/>
                    </a:lnTo>
                    <a:lnTo>
                      <a:pt x="72" y="60"/>
                    </a:lnTo>
                    <a:lnTo>
                      <a:pt x="70" y="60"/>
                    </a:lnTo>
                    <a:lnTo>
                      <a:pt x="70" y="62"/>
                    </a:lnTo>
                    <a:lnTo>
                      <a:pt x="70" y="70"/>
                    </a:lnTo>
                    <a:lnTo>
                      <a:pt x="68" y="80"/>
                    </a:lnTo>
                    <a:lnTo>
                      <a:pt x="62" y="88"/>
                    </a:lnTo>
                    <a:lnTo>
                      <a:pt x="58" y="94"/>
                    </a:lnTo>
                    <a:lnTo>
                      <a:pt x="52" y="96"/>
                    </a:lnTo>
                    <a:lnTo>
                      <a:pt x="54" y="104"/>
                    </a:lnTo>
                    <a:lnTo>
                      <a:pt x="54" y="112"/>
                    </a:lnTo>
                    <a:lnTo>
                      <a:pt x="52" y="118"/>
                    </a:lnTo>
                    <a:lnTo>
                      <a:pt x="50" y="118"/>
                    </a:lnTo>
                    <a:lnTo>
                      <a:pt x="44" y="114"/>
                    </a:lnTo>
                    <a:lnTo>
                      <a:pt x="42" y="114"/>
                    </a:lnTo>
                    <a:lnTo>
                      <a:pt x="40" y="114"/>
                    </a:lnTo>
                    <a:lnTo>
                      <a:pt x="32" y="116"/>
                    </a:lnTo>
                    <a:lnTo>
                      <a:pt x="30" y="118"/>
                    </a:lnTo>
                    <a:lnTo>
                      <a:pt x="26" y="122"/>
                    </a:lnTo>
                    <a:lnTo>
                      <a:pt x="24" y="130"/>
                    </a:lnTo>
                    <a:lnTo>
                      <a:pt x="18" y="134"/>
                    </a:lnTo>
                    <a:lnTo>
                      <a:pt x="18" y="136"/>
                    </a:lnTo>
                    <a:lnTo>
                      <a:pt x="16" y="140"/>
                    </a:lnTo>
                    <a:lnTo>
                      <a:pt x="14" y="142"/>
                    </a:lnTo>
                    <a:lnTo>
                      <a:pt x="12" y="144"/>
                    </a:lnTo>
                    <a:lnTo>
                      <a:pt x="14" y="150"/>
                    </a:lnTo>
                    <a:lnTo>
                      <a:pt x="14" y="154"/>
                    </a:lnTo>
                    <a:lnTo>
                      <a:pt x="14" y="160"/>
                    </a:lnTo>
                    <a:lnTo>
                      <a:pt x="14" y="168"/>
                    </a:lnTo>
                    <a:lnTo>
                      <a:pt x="14" y="172"/>
                    </a:lnTo>
                    <a:lnTo>
                      <a:pt x="14" y="180"/>
                    </a:lnTo>
                    <a:lnTo>
                      <a:pt x="12" y="186"/>
                    </a:lnTo>
                    <a:lnTo>
                      <a:pt x="14" y="188"/>
                    </a:lnTo>
                    <a:lnTo>
                      <a:pt x="16" y="190"/>
                    </a:lnTo>
                    <a:lnTo>
                      <a:pt x="16" y="196"/>
                    </a:lnTo>
                    <a:lnTo>
                      <a:pt x="18" y="202"/>
                    </a:lnTo>
                    <a:lnTo>
                      <a:pt x="16" y="206"/>
                    </a:lnTo>
                    <a:lnTo>
                      <a:pt x="12" y="206"/>
                    </a:lnTo>
                    <a:lnTo>
                      <a:pt x="12" y="216"/>
                    </a:lnTo>
                    <a:lnTo>
                      <a:pt x="8" y="222"/>
                    </a:lnTo>
                    <a:lnTo>
                      <a:pt x="12" y="224"/>
                    </a:lnTo>
                    <a:lnTo>
                      <a:pt x="14" y="230"/>
                    </a:lnTo>
                    <a:lnTo>
                      <a:pt x="12" y="232"/>
                    </a:lnTo>
                    <a:lnTo>
                      <a:pt x="8" y="234"/>
                    </a:lnTo>
                    <a:lnTo>
                      <a:pt x="8" y="238"/>
                    </a:lnTo>
                    <a:lnTo>
                      <a:pt x="6" y="238"/>
                    </a:lnTo>
                    <a:lnTo>
                      <a:pt x="4" y="240"/>
                    </a:lnTo>
                    <a:lnTo>
                      <a:pt x="6" y="242"/>
                    </a:lnTo>
                    <a:lnTo>
                      <a:pt x="6" y="248"/>
                    </a:lnTo>
                    <a:lnTo>
                      <a:pt x="8" y="252"/>
                    </a:lnTo>
                    <a:lnTo>
                      <a:pt x="8" y="258"/>
                    </a:lnTo>
                    <a:lnTo>
                      <a:pt x="6" y="260"/>
                    </a:lnTo>
                    <a:lnTo>
                      <a:pt x="0" y="260"/>
                    </a:lnTo>
                    <a:lnTo>
                      <a:pt x="0" y="260"/>
                    </a:lnTo>
                    <a:lnTo>
                      <a:pt x="0" y="260"/>
                    </a:lnTo>
                    <a:close/>
                    <a:moveTo>
                      <a:pt x="50" y="260"/>
                    </a:moveTo>
                    <a:lnTo>
                      <a:pt x="50" y="260"/>
                    </a:lnTo>
                    <a:lnTo>
                      <a:pt x="50" y="266"/>
                    </a:lnTo>
                    <a:lnTo>
                      <a:pt x="50" y="270"/>
                    </a:lnTo>
                    <a:lnTo>
                      <a:pt x="44" y="270"/>
                    </a:lnTo>
                    <a:lnTo>
                      <a:pt x="48" y="268"/>
                    </a:lnTo>
                    <a:lnTo>
                      <a:pt x="50" y="260"/>
                    </a:lnTo>
                    <a:lnTo>
                      <a:pt x="50" y="260"/>
                    </a:lnTo>
                    <a:lnTo>
                      <a:pt x="50" y="260"/>
                    </a:lnTo>
                    <a:close/>
                    <a:moveTo>
                      <a:pt x="50" y="346"/>
                    </a:moveTo>
                    <a:lnTo>
                      <a:pt x="50" y="346"/>
                    </a:lnTo>
                    <a:lnTo>
                      <a:pt x="50" y="352"/>
                    </a:lnTo>
                    <a:lnTo>
                      <a:pt x="58" y="352"/>
                    </a:lnTo>
                    <a:lnTo>
                      <a:pt x="54" y="350"/>
                    </a:lnTo>
                    <a:lnTo>
                      <a:pt x="50" y="346"/>
                    </a:lnTo>
                    <a:lnTo>
                      <a:pt x="50" y="346"/>
                    </a:lnTo>
                    <a:lnTo>
                      <a:pt x="50" y="346"/>
                    </a:lnTo>
                    <a:close/>
                    <a:moveTo>
                      <a:pt x="112" y="284"/>
                    </a:moveTo>
                    <a:lnTo>
                      <a:pt x="112" y="288"/>
                    </a:lnTo>
                    <a:lnTo>
                      <a:pt x="104" y="288"/>
                    </a:lnTo>
                    <a:lnTo>
                      <a:pt x="100" y="296"/>
                    </a:lnTo>
                    <a:lnTo>
                      <a:pt x="98" y="310"/>
                    </a:lnTo>
                    <a:lnTo>
                      <a:pt x="104" y="312"/>
                    </a:lnTo>
                    <a:lnTo>
                      <a:pt x="112" y="294"/>
                    </a:lnTo>
                    <a:lnTo>
                      <a:pt x="114" y="286"/>
                    </a:lnTo>
                    <a:lnTo>
                      <a:pt x="114" y="284"/>
                    </a:lnTo>
                    <a:lnTo>
                      <a:pt x="112" y="284"/>
                    </a:lnTo>
                    <a:lnTo>
                      <a:pt x="112" y="284"/>
                    </a:lnTo>
                    <a:lnTo>
                      <a:pt x="112" y="284"/>
                    </a:lnTo>
                    <a:close/>
                    <a:moveTo>
                      <a:pt x="48" y="274"/>
                    </a:moveTo>
                    <a:lnTo>
                      <a:pt x="48" y="274"/>
                    </a:lnTo>
                    <a:lnTo>
                      <a:pt x="48" y="276"/>
                    </a:lnTo>
                    <a:lnTo>
                      <a:pt x="44" y="278"/>
                    </a:lnTo>
                    <a:lnTo>
                      <a:pt x="44" y="274"/>
                    </a:lnTo>
                    <a:lnTo>
                      <a:pt x="48" y="274"/>
                    </a:lnTo>
                    <a:lnTo>
                      <a:pt x="48" y="274"/>
                    </a:lnTo>
                    <a:lnTo>
                      <a:pt x="48" y="274"/>
                    </a:lnTo>
                    <a:close/>
                    <a:moveTo>
                      <a:pt x="86" y="242"/>
                    </a:moveTo>
                    <a:lnTo>
                      <a:pt x="86" y="242"/>
                    </a:lnTo>
                    <a:lnTo>
                      <a:pt x="90" y="242"/>
                    </a:lnTo>
                    <a:lnTo>
                      <a:pt x="94" y="244"/>
                    </a:lnTo>
                    <a:lnTo>
                      <a:pt x="94" y="248"/>
                    </a:lnTo>
                    <a:lnTo>
                      <a:pt x="86" y="244"/>
                    </a:lnTo>
                    <a:lnTo>
                      <a:pt x="82" y="242"/>
                    </a:lnTo>
                    <a:lnTo>
                      <a:pt x="86" y="242"/>
                    </a:lnTo>
                    <a:lnTo>
                      <a:pt x="86" y="242"/>
                    </a:lnTo>
                    <a:lnTo>
                      <a:pt x="86" y="242"/>
                    </a:lnTo>
                    <a:close/>
                    <a:moveTo>
                      <a:pt x="32" y="242"/>
                    </a:moveTo>
                    <a:lnTo>
                      <a:pt x="32" y="242"/>
                    </a:lnTo>
                    <a:lnTo>
                      <a:pt x="36" y="244"/>
                    </a:lnTo>
                    <a:lnTo>
                      <a:pt x="40" y="250"/>
                    </a:lnTo>
                    <a:lnTo>
                      <a:pt x="42" y="256"/>
                    </a:lnTo>
                    <a:lnTo>
                      <a:pt x="40" y="258"/>
                    </a:lnTo>
                    <a:lnTo>
                      <a:pt x="32" y="262"/>
                    </a:lnTo>
                    <a:lnTo>
                      <a:pt x="16" y="268"/>
                    </a:lnTo>
                    <a:lnTo>
                      <a:pt x="16" y="258"/>
                    </a:lnTo>
                    <a:lnTo>
                      <a:pt x="26" y="252"/>
                    </a:lnTo>
                    <a:lnTo>
                      <a:pt x="32" y="242"/>
                    </a:lnTo>
                    <a:lnTo>
                      <a:pt x="32" y="242"/>
                    </a:lnTo>
                    <a:lnTo>
                      <a:pt x="32" y="24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3" name="Freeform 1501"/>
              <p:cNvSpPr>
                <a:spLocks/>
              </p:cNvSpPr>
              <p:nvPr/>
            </p:nvSpPr>
            <p:spPr bwMode="auto">
              <a:xfrm>
                <a:off x="1371600" y="5191125"/>
                <a:ext cx="28575" cy="44450"/>
              </a:xfrm>
              <a:custGeom>
                <a:avLst/>
                <a:gdLst>
                  <a:gd name="T0" fmla="*/ 14 w 18"/>
                  <a:gd name="T1" fmla="*/ 18 h 28"/>
                  <a:gd name="T2" fmla="*/ 14 w 18"/>
                  <a:gd name="T3" fmla="*/ 18 h 28"/>
                  <a:gd name="T4" fmla="*/ 18 w 18"/>
                  <a:gd name="T5" fmla="*/ 8 h 28"/>
                  <a:gd name="T6" fmla="*/ 14 w 18"/>
                  <a:gd name="T7" fmla="*/ 4 h 28"/>
                  <a:gd name="T8" fmla="*/ 10 w 18"/>
                  <a:gd name="T9" fmla="*/ 0 h 28"/>
                  <a:gd name="T10" fmla="*/ 6 w 18"/>
                  <a:gd name="T11" fmla="*/ 4 h 28"/>
                  <a:gd name="T12" fmla="*/ 4 w 18"/>
                  <a:gd name="T13" fmla="*/ 4 h 28"/>
                  <a:gd name="T14" fmla="*/ 2 w 18"/>
                  <a:gd name="T15" fmla="*/ 4 h 28"/>
                  <a:gd name="T16" fmla="*/ 0 w 18"/>
                  <a:gd name="T17" fmla="*/ 4 h 28"/>
                  <a:gd name="T18" fmla="*/ 0 w 18"/>
                  <a:gd name="T19" fmla="*/ 10 h 28"/>
                  <a:gd name="T20" fmla="*/ 0 w 18"/>
                  <a:gd name="T21" fmla="*/ 16 h 28"/>
                  <a:gd name="T22" fmla="*/ 0 w 18"/>
                  <a:gd name="T23" fmla="*/ 18 h 28"/>
                  <a:gd name="T24" fmla="*/ 2 w 18"/>
                  <a:gd name="T25" fmla="*/ 24 h 28"/>
                  <a:gd name="T26" fmla="*/ 4 w 18"/>
                  <a:gd name="T27" fmla="*/ 24 h 28"/>
                  <a:gd name="T28" fmla="*/ 14 w 18"/>
                  <a:gd name="T29" fmla="*/ 28 h 28"/>
                  <a:gd name="T30" fmla="*/ 14 w 18"/>
                  <a:gd name="T31" fmla="*/ 18 h 28"/>
                  <a:gd name="T32" fmla="*/ 14 w 18"/>
                  <a:gd name="T33" fmla="*/ 18 h 28"/>
                  <a:gd name="T34" fmla="*/ 14 w 18"/>
                  <a:gd name="T35" fmla="*/ 1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8">
                    <a:moveTo>
                      <a:pt x="14" y="18"/>
                    </a:moveTo>
                    <a:lnTo>
                      <a:pt x="14" y="18"/>
                    </a:lnTo>
                    <a:lnTo>
                      <a:pt x="18" y="8"/>
                    </a:lnTo>
                    <a:lnTo>
                      <a:pt x="14" y="4"/>
                    </a:lnTo>
                    <a:lnTo>
                      <a:pt x="10" y="0"/>
                    </a:lnTo>
                    <a:lnTo>
                      <a:pt x="6" y="4"/>
                    </a:lnTo>
                    <a:lnTo>
                      <a:pt x="4" y="4"/>
                    </a:lnTo>
                    <a:lnTo>
                      <a:pt x="2" y="4"/>
                    </a:lnTo>
                    <a:lnTo>
                      <a:pt x="0" y="4"/>
                    </a:lnTo>
                    <a:lnTo>
                      <a:pt x="0" y="10"/>
                    </a:lnTo>
                    <a:lnTo>
                      <a:pt x="0" y="16"/>
                    </a:lnTo>
                    <a:lnTo>
                      <a:pt x="0" y="18"/>
                    </a:lnTo>
                    <a:lnTo>
                      <a:pt x="2" y="24"/>
                    </a:lnTo>
                    <a:lnTo>
                      <a:pt x="4" y="24"/>
                    </a:lnTo>
                    <a:lnTo>
                      <a:pt x="14" y="28"/>
                    </a:lnTo>
                    <a:lnTo>
                      <a:pt x="14" y="18"/>
                    </a:lnTo>
                    <a:lnTo>
                      <a:pt x="14" y="18"/>
                    </a:lnTo>
                    <a:lnTo>
                      <a:pt x="14" y="1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4" name="Freeform 1502"/>
              <p:cNvSpPr>
                <a:spLocks/>
              </p:cNvSpPr>
              <p:nvPr/>
            </p:nvSpPr>
            <p:spPr bwMode="auto">
              <a:xfrm>
                <a:off x="1158875" y="3771900"/>
                <a:ext cx="403225" cy="568325"/>
              </a:xfrm>
              <a:custGeom>
                <a:avLst/>
                <a:gdLst>
                  <a:gd name="T0" fmla="*/ 228 w 254"/>
                  <a:gd name="T1" fmla="*/ 66 h 358"/>
                  <a:gd name="T2" fmla="*/ 228 w 254"/>
                  <a:gd name="T3" fmla="*/ 36 h 358"/>
                  <a:gd name="T4" fmla="*/ 224 w 254"/>
                  <a:gd name="T5" fmla="*/ 18 h 358"/>
                  <a:gd name="T6" fmla="*/ 208 w 254"/>
                  <a:gd name="T7" fmla="*/ 2 h 358"/>
                  <a:gd name="T8" fmla="*/ 192 w 254"/>
                  <a:gd name="T9" fmla="*/ 2 h 358"/>
                  <a:gd name="T10" fmla="*/ 182 w 254"/>
                  <a:gd name="T11" fmla="*/ 24 h 358"/>
                  <a:gd name="T12" fmla="*/ 162 w 254"/>
                  <a:gd name="T13" fmla="*/ 24 h 358"/>
                  <a:gd name="T14" fmla="*/ 54 w 254"/>
                  <a:gd name="T15" fmla="*/ 20 h 358"/>
                  <a:gd name="T16" fmla="*/ 38 w 254"/>
                  <a:gd name="T17" fmla="*/ 70 h 358"/>
                  <a:gd name="T18" fmla="*/ 28 w 254"/>
                  <a:gd name="T19" fmla="*/ 138 h 358"/>
                  <a:gd name="T20" fmla="*/ 18 w 254"/>
                  <a:gd name="T21" fmla="*/ 144 h 358"/>
                  <a:gd name="T22" fmla="*/ 16 w 254"/>
                  <a:gd name="T23" fmla="*/ 156 h 358"/>
                  <a:gd name="T24" fmla="*/ 12 w 254"/>
                  <a:gd name="T25" fmla="*/ 166 h 358"/>
                  <a:gd name="T26" fmla="*/ 4 w 254"/>
                  <a:gd name="T27" fmla="*/ 176 h 358"/>
                  <a:gd name="T28" fmla="*/ 0 w 254"/>
                  <a:gd name="T29" fmla="*/ 186 h 358"/>
                  <a:gd name="T30" fmla="*/ 2 w 254"/>
                  <a:gd name="T31" fmla="*/ 192 h 358"/>
                  <a:gd name="T32" fmla="*/ 12 w 254"/>
                  <a:gd name="T33" fmla="*/ 194 h 358"/>
                  <a:gd name="T34" fmla="*/ 10 w 254"/>
                  <a:gd name="T35" fmla="*/ 204 h 358"/>
                  <a:gd name="T36" fmla="*/ 10 w 254"/>
                  <a:gd name="T37" fmla="*/ 212 h 358"/>
                  <a:gd name="T38" fmla="*/ 16 w 254"/>
                  <a:gd name="T39" fmla="*/ 226 h 358"/>
                  <a:gd name="T40" fmla="*/ 20 w 254"/>
                  <a:gd name="T41" fmla="*/ 248 h 358"/>
                  <a:gd name="T42" fmla="*/ 28 w 254"/>
                  <a:gd name="T43" fmla="*/ 262 h 358"/>
                  <a:gd name="T44" fmla="*/ 36 w 254"/>
                  <a:gd name="T45" fmla="*/ 274 h 358"/>
                  <a:gd name="T46" fmla="*/ 40 w 254"/>
                  <a:gd name="T47" fmla="*/ 282 h 358"/>
                  <a:gd name="T48" fmla="*/ 52 w 254"/>
                  <a:gd name="T49" fmla="*/ 286 h 358"/>
                  <a:gd name="T50" fmla="*/ 62 w 254"/>
                  <a:gd name="T51" fmla="*/ 292 h 358"/>
                  <a:gd name="T52" fmla="*/ 66 w 254"/>
                  <a:gd name="T53" fmla="*/ 302 h 358"/>
                  <a:gd name="T54" fmla="*/ 76 w 254"/>
                  <a:gd name="T55" fmla="*/ 314 h 358"/>
                  <a:gd name="T56" fmla="*/ 82 w 254"/>
                  <a:gd name="T57" fmla="*/ 324 h 358"/>
                  <a:gd name="T58" fmla="*/ 90 w 254"/>
                  <a:gd name="T59" fmla="*/ 340 h 358"/>
                  <a:gd name="T60" fmla="*/ 98 w 254"/>
                  <a:gd name="T61" fmla="*/ 336 h 358"/>
                  <a:gd name="T62" fmla="*/ 108 w 254"/>
                  <a:gd name="T63" fmla="*/ 340 h 358"/>
                  <a:gd name="T64" fmla="*/ 116 w 254"/>
                  <a:gd name="T65" fmla="*/ 336 h 358"/>
                  <a:gd name="T66" fmla="*/ 134 w 254"/>
                  <a:gd name="T67" fmla="*/ 354 h 358"/>
                  <a:gd name="T68" fmla="*/ 146 w 254"/>
                  <a:gd name="T69" fmla="*/ 358 h 358"/>
                  <a:gd name="T70" fmla="*/ 156 w 254"/>
                  <a:gd name="T71" fmla="*/ 350 h 358"/>
                  <a:gd name="T72" fmla="*/ 166 w 254"/>
                  <a:gd name="T73" fmla="*/ 350 h 358"/>
                  <a:gd name="T74" fmla="*/ 178 w 254"/>
                  <a:gd name="T75" fmla="*/ 348 h 358"/>
                  <a:gd name="T76" fmla="*/ 196 w 254"/>
                  <a:gd name="T77" fmla="*/ 342 h 358"/>
                  <a:gd name="T78" fmla="*/ 210 w 254"/>
                  <a:gd name="T79" fmla="*/ 342 h 358"/>
                  <a:gd name="T80" fmla="*/ 206 w 254"/>
                  <a:gd name="T81" fmla="*/ 336 h 358"/>
                  <a:gd name="T82" fmla="*/ 196 w 254"/>
                  <a:gd name="T83" fmla="*/ 330 h 358"/>
                  <a:gd name="T84" fmla="*/ 188 w 254"/>
                  <a:gd name="T85" fmla="*/ 310 h 358"/>
                  <a:gd name="T86" fmla="*/ 174 w 254"/>
                  <a:gd name="T87" fmla="*/ 294 h 358"/>
                  <a:gd name="T88" fmla="*/ 162 w 254"/>
                  <a:gd name="T89" fmla="*/ 292 h 358"/>
                  <a:gd name="T90" fmla="*/ 166 w 254"/>
                  <a:gd name="T91" fmla="*/ 282 h 358"/>
                  <a:gd name="T92" fmla="*/ 178 w 254"/>
                  <a:gd name="T93" fmla="*/ 268 h 358"/>
                  <a:gd name="T94" fmla="*/ 184 w 254"/>
                  <a:gd name="T95" fmla="*/ 236 h 358"/>
                  <a:gd name="T96" fmla="*/ 196 w 254"/>
                  <a:gd name="T97" fmla="*/ 220 h 358"/>
                  <a:gd name="T98" fmla="*/ 202 w 254"/>
                  <a:gd name="T99" fmla="*/ 202 h 358"/>
                  <a:gd name="T100" fmla="*/ 208 w 254"/>
                  <a:gd name="T101" fmla="*/ 186 h 358"/>
                  <a:gd name="T102" fmla="*/ 220 w 254"/>
                  <a:gd name="T103" fmla="*/ 162 h 358"/>
                  <a:gd name="T104" fmla="*/ 220 w 254"/>
                  <a:gd name="T105" fmla="*/ 140 h 358"/>
                  <a:gd name="T106" fmla="*/ 226 w 254"/>
                  <a:gd name="T107" fmla="*/ 116 h 358"/>
                  <a:gd name="T108" fmla="*/ 232 w 254"/>
                  <a:gd name="T109" fmla="*/ 108 h 358"/>
                  <a:gd name="T110" fmla="*/ 238 w 254"/>
                  <a:gd name="T111" fmla="*/ 98 h 358"/>
                  <a:gd name="T112" fmla="*/ 254 w 254"/>
                  <a:gd name="T113" fmla="*/ 9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4" h="358">
                    <a:moveTo>
                      <a:pt x="254" y="90"/>
                    </a:moveTo>
                    <a:lnTo>
                      <a:pt x="248" y="90"/>
                    </a:lnTo>
                    <a:lnTo>
                      <a:pt x="228" y="66"/>
                    </a:lnTo>
                    <a:lnTo>
                      <a:pt x="226" y="56"/>
                    </a:lnTo>
                    <a:lnTo>
                      <a:pt x="228" y="46"/>
                    </a:lnTo>
                    <a:lnTo>
                      <a:pt x="228" y="36"/>
                    </a:lnTo>
                    <a:lnTo>
                      <a:pt x="228" y="26"/>
                    </a:lnTo>
                    <a:lnTo>
                      <a:pt x="224" y="24"/>
                    </a:lnTo>
                    <a:lnTo>
                      <a:pt x="224" y="18"/>
                    </a:lnTo>
                    <a:lnTo>
                      <a:pt x="224" y="12"/>
                    </a:lnTo>
                    <a:lnTo>
                      <a:pt x="216" y="8"/>
                    </a:lnTo>
                    <a:lnTo>
                      <a:pt x="208" y="2"/>
                    </a:lnTo>
                    <a:lnTo>
                      <a:pt x="208" y="0"/>
                    </a:lnTo>
                    <a:lnTo>
                      <a:pt x="198" y="2"/>
                    </a:lnTo>
                    <a:lnTo>
                      <a:pt x="192" y="2"/>
                    </a:lnTo>
                    <a:lnTo>
                      <a:pt x="190" y="12"/>
                    </a:lnTo>
                    <a:lnTo>
                      <a:pt x="184" y="16"/>
                    </a:lnTo>
                    <a:lnTo>
                      <a:pt x="182" y="24"/>
                    </a:lnTo>
                    <a:lnTo>
                      <a:pt x="178" y="26"/>
                    </a:lnTo>
                    <a:lnTo>
                      <a:pt x="174" y="24"/>
                    </a:lnTo>
                    <a:lnTo>
                      <a:pt x="162" y="24"/>
                    </a:lnTo>
                    <a:lnTo>
                      <a:pt x="162" y="18"/>
                    </a:lnTo>
                    <a:lnTo>
                      <a:pt x="156" y="24"/>
                    </a:lnTo>
                    <a:lnTo>
                      <a:pt x="54" y="20"/>
                    </a:lnTo>
                    <a:lnTo>
                      <a:pt x="54" y="56"/>
                    </a:lnTo>
                    <a:lnTo>
                      <a:pt x="38" y="56"/>
                    </a:lnTo>
                    <a:lnTo>
                      <a:pt x="38" y="70"/>
                    </a:lnTo>
                    <a:lnTo>
                      <a:pt x="38" y="138"/>
                    </a:lnTo>
                    <a:lnTo>
                      <a:pt x="36" y="138"/>
                    </a:lnTo>
                    <a:lnTo>
                      <a:pt x="28" y="138"/>
                    </a:lnTo>
                    <a:lnTo>
                      <a:pt x="26" y="136"/>
                    </a:lnTo>
                    <a:lnTo>
                      <a:pt x="22" y="138"/>
                    </a:lnTo>
                    <a:lnTo>
                      <a:pt x="18" y="144"/>
                    </a:lnTo>
                    <a:lnTo>
                      <a:pt x="18" y="148"/>
                    </a:lnTo>
                    <a:lnTo>
                      <a:pt x="18" y="152"/>
                    </a:lnTo>
                    <a:lnTo>
                      <a:pt x="16" y="156"/>
                    </a:lnTo>
                    <a:lnTo>
                      <a:pt x="12" y="158"/>
                    </a:lnTo>
                    <a:lnTo>
                      <a:pt x="12" y="162"/>
                    </a:lnTo>
                    <a:lnTo>
                      <a:pt x="12" y="166"/>
                    </a:lnTo>
                    <a:lnTo>
                      <a:pt x="10" y="172"/>
                    </a:lnTo>
                    <a:lnTo>
                      <a:pt x="8" y="174"/>
                    </a:lnTo>
                    <a:lnTo>
                      <a:pt x="4" y="176"/>
                    </a:lnTo>
                    <a:lnTo>
                      <a:pt x="4" y="182"/>
                    </a:lnTo>
                    <a:lnTo>
                      <a:pt x="2" y="184"/>
                    </a:lnTo>
                    <a:lnTo>
                      <a:pt x="0" y="186"/>
                    </a:lnTo>
                    <a:lnTo>
                      <a:pt x="0" y="190"/>
                    </a:lnTo>
                    <a:lnTo>
                      <a:pt x="0" y="192"/>
                    </a:lnTo>
                    <a:lnTo>
                      <a:pt x="2" y="192"/>
                    </a:lnTo>
                    <a:lnTo>
                      <a:pt x="8" y="192"/>
                    </a:lnTo>
                    <a:lnTo>
                      <a:pt x="10" y="192"/>
                    </a:lnTo>
                    <a:lnTo>
                      <a:pt x="12" y="194"/>
                    </a:lnTo>
                    <a:lnTo>
                      <a:pt x="12" y="198"/>
                    </a:lnTo>
                    <a:lnTo>
                      <a:pt x="12" y="200"/>
                    </a:lnTo>
                    <a:lnTo>
                      <a:pt x="10" y="204"/>
                    </a:lnTo>
                    <a:lnTo>
                      <a:pt x="10" y="208"/>
                    </a:lnTo>
                    <a:lnTo>
                      <a:pt x="10" y="210"/>
                    </a:lnTo>
                    <a:lnTo>
                      <a:pt x="10" y="212"/>
                    </a:lnTo>
                    <a:lnTo>
                      <a:pt x="10" y="218"/>
                    </a:lnTo>
                    <a:lnTo>
                      <a:pt x="12" y="220"/>
                    </a:lnTo>
                    <a:lnTo>
                      <a:pt x="16" y="226"/>
                    </a:lnTo>
                    <a:lnTo>
                      <a:pt x="22" y="236"/>
                    </a:lnTo>
                    <a:lnTo>
                      <a:pt x="22" y="246"/>
                    </a:lnTo>
                    <a:lnTo>
                      <a:pt x="20" y="248"/>
                    </a:lnTo>
                    <a:lnTo>
                      <a:pt x="26" y="250"/>
                    </a:lnTo>
                    <a:lnTo>
                      <a:pt x="28" y="256"/>
                    </a:lnTo>
                    <a:lnTo>
                      <a:pt x="28" y="262"/>
                    </a:lnTo>
                    <a:lnTo>
                      <a:pt x="28" y="266"/>
                    </a:lnTo>
                    <a:lnTo>
                      <a:pt x="30" y="268"/>
                    </a:lnTo>
                    <a:lnTo>
                      <a:pt x="36" y="274"/>
                    </a:lnTo>
                    <a:lnTo>
                      <a:pt x="38" y="278"/>
                    </a:lnTo>
                    <a:lnTo>
                      <a:pt x="38" y="282"/>
                    </a:lnTo>
                    <a:lnTo>
                      <a:pt x="40" y="282"/>
                    </a:lnTo>
                    <a:lnTo>
                      <a:pt x="46" y="282"/>
                    </a:lnTo>
                    <a:lnTo>
                      <a:pt x="48" y="284"/>
                    </a:lnTo>
                    <a:lnTo>
                      <a:pt x="52" y="286"/>
                    </a:lnTo>
                    <a:lnTo>
                      <a:pt x="54" y="290"/>
                    </a:lnTo>
                    <a:lnTo>
                      <a:pt x="58" y="290"/>
                    </a:lnTo>
                    <a:lnTo>
                      <a:pt x="62" y="292"/>
                    </a:lnTo>
                    <a:lnTo>
                      <a:pt x="62" y="296"/>
                    </a:lnTo>
                    <a:lnTo>
                      <a:pt x="64" y="300"/>
                    </a:lnTo>
                    <a:lnTo>
                      <a:pt x="66" y="302"/>
                    </a:lnTo>
                    <a:lnTo>
                      <a:pt x="74" y="304"/>
                    </a:lnTo>
                    <a:lnTo>
                      <a:pt x="76" y="310"/>
                    </a:lnTo>
                    <a:lnTo>
                      <a:pt x="76" y="314"/>
                    </a:lnTo>
                    <a:lnTo>
                      <a:pt x="80" y="320"/>
                    </a:lnTo>
                    <a:lnTo>
                      <a:pt x="82" y="322"/>
                    </a:lnTo>
                    <a:lnTo>
                      <a:pt x="82" y="324"/>
                    </a:lnTo>
                    <a:lnTo>
                      <a:pt x="88" y="332"/>
                    </a:lnTo>
                    <a:lnTo>
                      <a:pt x="88" y="336"/>
                    </a:lnTo>
                    <a:lnTo>
                      <a:pt x="90" y="340"/>
                    </a:lnTo>
                    <a:lnTo>
                      <a:pt x="92" y="340"/>
                    </a:lnTo>
                    <a:lnTo>
                      <a:pt x="94" y="336"/>
                    </a:lnTo>
                    <a:lnTo>
                      <a:pt x="98" y="336"/>
                    </a:lnTo>
                    <a:lnTo>
                      <a:pt x="100" y="336"/>
                    </a:lnTo>
                    <a:lnTo>
                      <a:pt x="106" y="340"/>
                    </a:lnTo>
                    <a:lnTo>
                      <a:pt x="108" y="340"/>
                    </a:lnTo>
                    <a:lnTo>
                      <a:pt x="110" y="338"/>
                    </a:lnTo>
                    <a:lnTo>
                      <a:pt x="112" y="336"/>
                    </a:lnTo>
                    <a:lnTo>
                      <a:pt x="116" y="336"/>
                    </a:lnTo>
                    <a:lnTo>
                      <a:pt x="118" y="340"/>
                    </a:lnTo>
                    <a:lnTo>
                      <a:pt x="124" y="348"/>
                    </a:lnTo>
                    <a:lnTo>
                      <a:pt x="134" y="354"/>
                    </a:lnTo>
                    <a:lnTo>
                      <a:pt x="136" y="356"/>
                    </a:lnTo>
                    <a:lnTo>
                      <a:pt x="138" y="354"/>
                    </a:lnTo>
                    <a:lnTo>
                      <a:pt x="146" y="358"/>
                    </a:lnTo>
                    <a:lnTo>
                      <a:pt x="148" y="354"/>
                    </a:lnTo>
                    <a:lnTo>
                      <a:pt x="154" y="354"/>
                    </a:lnTo>
                    <a:lnTo>
                      <a:pt x="156" y="350"/>
                    </a:lnTo>
                    <a:lnTo>
                      <a:pt x="160" y="350"/>
                    </a:lnTo>
                    <a:lnTo>
                      <a:pt x="162" y="350"/>
                    </a:lnTo>
                    <a:lnTo>
                      <a:pt x="166" y="350"/>
                    </a:lnTo>
                    <a:lnTo>
                      <a:pt x="170" y="350"/>
                    </a:lnTo>
                    <a:lnTo>
                      <a:pt x="172" y="354"/>
                    </a:lnTo>
                    <a:lnTo>
                      <a:pt x="178" y="348"/>
                    </a:lnTo>
                    <a:lnTo>
                      <a:pt x="184" y="348"/>
                    </a:lnTo>
                    <a:lnTo>
                      <a:pt x="190" y="342"/>
                    </a:lnTo>
                    <a:lnTo>
                      <a:pt x="196" y="342"/>
                    </a:lnTo>
                    <a:lnTo>
                      <a:pt x="202" y="342"/>
                    </a:lnTo>
                    <a:lnTo>
                      <a:pt x="210" y="348"/>
                    </a:lnTo>
                    <a:lnTo>
                      <a:pt x="210" y="342"/>
                    </a:lnTo>
                    <a:lnTo>
                      <a:pt x="210" y="340"/>
                    </a:lnTo>
                    <a:lnTo>
                      <a:pt x="208" y="338"/>
                    </a:lnTo>
                    <a:lnTo>
                      <a:pt x="206" y="336"/>
                    </a:lnTo>
                    <a:lnTo>
                      <a:pt x="202" y="336"/>
                    </a:lnTo>
                    <a:lnTo>
                      <a:pt x="198" y="336"/>
                    </a:lnTo>
                    <a:lnTo>
                      <a:pt x="196" y="330"/>
                    </a:lnTo>
                    <a:lnTo>
                      <a:pt x="190" y="322"/>
                    </a:lnTo>
                    <a:lnTo>
                      <a:pt x="188" y="314"/>
                    </a:lnTo>
                    <a:lnTo>
                      <a:pt x="188" y="310"/>
                    </a:lnTo>
                    <a:lnTo>
                      <a:pt x="184" y="308"/>
                    </a:lnTo>
                    <a:lnTo>
                      <a:pt x="178" y="300"/>
                    </a:lnTo>
                    <a:lnTo>
                      <a:pt x="174" y="294"/>
                    </a:lnTo>
                    <a:lnTo>
                      <a:pt x="170" y="294"/>
                    </a:lnTo>
                    <a:lnTo>
                      <a:pt x="164" y="292"/>
                    </a:lnTo>
                    <a:lnTo>
                      <a:pt x="162" y="292"/>
                    </a:lnTo>
                    <a:lnTo>
                      <a:pt x="160" y="292"/>
                    </a:lnTo>
                    <a:lnTo>
                      <a:pt x="162" y="282"/>
                    </a:lnTo>
                    <a:lnTo>
                      <a:pt x="166" y="282"/>
                    </a:lnTo>
                    <a:lnTo>
                      <a:pt x="172" y="278"/>
                    </a:lnTo>
                    <a:lnTo>
                      <a:pt x="174" y="278"/>
                    </a:lnTo>
                    <a:lnTo>
                      <a:pt x="178" y="268"/>
                    </a:lnTo>
                    <a:lnTo>
                      <a:pt x="178" y="254"/>
                    </a:lnTo>
                    <a:lnTo>
                      <a:pt x="180" y="246"/>
                    </a:lnTo>
                    <a:lnTo>
                      <a:pt x="184" y="236"/>
                    </a:lnTo>
                    <a:lnTo>
                      <a:pt x="184" y="226"/>
                    </a:lnTo>
                    <a:lnTo>
                      <a:pt x="190" y="222"/>
                    </a:lnTo>
                    <a:lnTo>
                      <a:pt x="196" y="220"/>
                    </a:lnTo>
                    <a:lnTo>
                      <a:pt x="198" y="218"/>
                    </a:lnTo>
                    <a:lnTo>
                      <a:pt x="200" y="208"/>
                    </a:lnTo>
                    <a:lnTo>
                      <a:pt x="202" y="202"/>
                    </a:lnTo>
                    <a:lnTo>
                      <a:pt x="206" y="194"/>
                    </a:lnTo>
                    <a:lnTo>
                      <a:pt x="206" y="190"/>
                    </a:lnTo>
                    <a:lnTo>
                      <a:pt x="208" y="186"/>
                    </a:lnTo>
                    <a:lnTo>
                      <a:pt x="214" y="182"/>
                    </a:lnTo>
                    <a:lnTo>
                      <a:pt x="220" y="168"/>
                    </a:lnTo>
                    <a:lnTo>
                      <a:pt x="220" y="162"/>
                    </a:lnTo>
                    <a:lnTo>
                      <a:pt x="220" y="154"/>
                    </a:lnTo>
                    <a:lnTo>
                      <a:pt x="220" y="148"/>
                    </a:lnTo>
                    <a:lnTo>
                      <a:pt x="220" y="140"/>
                    </a:lnTo>
                    <a:lnTo>
                      <a:pt x="224" y="134"/>
                    </a:lnTo>
                    <a:lnTo>
                      <a:pt x="226" y="128"/>
                    </a:lnTo>
                    <a:lnTo>
                      <a:pt x="226" y="116"/>
                    </a:lnTo>
                    <a:lnTo>
                      <a:pt x="226" y="110"/>
                    </a:lnTo>
                    <a:lnTo>
                      <a:pt x="228" y="110"/>
                    </a:lnTo>
                    <a:lnTo>
                      <a:pt x="232" y="108"/>
                    </a:lnTo>
                    <a:lnTo>
                      <a:pt x="232" y="102"/>
                    </a:lnTo>
                    <a:lnTo>
                      <a:pt x="236" y="98"/>
                    </a:lnTo>
                    <a:lnTo>
                      <a:pt x="238" y="98"/>
                    </a:lnTo>
                    <a:lnTo>
                      <a:pt x="246" y="98"/>
                    </a:lnTo>
                    <a:lnTo>
                      <a:pt x="254" y="90"/>
                    </a:lnTo>
                    <a:lnTo>
                      <a:pt x="254" y="90"/>
                    </a:lnTo>
                    <a:lnTo>
                      <a:pt x="254" y="9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5" name="Freeform 1503"/>
              <p:cNvSpPr>
                <a:spLocks/>
              </p:cNvSpPr>
              <p:nvPr/>
            </p:nvSpPr>
            <p:spPr bwMode="auto">
              <a:xfrm>
                <a:off x="2486025" y="4178300"/>
                <a:ext cx="53975" cy="111125"/>
              </a:xfrm>
              <a:custGeom>
                <a:avLst/>
                <a:gdLst>
                  <a:gd name="T0" fmla="*/ 8 w 34"/>
                  <a:gd name="T1" fmla="*/ 0 h 70"/>
                  <a:gd name="T2" fmla="*/ 8 w 34"/>
                  <a:gd name="T3" fmla="*/ 0 h 70"/>
                  <a:gd name="T4" fmla="*/ 6 w 34"/>
                  <a:gd name="T5" fmla="*/ 2 h 70"/>
                  <a:gd name="T6" fmla="*/ 4 w 34"/>
                  <a:gd name="T7" fmla="*/ 4 h 70"/>
                  <a:gd name="T8" fmla="*/ 6 w 34"/>
                  <a:gd name="T9" fmla="*/ 8 h 70"/>
                  <a:gd name="T10" fmla="*/ 6 w 34"/>
                  <a:gd name="T11" fmla="*/ 10 h 70"/>
                  <a:gd name="T12" fmla="*/ 8 w 34"/>
                  <a:gd name="T13" fmla="*/ 12 h 70"/>
                  <a:gd name="T14" fmla="*/ 0 w 34"/>
                  <a:gd name="T15" fmla="*/ 30 h 70"/>
                  <a:gd name="T16" fmla="*/ 4 w 34"/>
                  <a:gd name="T17" fmla="*/ 38 h 70"/>
                  <a:gd name="T18" fmla="*/ 6 w 34"/>
                  <a:gd name="T19" fmla="*/ 48 h 70"/>
                  <a:gd name="T20" fmla="*/ 8 w 34"/>
                  <a:gd name="T21" fmla="*/ 60 h 70"/>
                  <a:gd name="T22" fmla="*/ 8 w 34"/>
                  <a:gd name="T23" fmla="*/ 66 h 70"/>
                  <a:gd name="T24" fmla="*/ 10 w 34"/>
                  <a:gd name="T25" fmla="*/ 70 h 70"/>
                  <a:gd name="T26" fmla="*/ 14 w 34"/>
                  <a:gd name="T27" fmla="*/ 70 h 70"/>
                  <a:gd name="T28" fmla="*/ 24 w 34"/>
                  <a:gd name="T29" fmla="*/ 64 h 70"/>
                  <a:gd name="T30" fmla="*/ 28 w 34"/>
                  <a:gd name="T31" fmla="*/ 64 h 70"/>
                  <a:gd name="T32" fmla="*/ 30 w 34"/>
                  <a:gd name="T33" fmla="*/ 62 h 70"/>
                  <a:gd name="T34" fmla="*/ 34 w 34"/>
                  <a:gd name="T35" fmla="*/ 54 h 70"/>
                  <a:gd name="T36" fmla="*/ 34 w 34"/>
                  <a:gd name="T37" fmla="*/ 48 h 70"/>
                  <a:gd name="T38" fmla="*/ 30 w 34"/>
                  <a:gd name="T39" fmla="*/ 36 h 70"/>
                  <a:gd name="T40" fmla="*/ 18 w 34"/>
                  <a:gd name="T41" fmla="*/ 12 h 70"/>
                  <a:gd name="T42" fmla="*/ 8 w 34"/>
                  <a:gd name="T43" fmla="*/ 0 h 70"/>
                  <a:gd name="T44" fmla="*/ 8 w 34"/>
                  <a:gd name="T45" fmla="*/ 0 h 70"/>
                  <a:gd name="T46" fmla="*/ 8 w 34"/>
                  <a:gd name="T4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 h="70">
                    <a:moveTo>
                      <a:pt x="8" y="0"/>
                    </a:moveTo>
                    <a:lnTo>
                      <a:pt x="8" y="0"/>
                    </a:lnTo>
                    <a:lnTo>
                      <a:pt x="6" y="2"/>
                    </a:lnTo>
                    <a:lnTo>
                      <a:pt x="4" y="4"/>
                    </a:lnTo>
                    <a:lnTo>
                      <a:pt x="6" y="8"/>
                    </a:lnTo>
                    <a:lnTo>
                      <a:pt x="6" y="10"/>
                    </a:lnTo>
                    <a:lnTo>
                      <a:pt x="8" y="12"/>
                    </a:lnTo>
                    <a:lnTo>
                      <a:pt x="0" y="30"/>
                    </a:lnTo>
                    <a:lnTo>
                      <a:pt x="4" y="38"/>
                    </a:lnTo>
                    <a:lnTo>
                      <a:pt x="6" y="48"/>
                    </a:lnTo>
                    <a:lnTo>
                      <a:pt x="8" y="60"/>
                    </a:lnTo>
                    <a:lnTo>
                      <a:pt x="8" y="66"/>
                    </a:lnTo>
                    <a:lnTo>
                      <a:pt x="10" y="70"/>
                    </a:lnTo>
                    <a:lnTo>
                      <a:pt x="14" y="70"/>
                    </a:lnTo>
                    <a:lnTo>
                      <a:pt x="24" y="64"/>
                    </a:lnTo>
                    <a:lnTo>
                      <a:pt x="28" y="64"/>
                    </a:lnTo>
                    <a:lnTo>
                      <a:pt x="30" y="62"/>
                    </a:lnTo>
                    <a:lnTo>
                      <a:pt x="34" y="54"/>
                    </a:lnTo>
                    <a:lnTo>
                      <a:pt x="34" y="48"/>
                    </a:lnTo>
                    <a:lnTo>
                      <a:pt x="30" y="36"/>
                    </a:lnTo>
                    <a:lnTo>
                      <a:pt x="18" y="12"/>
                    </a:lnTo>
                    <a:lnTo>
                      <a:pt x="8" y="0"/>
                    </a:lnTo>
                    <a:lnTo>
                      <a:pt x="8" y="0"/>
                    </a:lnTo>
                    <a:lnTo>
                      <a:pt x="8"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6" name="Freeform 1504"/>
              <p:cNvSpPr>
                <a:spLocks noEditPoints="1"/>
              </p:cNvSpPr>
              <p:nvPr/>
            </p:nvSpPr>
            <p:spPr bwMode="auto">
              <a:xfrm>
                <a:off x="276225" y="3133725"/>
                <a:ext cx="508000" cy="517525"/>
              </a:xfrm>
              <a:custGeom>
                <a:avLst/>
                <a:gdLst>
                  <a:gd name="T0" fmla="*/ 288 w 320"/>
                  <a:gd name="T1" fmla="*/ 88 h 326"/>
                  <a:gd name="T2" fmla="*/ 296 w 320"/>
                  <a:gd name="T3" fmla="*/ 86 h 326"/>
                  <a:gd name="T4" fmla="*/ 288 w 320"/>
                  <a:gd name="T5" fmla="*/ 80 h 326"/>
                  <a:gd name="T6" fmla="*/ 320 w 320"/>
                  <a:gd name="T7" fmla="*/ 86 h 326"/>
                  <a:gd name="T8" fmla="*/ 310 w 320"/>
                  <a:gd name="T9" fmla="*/ 80 h 326"/>
                  <a:gd name="T10" fmla="*/ 260 w 320"/>
                  <a:gd name="T11" fmla="*/ 94 h 326"/>
                  <a:gd name="T12" fmla="*/ 266 w 320"/>
                  <a:gd name="T13" fmla="*/ 96 h 326"/>
                  <a:gd name="T14" fmla="*/ 260 w 320"/>
                  <a:gd name="T15" fmla="*/ 94 h 326"/>
                  <a:gd name="T16" fmla="*/ 44 w 320"/>
                  <a:gd name="T17" fmla="*/ 310 h 326"/>
                  <a:gd name="T18" fmla="*/ 44 w 320"/>
                  <a:gd name="T19" fmla="*/ 310 h 326"/>
                  <a:gd name="T20" fmla="*/ 6 w 320"/>
                  <a:gd name="T21" fmla="*/ 312 h 326"/>
                  <a:gd name="T22" fmla="*/ 0 w 320"/>
                  <a:gd name="T23" fmla="*/ 320 h 326"/>
                  <a:gd name="T24" fmla="*/ 8 w 320"/>
                  <a:gd name="T25" fmla="*/ 312 h 326"/>
                  <a:gd name="T26" fmla="*/ 6 w 320"/>
                  <a:gd name="T27" fmla="*/ 312 h 326"/>
                  <a:gd name="T28" fmla="*/ 16 w 320"/>
                  <a:gd name="T29" fmla="*/ 320 h 326"/>
                  <a:gd name="T30" fmla="*/ 22 w 320"/>
                  <a:gd name="T31" fmla="*/ 320 h 326"/>
                  <a:gd name="T32" fmla="*/ 18 w 320"/>
                  <a:gd name="T33" fmla="*/ 318 h 326"/>
                  <a:gd name="T34" fmla="*/ 222 w 320"/>
                  <a:gd name="T35" fmla="*/ 12 h 326"/>
                  <a:gd name="T36" fmla="*/ 174 w 320"/>
                  <a:gd name="T37" fmla="*/ 6 h 326"/>
                  <a:gd name="T38" fmla="*/ 140 w 320"/>
                  <a:gd name="T39" fmla="*/ 4 h 326"/>
                  <a:gd name="T40" fmla="*/ 128 w 320"/>
                  <a:gd name="T41" fmla="*/ 6 h 326"/>
                  <a:gd name="T42" fmla="*/ 112 w 320"/>
                  <a:gd name="T43" fmla="*/ 12 h 326"/>
                  <a:gd name="T44" fmla="*/ 112 w 320"/>
                  <a:gd name="T45" fmla="*/ 30 h 326"/>
                  <a:gd name="T46" fmla="*/ 122 w 320"/>
                  <a:gd name="T47" fmla="*/ 36 h 326"/>
                  <a:gd name="T48" fmla="*/ 128 w 320"/>
                  <a:gd name="T49" fmla="*/ 40 h 326"/>
                  <a:gd name="T50" fmla="*/ 144 w 320"/>
                  <a:gd name="T51" fmla="*/ 42 h 326"/>
                  <a:gd name="T52" fmla="*/ 140 w 320"/>
                  <a:gd name="T53" fmla="*/ 54 h 326"/>
                  <a:gd name="T54" fmla="*/ 144 w 320"/>
                  <a:gd name="T55" fmla="*/ 68 h 326"/>
                  <a:gd name="T56" fmla="*/ 138 w 320"/>
                  <a:gd name="T57" fmla="*/ 78 h 326"/>
                  <a:gd name="T58" fmla="*/ 138 w 320"/>
                  <a:gd name="T59" fmla="*/ 94 h 326"/>
                  <a:gd name="T60" fmla="*/ 138 w 320"/>
                  <a:gd name="T61" fmla="*/ 104 h 326"/>
                  <a:gd name="T62" fmla="*/ 136 w 320"/>
                  <a:gd name="T63" fmla="*/ 114 h 326"/>
                  <a:gd name="T64" fmla="*/ 140 w 320"/>
                  <a:gd name="T65" fmla="*/ 122 h 326"/>
                  <a:gd name="T66" fmla="*/ 144 w 320"/>
                  <a:gd name="T67" fmla="*/ 134 h 326"/>
                  <a:gd name="T68" fmla="*/ 176 w 320"/>
                  <a:gd name="T69" fmla="*/ 150 h 326"/>
                  <a:gd name="T70" fmla="*/ 192 w 320"/>
                  <a:gd name="T71" fmla="*/ 148 h 326"/>
                  <a:gd name="T72" fmla="*/ 208 w 320"/>
                  <a:gd name="T73" fmla="*/ 142 h 326"/>
                  <a:gd name="T74" fmla="*/ 214 w 320"/>
                  <a:gd name="T75" fmla="*/ 130 h 326"/>
                  <a:gd name="T76" fmla="*/ 232 w 320"/>
                  <a:gd name="T77" fmla="*/ 124 h 326"/>
                  <a:gd name="T78" fmla="*/ 242 w 320"/>
                  <a:gd name="T79" fmla="*/ 104 h 326"/>
                  <a:gd name="T80" fmla="*/ 242 w 320"/>
                  <a:gd name="T81" fmla="*/ 94 h 326"/>
                  <a:gd name="T82" fmla="*/ 248 w 320"/>
                  <a:gd name="T83" fmla="*/ 80 h 326"/>
                  <a:gd name="T84" fmla="*/ 266 w 320"/>
                  <a:gd name="T85" fmla="*/ 54 h 326"/>
                  <a:gd name="T86" fmla="*/ 288 w 320"/>
                  <a:gd name="T87" fmla="*/ 42 h 326"/>
                  <a:gd name="T88" fmla="*/ 286 w 320"/>
                  <a:gd name="T89" fmla="*/ 26 h 326"/>
                  <a:gd name="T90" fmla="*/ 270 w 320"/>
                  <a:gd name="T91" fmla="*/ 32 h 326"/>
                  <a:gd name="T92" fmla="*/ 256 w 320"/>
                  <a:gd name="T93" fmla="*/ 26 h 326"/>
                  <a:gd name="T94" fmla="*/ 242 w 320"/>
                  <a:gd name="T95" fmla="*/ 24 h 326"/>
                  <a:gd name="T96" fmla="*/ 232 w 320"/>
                  <a:gd name="T97" fmla="*/ 22 h 326"/>
                  <a:gd name="T98" fmla="*/ 224 w 320"/>
                  <a:gd name="T99" fmla="*/ 14 h 326"/>
                  <a:gd name="T100" fmla="*/ 222 w 320"/>
                  <a:gd name="T101" fmla="*/ 12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326">
                    <a:moveTo>
                      <a:pt x="288" y="80"/>
                    </a:moveTo>
                    <a:lnTo>
                      <a:pt x="288" y="80"/>
                    </a:lnTo>
                    <a:lnTo>
                      <a:pt x="288" y="88"/>
                    </a:lnTo>
                    <a:lnTo>
                      <a:pt x="288" y="92"/>
                    </a:lnTo>
                    <a:lnTo>
                      <a:pt x="292" y="94"/>
                    </a:lnTo>
                    <a:lnTo>
                      <a:pt x="296" y="86"/>
                    </a:lnTo>
                    <a:lnTo>
                      <a:pt x="288" y="80"/>
                    </a:lnTo>
                    <a:lnTo>
                      <a:pt x="288" y="80"/>
                    </a:lnTo>
                    <a:lnTo>
                      <a:pt x="288" y="80"/>
                    </a:lnTo>
                    <a:close/>
                    <a:moveTo>
                      <a:pt x="310" y="80"/>
                    </a:moveTo>
                    <a:lnTo>
                      <a:pt x="314" y="86"/>
                    </a:lnTo>
                    <a:lnTo>
                      <a:pt x="320" y="86"/>
                    </a:lnTo>
                    <a:lnTo>
                      <a:pt x="318" y="84"/>
                    </a:lnTo>
                    <a:lnTo>
                      <a:pt x="310" y="80"/>
                    </a:lnTo>
                    <a:lnTo>
                      <a:pt x="310" y="80"/>
                    </a:lnTo>
                    <a:lnTo>
                      <a:pt x="310" y="80"/>
                    </a:lnTo>
                    <a:close/>
                    <a:moveTo>
                      <a:pt x="260" y="94"/>
                    </a:moveTo>
                    <a:lnTo>
                      <a:pt x="260" y="94"/>
                    </a:lnTo>
                    <a:lnTo>
                      <a:pt x="260" y="96"/>
                    </a:lnTo>
                    <a:lnTo>
                      <a:pt x="264" y="98"/>
                    </a:lnTo>
                    <a:lnTo>
                      <a:pt x="266" y="96"/>
                    </a:lnTo>
                    <a:lnTo>
                      <a:pt x="266" y="94"/>
                    </a:lnTo>
                    <a:lnTo>
                      <a:pt x="260" y="94"/>
                    </a:lnTo>
                    <a:lnTo>
                      <a:pt x="260" y="94"/>
                    </a:lnTo>
                    <a:lnTo>
                      <a:pt x="260" y="94"/>
                    </a:lnTo>
                    <a:close/>
                    <a:moveTo>
                      <a:pt x="44" y="310"/>
                    </a:moveTo>
                    <a:lnTo>
                      <a:pt x="44" y="310"/>
                    </a:lnTo>
                    <a:lnTo>
                      <a:pt x="38" y="318"/>
                    </a:lnTo>
                    <a:lnTo>
                      <a:pt x="46" y="316"/>
                    </a:lnTo>
                    <a:lnTo>
                      <a:pt x="44" y="310"/>
                    </a:lnTo>
                    <a:lnTo>
                      <a:pt x="44" y="310"/>
                    </a:lnTo>
                    <a:lnTo>
                      <a:pt x="44" y="310"/>
                    </a:lnTo>
                    <a:close/>
                    <a:moveTo>
                      <a:pt x="6" y="312"/>
                    </a:moveTo>
                    <a:lnTo>
                      <a:pt x="6" y="312"/>
                    </a:lnTo>
                    <a:lnTo>
                      <a:pt x="0" y="318"/>
                    </a:lnTo>
                    <a:lnTo>
                      <a:pt x="0" y="320"/>
                    </a:lnTo>
                    <a:lnTo>
                      <a:pt x="6" y="318"/>
                    </a:lnTo>
                    <a:lnTo>
                      <a:pt x="6" y="316"/>
                    </a:lnTo>
                    <a:lnTo>
                      <a:pt x="8" y="312"/>
                    </a:lnTo>
                    <a:lnTo>
                      <a:pt x="6" y="312"/>
                    </a:lnTo>
                    <a:lnTo>
                      <a:pt x="6" y="312"/>
                    </a:lnTo>
                    <a:lnTo>
                      <a:pt x="6" y="312"/>
                    </a:lnTo>
                    <a:close/>
                    <a:moveTo>
                      <a:pt x="18" y="318"/>
                    </a:moveTo>
                    <a:lnTo>
                      <a:pt x="18" y="318"/>
                    </a:lnTo>
                    <a:lnTo>
                      <a:pt x="16" y="320"/>
                    </a:lnTo>
                    <a:lnTo>
                      <a:pt x="18" y="322"/>
                    </a:lnTo>
                    <a:lnTo>
                      <a:pt x="20" y="326"/>
                    </a:lnTo>
                    <a:lnTo>
                      <a:pt x="22" y="320"/>
                    </a:lnTo>
                    <a:lnTo>
                      <a:pt x="22" y="318"/>
                    </a:lnTo>
                    <a:lnTo>
                      <a:pt x="18" y="318"/>
                    </a:lnTo>
                    <a:lnTo>
                      <a:pt x="18" y="318"/>
                    </a:lnTo>
                    <a:lnTo>
                      <a:pt x="18" y="318"/>
                    </a:lnTo>
                    <a:close/>
                    <a:moveTo>
                      <a:pt x="222" y="12"/>
                    </a:moveTo>
                    <a:lnTo>
                      <a:pt x="222" y="12"/>
                    </a:lnTo>
                    <a:lnTo>
                      <a:pt x="212" y="12"/>
                    </a:lnTo>
                    <a:lnTo>
                      <a:pt x="200" y="8"/>
                    </a:lnTo>
                    <a:lnTo>
                      <a:pt x="174" y="6"/>
                    </a:lnTo>
                    <a:lnTo>
                      <a:pt x="158" y="6"/>
                    </a:lnTo>
                    <a:lnTo>
                      <a:pt x="144" y="6"/>
                    </a:lnTo>
                    <a:lnTo>
                      <a:pt x="140" y="4"/>
                    </a:lnTo>
                    <a:lnTo>
                      <a:pt x="136" y="0"/>
                    </a:lnTo>
                    <a:lnTo>
                      <a:pt x="130" y="4"/>
                    </a:lnTo>
                    <a:lnTo>
                      <a:pt x="128" y="6"/>
                    </a:lnTo>
                    <a:lnTo>
                      <a:pt x="126" y="12"/>
                    </a:lnTo>
                    <a:lnTo>
                      <a:pt x="120" y="12"/>
                    </a:lnTo>
                    <a:lnTo>
                      <a:pt x="112" y="12"/>
                    </a:lnTo>
                    <a:lnTo>
                      <a:pt x="110" y="14"/>
                    </a:lnTo>
                    <a:lnTo>
                      <a:pt x="108" y="18"/>
                    </a:lnTo>
                    <a:lnTo>
                      <a:pt x="112" y="30"/>
                    </a:lnTo>
                    <a:lnTo>
                      <a:pt x="112" y="40"/>
                    </a:lnTo>
                    <a:lnTo>
                      <a:pt x="118" y="36"/>
                    </a:lnTo>
                    <a:lnTo>
                      <a:pt x="122" y="36"/>
                    </a:lnTo>
                    <a:lnTo>
                      <a:pt x="126" y="36"/>
                    </a:lnTo>
                    <a:lnTo>
                      <a:pt x="126" y="42"/>
                    </a:lnTo>
                    <a:lnTo>
                      <a:pt x="128" y="40"/>
                    </a:lnTo>
                    <a:lnTo>
                      <a:pt x="138" y="40"/>
                    </a:lnTo>
                    <a:lnTo>
                      <a:pt x="144" y="40"/>
                    </a:lnTo>
                    <a:lnTo>
                      <a:pt x="144" y="42"/>
                    </a:lnTo>
                    <a:lnTo>
                      <a:pt x="146" y="44"/>
                    </a:lnTo>
                    <a:lnTo>
                      <a:pt x="146" y="48"/>
                    </a:lnTo>
                    <a:lnTo>
                      <a:pt x="140" y="54"/>
                    </a:lnTo>
                    <a:lnTo>
                      <a:pt x="138" y="54"/>
                    </a:lnTo>
                    <a:lnTo>
                      <a:pt x="140" y="60"/>
                    </a:lnTo>
                    <a:lnTo>
                      <a:pt x="144" y="68"/>
                    </a:lnTo>
                    <a:lnTo>
                      <a:pt x="144" y="70"/>
                    </a:lnTo>
                    <a:lnTo>
                      <a:pt x="144" y="72"/>
                    </a:lnTo>
                    <a:lnTo>
                      <a:pt x="138" y="78"/>
                    </a:lnTo>
                    <a:lnTo>
                      <a:pt x="138" y="84"/>
                    </a:lnTo>
                    <a:lnTo>
                      <a:pt x="140" y="88"/>
                    </a:lnTo>
                    <a:lnTo>
                      <a:pt x="138" y="94"/>
                    </a:lnTo>
                    <a:lnTo>
                      <a:pt x="136" y="96"/>
                    </a:lnTo>
                    <a:lnTo>
                      <a:pt x="136" y="98"/>
                    </a:lnTo>
                    <a:lnTo>
                      <a:pt x="138" y="104"/>
                    </a:lnTo>
                    <a:lnTo>
                      <a:pt x="140" y="106"/>
                    </a:lnTo>
                    <a:lnTo>
                      <a:pt x="138" y="112"/>
                    </a:lnTo>
                    <a:lnTo>
                      <a:pt x="136" y="114"/>
                    </a:lnTo>
                    <a:lnTo>
                      <a:pt x="136" y="120"/>
                    </a:lnTo>
                    <a:lnTo>
                      <a:pt x="138" y="122"/>
                    </a:lnTo>
                    <a:lnTo>
                      <a:pt x="140" y="122"/>
                    </a:lnTo>
                    <a:lnTo>
                      <a:pt x="140" y="124"/>
                    </a:lnTo>
                    <a:lnTo>
                      <a:pt x="140" y="132"/>
                    </a:lnTo>
                    <a:lnTo>
                      <a:pt x="144" y="134"/>
                    </a:lnTo>
                    <a:lnTo>
                      <a:pt x="156" y="156"/>
                    </a:lnTo>
                    <a:lnTo>
                      <a:pt x="166" y="152"/>
                    </a:lnTo>
                    <a:lnTo>
                      <a:pt x="176" y="150"/>
                    </a:lnTo>
                    <a:lnTo>
                      <a:pt x="178" y="146"/>
                    </a:lnTo>
                    <a:lnTo>
                      <a:pt x="184" y="146"/>
                    </a:lnTo>
                    <a:lnTo>
                      <a:pt x="192" y="148"/>
                    </a:lnTo>
                    <a:lnTo>
                      <a:pt x="200" y="148"/>
                    </a:lnTo>
                    <a:lnTo>
                      <a:pt x="208" y="146"/>
                    </a:lnTo>
                    <a:lnTo>
                      <a:pt x="208" y="142"/>
                    </a:lnTo>
                    <a:lnTo>
                      <a:pt x="210" y="140"/>
                    </a:lnTo>
                    <a:lnTo>
                      <a:pt x="212" y="138"/>
                    </a:lnTo>
                    <a:lnTo>
                      <a:pt x="214" y="130"/>
                    </a:lnTo>
                    <a:lnTo>
                      <a:pt x="224" y="128"/>
                    </a:lnTo>
                    <a:lnTo>
                      <a:pt x="228" y="124"/>
                    </a:lnTo>
                    <a:lnTo>
                      <a:pt x="232" y="124"/>
                    </a:lnTo>
                    <a:lnTo>
                      <a:pt x="232" y="120"/>
                    </a:lnTo>
                    <a:lnTo>
                      <a:pt x="232" y="114"/>
                    </a:lnTo>
                    <a:lnTo>
                      <a:pt x="242" y="104"/>
                    </a:lnTo>
                    <a:lnTo>
                      <a:pt x="246" y="102"/>
                    </a:lnTo>
                    <a:lnTo>
                      <a:pt x="246" y="96"/>
                    </a:lnTo>
                    <a:lnTo>
                      <a:pt x="242" y="94"/>
                    </a:lnTo>
                    <a:lnTo>
                      <a:pt x="240" y="92"/>
                    </a:lnTo>
                    <a:lnTo>
                      <a:pt x="240" y="86"/>
                    </a:lnTo>
                    <a:lnTo>
                      <a:pt x="248" y="80"/>
                    </a:lnTo>
                    <a:lnTo>
                      <a:pt x="256" y="66"/>
                    </a:lnTo>
                    <a:lnTo>
                      <a:pt x="260" y="60"/>
                    </a:lnTo>
                    <a:lnTo>
                      <a:pt x="266" y="54"/>
                    </a:lnTo>
                    <a:lnTo>
                      <a:pt x="278" y="50"/>
                    </a:lnTo>
                    <a:lnTo>
                      <a:pt x="286" y="48"/>
                    </a:lnTo>
                    <a:lnTo>
                      <a:pt x="288" y="42"/>
                    </a:lnTo>
                    <a:lnTo>
                      <a:pt x="288" y="34"/>
                    </a:lnTo>
                    <a:lnTo>
                      <a:pt x="288" y="26"/>
                    </a:lnTo>
                    <a:lnTo>
                      <a:pt x="286" y="26"/>
                    </a:lnTo>
                    <a:lnTo>
                      <a:pt x="284" y="30"/>
                    </a:lnTo>
                    <a:lnTo>
                      <a:pt x="282" y="32"/>
                    </a:lnTo>
                    <a:lnTo>
                      <a:pt x="270" y="32"/>
                    </a:lnTo>
                    <a:lnTo>
                      <a:pt x="268" y="34"/>
                    </a:lnTo>
                    <a:lnTo>
                      <a:pt x="266" y="30"/>
                    </a:lnTo>
                    <a:lnTo>
                      <a:pt x="256" y="26"/>
                    </a:lnTo>
                    <a:lnTo>
                      <a:pt x="250" y="26"/>
                    </a:lnTo>
                    <a:lnTo>
                      <a:pt x="246" y="26"/>
                    </a:lnTo>
                    <a:lnTo>
                      <a:pt x="242" y="24"/>
                    </a:lnTo>
                    <a:lnTo>
                      <a:pt x="240" y="24"/>
                    </a:lnTo>
                    <a:lnTo>
                      <a:pt x="236" y="22"/>
                    </a:lnTo>
                    <a:lnTo>
                      <a:pt x="232" y="22"/>
                    </a:lnTo>
                    <a:lnTo>
                      <a:pt x="228" y="18"/>
                    </a:lnTo>
                    <a:lnTo>
                      <a:pt x="228" y="16"/>
                    </a:lnTo>
                    <a:lnTo>
                      <a:pt x="224" y="14"/>
                    </a:lnTo>
                    <a:lnTo>
                      <a:pt x="222" y="12"/>
                    </a:lnTo>
                    <a:lnTo>
                      <a:pt x="222" y="12"/>
                    </a:lnTo>
                    <a:lnTo>
                      <a:pt x="222"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7" name="Freeform 1505"/>
              <p:cNvSpPr>
                <a:spLocks noEditPoints="1"/>
              </p:cNvSpPr>
              <p:nvPr/>
            </p:nvSpPr>
            <p:spPr bwMode="auto">
              <a:xfrm>
                <a:off x="3568700" y="3317875"/>
                <a:ext cx="73025" cy="168275"/>
              </a:xfrm>
              <a:custGeom>
                <a:avLst/>
                <a:gdLst>
                  <a:gd name="T0" fmla="*/ 8 w 46"/>
                  <a:gd name="T1" fmla="*/ 10 h 106"/>
                  <a:gd name="T2" fmla="*/ 8 w 46"/>
                  <a:gd name="T3" fmla="*/ 10 h 106"/>
                  <a:gd name="T4" fmla="*/ 10 w 46"/>
                  <a:gd name="T5" fmla="*/ 24 h 106"/>
                  <a:gd name="T6" fmla="*/ 10 w 46"/>
                  <a:gd name="T7" fmla="*/ 26 h 106"/>
                  <a:gd name="T8" fmla="*/ 6 w 46"/>
                  <a:gd name="T9" fmla="*/ 28 h 106"/>
                  <a:gd name="T10" fmla="*/ 10 w 46"/>
                  <a:gd name="T11" fmla="*/ 36 h 106"/>
                  <a:gd name="T12" fmla="*/ 10 w 46"/>
                  <a:gd name="T13" fmla="*/ 40 h 106"/>
                  <a:gd name="T14" fmla="*/ 8 w 46"/>
                  <a:gd name="T15" fmla="*/ 42 h 106"/>
                  <a:gd name="T16" fmla="*/ 8 w 46"/>
                  <a:gd name="T17" fmla="*/ 46 h 106"/>
                  <a:gd name="T18" fmla="*/ 10 w 46"/>
                  <a:gd name="T19" fmla="*/ 46 h 106"/>
                  <a:gd name="T20" fmla="*/ 10 w 46"/>
                  <a:gd name="T21" fmla="*/ 50 h 106"/>
                  <a:gd name="T22" fmla="*/ 10 w 46"/>
                  <a:gd name="T23" fmla="*/ 58 h 106"/>
                  <a:gd name="T24" fmla="*/ 6 w 46"/>
                  <a:gd name="T25" fmla="*/ 60 h 106"/>
                  <a:gd name="T26" fmla="*/ 2 w 46"/>
                  <a:gd name="T27" fmla="*/ 72 h 106"/>
                  <a:gd name="T28" fmla="*/ 2 w 46"/>
                  <a:gd name="T29" fmla="*/ 84 h 106"/>
                  <a:gd name="T30" fmla="*/ 6 w 46"/>
                  <a:gd name="T31" fmla="*/ 84 h 106"/>
                  <a:gd name="T32" fmla="*/ 8 w 46"/>
                  <a:gd name="T33" fmla="*/ 86 h 106"/>
                  <a:gd name="T34" fmla="*/ 16 w 46"/>
                  <a:gd name="T35" fmla="*/ 78 h 106"/>
                  <a:gd name="T36" fmla="*/ 26 w 46"/>
                  <a:gd name="T37" fmla="*/ 72 h 106"/>
                  <a:gd name="T38" fmla="*/ 36 w 46"/>
                  <a:gd name="T39" fmla="*/ 68 h 106"/>
                  <a:gd name="T40" fmla="*/ 40 w 46"/>
                  <a:gd name="T41" fmla="*/ 68 h 106"/>
                  <a:gd name="T42" fmla="*/ 44 w 46"/>
                  <a:gd name="T43" fmla="*/ 62 h 106"/>
                  <a:gd name="T44" fmla="*/ 46 w 46"/>
                  <a:gd name="T45" fmla="*/ 46 h 106"/>
                  <a:gd name="T46" fmla="*/ 46 w 46"/>
                  <a:gd name="T47" fmla="*/ 26 h 106"/>
                  <a:gd name="T48" fmla="*/ 40 w 46"/>
                  <a:gd name="T49" fmla="*/ 20 h 106"/>
                  <a:gd name="T50" fmla="*/ 40 w 46"/>
                  <a:gd name="T51" fmla="*/ 14 h 106"/>
                  <a:gd name="T52" fmla="*/ 36 w 46"/>
                  <a:gd name="T53" fmla="*/ 14 h 106"/>
                  <a:gd name="T54" fmla="*/ 36 w 46"/>
                  <a:gd name="T55" fmla="*/ 8 h 106"/>
                  <a:gd name="T56" fmla="*/ 36 w 46"/>
                  <a:gd name="T57" fmla="*/ 6 h 106"/>
                  <a:gd name="T58" fmla="*/ 30 w 46"/>
                  <a:gd name="T59" fmla="*/ 2 h 106"/>
                  <a:gd name="T60" fmla="*/ 26 w 46"/>
                  <a:gd name="T61" fmla="*/ 6 h 106"/>
                  <a:gd name="T62" fmla="*/ 18 w 46"/>
                  <a:gd name="T63" fmla="*/ 0 h 106"/>
                  <a:gd name="T64" fmla="*/ 12 w 46"/>
                  <a:gd name="T65" fmla="*/ 2 h 106"/>
                  <a:gd name="T66" fmla="*/ 6 w 46"/>
                  <a:gd name="T67" fmla="*/ 10 h 106"/>
                  <a:gd name="T68" fmla="*/ 8 w 46"/>
                  <a:gd name="T69" fmla="*/ 10 h 106"/>
                  <a:gd name="T70" fmla="*/ 8 w 46"/>
                  <a:gd name="T71" fmla="*/ 10 h 106"/>
                  <a:gd name="T72" fmla="*/ 8 w 46"/>
                  <a:gd name="T73" fmla="*/ 10 h 106"/>
                  <a:gd name="T74" fmla="*/ 2 w 46"/>
                  <a:gd name="T75" fmla="*/ 98 h 106"/>
                  <a:gd name="T76" fmla="*/ 2 w 46"/>
                  <a:gd name="T77" fmla="*/ 98 h 106"/>
                  <a:gd name="T78" fmla="*/ 0 w 46"/>
                  <a:gd name="T79" fmla="*/ 104 h 106"/>
                  <a:gd name="T80" fmla="*/ 0 w 46"/>
                  <a:gd name="T81" fmla="*/ 106 h 106"/>
                  <a:gd name="T82" fmla="*/ 2 w 46"/>
                  <a:gd name="T83" fmla="*/ 106 h 106"/>
                  <a:gd name="T84" fmla="*/ 6 w 46"/>
                  <a:gd name="T85" fmla="*/ 102 h 106"/>
                  <a:gd name="T86" fmla="*/ 6 w 46"/>
                  <a:gd name="T87" fmla="*/ 98 h 106"/>
                  <a:gd name="T88" fmla="*/ 2 w 46"/>
                  <a:gd name="T89" fmla="*/ 98 h 106"/>
                  <a:gd name="T90" fmla="*/ 2 w 46"/>
                  <a:gd name="T91" fmla="*/ 98 h 106"/>
                  <a:gd name="T92" fmla="*/ 2 w 46"/>
                  <a:gd name="T93" fmla="*/ 9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106">
                    <a:moveTo>
                      <a:pt x="8" y="10"/>
                    </a:moveTo>
                    <a:lnTo>
                      <a:pt x="8" y="10"/>
                    </a:lnTo>
                    <a:lnTo>
                      <a:pt x="10" y="24"/>
                    </a:lnTo>
                    <a:lnTo>
                      <a:pt x="10" y="26"/>
                    </a:lnTo>
                    <a:lnTo>
                      <a:pt x="6" y="28"/>
                    </a:lnTo>
                    <a:lnTo>
                      <a:pt x="10" y="36"/>
                    </a:lnTo>
                    <a:lnTo>
                      <a:pt x="10" y="40"/>
                    </a:lnTo>
                    <a:lnTo>
                      <a:pt x="8" y="42"/>
                    </a:lnTo>
                    <a:lnTo>
                      <a:pt x="8" y="46"/>
                    </a:lnTo>
                    <a:lnTo>
                      <a:pt x="10" y="46"/>
                    </a:lnTo>
                    <a:lnTo>
                      <a:pt x="10" y="50"/>
                    </a:lnTo>
                    <a:lnTo>
                      <a:pt x="10" y="58"/>
                    </a:lnTo>
                    <a:lnTo>
                      <a:pt x="6" y="60"/>
                    </a:lnTo>
                    <a:lnTo>
                      <a:pt x="2" y="72"/>
                    </a:lnTo>
                    <a:lnTo>
                      <a:pt x="2" y="84"/>
                    </a:lnTo>
                    <a:lnTo>
                      <a:pt x="6" y="84"/>
                    </a:lnTo>
                    <a:lnTo>
                      <a:pt x="8" y="86"/>
                    </a:lnTo>
                    <a:lnTo>
                      <a:pt x="16" y="78"/>
                    </a:lnTo>
                    <a:lnTo>
                      <a:pt x="26" y="72"/>
                    </a:lnTo>
                    <a:lnTo>
                      <a:pt x="36" y="68"/>
                    </a:lnTo>
                    <a:lnTo>
                      <a:pt x="40" y="68"/>
                    </a:lnTo>
                    <a:lnTo>
                      <a:pt x="44" y="62"/>
                    </a:lnTo>
                    <a:lnTo>
                      <a:pt x="46" y="46"/>
                    </a:lnTo>
                    <a:lnTo>
                      <a:pt x="46" y="26"/>
                    </a:lnTo>
                    <a:lnTo>
                      <a:pt x="40" y="20"/>
                    </a:lnTo>
                    <a:lnTo>
                      <a:pt x="40" y="14"/>
                    </a:lnTo>
                    <a:lnTo>
                      <a:pt x="36" y="14"/>
                    </a:lnTo>
                    <a:lnTo>
                      <a:pt x="36" y="8"/>
                    </a:lnTo>
                    <a:lnTo>
                      <a:pt x="36" y="6"/>
                    </a:lnTo>
                    <a:lnTo>
                      <a:pt x="30" y="2"/>
                    </a:lnTo>
                    <a:lnTo>
                      <a:pt x="26" y="6"/>
                    </a:lnTo>
                    <a:lnTo>
                      <a:pt x="18" y="0"/>
                    </a:lnTo>
                    <a:lnTo>
                      <a:pt x="12" y="2"/>
                    </a:lnTo>
                    <a:lnTo>
                      <a:pt x="6" y="10"/>
                    </a:lnTo>
                    <a:lnTo>
                      <a:pt x="8" y="10"/>
                    </a:lnTo>
                    <a:lnTo>
                      <a:pt x="8" y="10"/>
                    </a:lnTo>
                    <a:lnTo>
                      <a:pt x="8" y="10"/>
                    </a:lnTo>
                    <a:close/>
                    <a:moveTo>
                      <a:pt x="2" y="98"/>
                    </a:moveTo>
                    <a:lnTo>
                      <a:pt x="2" y="98"/>
                    </a:lnTo>
                    <a:lnTo>
                      <a:pt x="0" y="104"/>
                    </a:lnTo>
                    <a:lnTo>
                      <a:pt x="0" y="106"/>
                    </a:lnTo>
                    <a:lnTo>
                      <a:pt x="2" y="106"/>
                    </a:lnTo>
                    <a:lnTo>
                      <a:pt x="6" y="102"/>
                    </a:lnTo>
                    <a:lnTo>
                      <a:pt x="6" y="98"/>
                    </a:lnTo>
                    <a:lnTo>
                      <a:pt x="2" y="98"/>
                    </a:lnTo>
                    <a:lnTo>
                      <a:pt x="2" y="98"/>
                    </a:lnTo>
                    <a:lnTo>
                      <a:pt x="2" y="98"/>
                    </a:lnTo>
                    <a:close/>
                  </a:path>
                </a:pathLst>
              </a:custGeom>
              <a:solidFill>
                <a:srgbClr val="558180"/>
              </a:solid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8" name="Freeform 1506"/>
              <p:cNvSpPr>
                <a:spLocks noEditPoints="1"/>
              </p:cNvSpPr>
              <p:nvPr/>
            </p:nvSpPr>
            <p:spPr bwMode="auto">
              <a:xfrm>
                <a:off x="1035050" y="5089525"/>
                <a:ext cx="377825" cy="381000"/>
              </a:xfrm>
              <a:custGeom>
                <a:avLst/>
                <a:gdLst>
                  <a:gd name="T0" fmla="*/ 236 w 238"/>
                  <a:gd name="T1" fmla="*/ 114 h 240"/>
                  <a:gd name="T2" fmla="*/ 232 w 238"/>
                  <a:gd name="T3" fmla="*/ 124 h 240"/>
                  <a:gd name="T4" fmla="*/ 204 w 238"/>
                  <a:gd name="T5" fmla="*/ 160 h 240"/>
                  <a:gd name="T6" fmla="*/ 202 w 238"/>
                  <a:gd name="T7" fmla="*/ 168 h 240"/>
                  <a:gd name="T8" fmla="*/ 172 w 238"/>
                  <a:gd name="T9" fmla="*/ 200 h 240"/>
                  <a:gd name="T10" fmla="*/ 148 w 238"/>
                  <a:gd name="T11" fmla="*/ 218 h 240"/>
                  <a:gd name="T12" fmla="*/ 138 w 238"/>
                  <a:gd name="T13" fmla="*/ 222 h 240"/>
                  <a:gd name="T14" fmla="*/ 112 w 238"/>
                  <a:gd name="T15" fmla="*/ 226 h 240"/>
                  <a:gd name="T16" fmla="*/ 86 w 238"/>
                  <a:gd name="T17" fmla="*/ 224 h 240"/>
                  <a:gd name="T18" fmla="*/ 68 w 238"/>
                  <a:gd name="T19" fmla="*/ 230 h 240"/>
                  <a:gd name="T20" fmla="*/ 48 w 238"/>
                  <a:gd name="T21" fmla="*/ 238 h 240"/>
                  <a:gd name="T22" fmla="*/ 32 w 238"/>
                  <a:gd name="T23" fmla="*/ 234 h 240"/>
                  <a:gd name="T24" fmla="*/ 24 w 238"/>
                  <a:gd name="T25" fmla="*/ 232 h 240"/>
                  <a:gd name="T26" fmla="*/ 18 w 238"/>
                  <a:gd name="T27" fmla="*/ 206 h 240"/>
                  <a:gd name="T28" fmla="*/ 18 w 238"/>
                  <a:gd name="T29" fmla="*/ 198 h 240"/>
                  <a:gd name="T30" fmla="*/ 22 w 238"/>
                  <a:gd name="T31" fmla="*/ 176 h 240"/>
                  <a:gd name="T32" fmla="*/ 12 w 238"/>
                  <a:gd name="T33" fmla="*/ 158 h 240"/>
                  <a:gd name="T34" fmla="*/ 0 w 238"/>
                  <a:gd name="T35" fmla="*/ 126 h 240"/>
                  <a:gd name="T36" fmla="*/ 16 w 238"/>
                  <a:gd name="T37" fmla="*/ 116 h 240"/>
                  <a:gd name="T38" fmla="*/ 24 w 238"/>
                  <a:gd name="T39" fmla="*/ 126 h 240"/>
                  <a:gd name="T40" fmla="*/ 38 w 238"/>
                  <a:gd name="T41" fmla="*/ 124 h 240"/>
                  <a:gd name="T42" fmla="*/ 44 w 238"/>
                  <a:gd name="T43" fmla="*/ 116 h 240"/>
                  <a:gd name="T44" fmla="*/ 52 w 238"/>
                  <a:gd name="T45" fmla="*/ 62 h 240"/>
                  <a:gd name="T46" fmla="*/ 60 w 238"/>
                  <a:gd name="T47" fmla="*/ 78 h 240"/>
                  <a:gd name="T48" fmla="*/ 60 w 238"/>
                  <a:gd name="T49" fmla="*/ 90 h 240"/>
                  <a:gd name="T50" fmla="*/ 70 w 238"/>
                  <a:gd name="T51" fmla="*/ 88 h 240"/>
                  <a:gd name="T52" fmla="*/ 92 w 238"/>
                  <a:gd name="T53" fmla="*/ 78 h 240"/>
                  <a:gd name="T54" fmla="*/ 98 w 238"/>
                  <a:gd name="T55" fmla="*/ 66 h 240"/>
                  <a:gd name="T56" fmla="*/ 110 w 238"/>
                  <a:gd name="T57" fmla="*/ 64 h 240"/>
                  <a:gd name="T58" fmla="*/ 116 w 238"/>
                  <a:gd name="T59" fmla="*/ 64 h 240"/>
                  <a:gd name="T60" fmla="*/ 124 w 238"/>
                  <a:gd name="T61" fmla="*/ 66 h 240"/>
                  <a:gd name="T62" fmla="*/ 138 w 238"/>
                  <a:gd name="T63" fmla="*/ 66 h 240"/>
                  <a:gd name="T64" fmla="*/ 146 w 238"/>
                  <a:gd name="T65" fmla="*/ 40 h 240"/>
                  <a:gd name="T66" fmla="*/ 150 w 238"/>
                  <a:gd name="T67" fmla="*/ 30 h 240"/>
                  <a:gd name="T68" fmla="*/ 158 w 238"/>
                  <a:gd name="T69" fmla="*/ 20 h 240"/>
                  <a:gd name="T70" fmla="*/ 172 w 238"/>
                  <a:gd name="T71" fmla="*/ 12 h 240"/>
                  <a:gd name="T72" fmla="*/ 182 w 238"/>
                  <a:gd name="T73" fmla="*/ 8 h 240"/>
                  <a:gd name="T74" fmla="*/ 192 w 238"/>
                  <a:gd name="T75" fmla="*/ 2 h 240"/>
                  <a:gd name="T76" fmla="*/ 200 w 238"/>
                  <a:gd name="T77" fmla="*/ 2 h 240"/>
                  <a:gd name="T78" fmla="*/ 210 w 238"/>
                  <a:gd name="T79" fmla="*/ 2 h 240"/>
                  <a:gd name="T80" fmla="*/ 222 w 238"/>
                  <a:gd name="T81" fmla="*/ 4 h 240"/>
                  <a:gd name="T82" fmla="*/ 220 w 238"/>
                  <a:gd name="T83" fmla="*/ 28 h 240"/>
                  <a:gd name="T84" fmla="*/ 222 w 238"/>
                  <a:gd name="T85" fmla="*/ 52 h 240"/>
                  <a:gd name="T86" fmla="*/ 222 w 238"/>
                  <a:gd name="T87" fmla="*/ 64 h 240"/>
                  <a:gd name="T88" fmla="*/ 214 w 238"/>
                  <a:gd name="T89" fmla="*/ 66 h 240"/>
                  <a:gd name="T90" fmla="*/ 212 w 238"/>
                  <a:gd name="T91" fmla="*/ 80 h 240"/>
                  <a:gd name="T92" fmla="*/ 218 w 238"/>
                  <a:gd name="T93" fmla="*/ 88 h 240"/>
                  <a:gd name="T94" fmla="*/ 238 w 238"/>
                  <a:gd name="T95" fmla="*/ 82 h 240"/>
                  <a:gd name="T96" fmla="*/ 168 w 238"/>
                  <a:gd name="T97" fmla="*/ 154 h 240"/>
                  <a:gd name="T98" fmla="*/ 176 w 238"/>
                  <a:gd name="T99" fmla="*/ 146 h 240"/>
                  <a:gd name="T100" fmla="*/ 182 w 238"/>
                  <a:gd name="T101" fmla="*/ 142 h 240"/>
                  <a:gd name="T102" fmla="*/ 174 w 238"/>
                  <a:gd name="T103" fmla="*/ 128 h 240"/>
                  <a:gd name="T104" fmla="*/ 158 w 238"/>
                  <a:gd name="T105" fmla="*/ 138 h 240"/>
                  <a:gd name="T106" fmla="*/ 156 w 238"/>
                  <a:gd name="T107" fmla="*/ 146 h 240"/>
                  <a:gd name="T108" fmla="*/ 164 w 238"/>
                  <a:gd name="T109" fmla="*/ 154 h 240"/>
                  <a:gd name="T110" fmla="*/ 168 w 238"/>
                  <a:gd name="T111" fmla="*/ 154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8" h="240">
                    <a:moveTo>
                      <a:pt x="238" y="82"/>
                    </a:moveTo>
                    <a:lnTo>
                      <a:pt x="238" y="82"/>
                    </a:lnTo>
                    <a:lnTo>
                      <a:pt x="236" y="114"/>
                    </a:lnTo>
                    <a:lnTo>
                      <a:pt x="228" y="114"/>
                    </a:lnTo>
                    <a:lnTo>
                      <a:pt x="228" y="118"/>
                    </a:lnTo>
                    <a:lnTo>
                      <a:pt x="232" y="124"/>
                    </a:lnTo>
                    <a:lnTo>
                      <a:pt x="214" y="134"/>
                    </a:lnTo>
                    <a:lnTo>
                      <a:pt x="210" y="146"/>
                    </a:lnTo>
                    <a:lnTo>
                      <a:pt x="204" y="160"/>
                    </a:lnTo>
                    <a:lnTo>
                      <a:pt x="202" y="160"/>
                    </a:lnTo>
                    <a:lnTo>
                      <a:pt x="202" y="162"/>
                    </a:lnTo>
                    <a:lnTo>
                      <a:pt x="202" y="168"/>
                    </a:lnTo>
                    <a:lnTo>
                      <a:pt x="196" y="170"/>
                    </a:lnTo>
                    <a:lnTo>
                      <a:pt x="192" y="176"/>
                    </a:lnTo>
                    <a:lnTo>
                      <a:pt x="172" y="200"/>
                    </a:lnTo>
                    <a:lnTo>
                      <a:pt x="160" y="212"/>
                    </a:lnTo>
                    <a:lnTo>
                      <a:pt x="152" y="216"/>
                    </a:lnTo>
                    <a:lnTo>
                      <a:pt x="148" y="218"/>
                    </a:lnTo>
                    <a:lnTo>
                      <a:pt x="142" y="218"/>
                    </a:lnTo>
                    <a:lnTo>
                      <a:pt x="138" y="218"/>
                    </a:lnTo>
                    <a:lnTo>
                      <a:pt x="138" y="222"/>
                    </a:lnTo>
                    <a:lnTo>
                      <a:pt x="122" y="222"/>
                    </a:lnTo>
                    <a:lnTo>
                      <a:pt x="122" y="226"/>
                    </a:lnTo>
                    <a:lnTo>
                      <a:pt x="112" y="226"/>
                    </a:lnTo>
                    <a:lnTo>
                      <a:pt x="104" y="224"/>
                    </a:lnTo>
                    <a:lnTo>
                      <a:pt x="96" y="224"/>
                    </a:lnTo>
                    <a:lnTo>
                      <a:pt x="86" y="224"/>
                    </a:lnTo>
                    <a:lnTo>
                      <a:pt x="78" y="232"/>
                    </a:lnTo>
                    <a:lnTo>
                      <a:pt x="70" y="230"/>
                    </a:lnTo>
                    <a:lnTo>
                      <a:pt x="68" y="230"/>
                    </a:lnTo>
                    <a:lnTo>
                      <a:pt x="62" y="230"/>
                    </a:lnTo>
                    <a:lnTo>
                      <a:pt x="56" y="234"/>
                    </a:lnTo>
                    <a:lnTo>
                      <a:pt x="48" y="238"/>
                    </a:lnTo>
                    <a:lnTo>
                      <a:pt x="40" y="240"/>
                    </a:lnTo>
                    <a:lnTo>
                      <a:pt x="38" y="234"/>
                    </a:lnTo>
                    <a:lnTo>
                      <a:pt x="32" y="234"/>
                    </a:lnTo>
                    <a:lnTo>
                      <a:pt x="32" y="230"/>
                    </a:lnTo>
                    <a:lnTo>
                      <a:pt x="24" y="234"/>
                    </a:lnTo>
                    <a:lnTo>
                      <a:pt x="24" y="232"/>
                    </a:lnTo>
                    <a:lnTo>
                      <a:pt x="22" y="226"/>
                    </a:lnTo>
                    <a:lnTo>
                      <a:pt x="18" y="218"/>
                    </a:lnTo>
                    <a:lnTo>
                      <a:pt x="18" y="206"/>
                    </a:lnTo>
                    <a:lnTo>
                      <a:pt x="16" y="206"/>
                    </a:lnTo>
                    <a:lnTo>
                      <a:pt x="16" y="200"/>
                    </a:lnTo>
                    <a:lnTo>
                      <a:pt x="18" y="198"/>
                    </a:lnTo>
                    <a:lnTo>
                      <a:pt x="22" y="196"/>
                    </a:lnTo>
                    <a:lnTo>
                      <a:pt x="24" y="190"/>
                    </a:lnTo>
                    <a:lnTo>
                      <a:pt x="22" y="176"/>
                    </a:lnTo>
                    <a:lnTo>
                      <a:pt x="16" y="162"/>
                    </a:lnTo>
                    <a:lnTo>
                      <a:pt x="14" y="160"/>
                    </a:lnTo>
                    <a:lnTo>
                      <a:pt x="12" y="158"/>
                    </a:lnTo>
                    <a:lnTo>
                      <a:pt x="8" y="144"/>
                    </a:lnTo>
                    <a:lnTo>
                      <a:pt x="8" y="134"/>
                    </a:lnTo>
                    <a:lnTo>
                      <a:pt x="0" y="126"/>
                    </a:lnTo>
                    <a:lnTo>
                      <a:pt x="8" y="116"/>
                    </a:lnTo>
                    <a:lnTo>
                      <a:pt x="12" y="116"/>
                    </a:lnTo>
                    <a:lnTo>
                      <a:pt x="16" y="116"/>
                    </a:lnTo>
                    <a:lnTo>
                      <a:pt x="16" y="120"/>
                    </a:lnTo>
                    <a:lnTo>
                      <a:pt x="18" y="124"/>
                    </a:lnTo>
                    <a:lnTo>
                      <a:pt x="24" y="126"/>
                    </a:lnTo>
                    <a:lnTo>
                      <a:pt x="30" y="126"/>
                    </a:lnTo>
                    <a:lnTo>
                      <a:pt x="32" y="126"/>
                    </a:lnTo>
                    <a:lnTo>
                      <a:pt x="38" y="124"/>
                    </a:lnTo>
                    <a:lnTo>
                      <a:pt x="40" y="118"/>
                    </a:lnTo>
                    <a:lnTo>
                      <a:pt x="40" y="116"/>
                    </a:lnTo>
                    <a:lnTo>
                      <a:pt x="44" y="116"/>
                    </a:lnTo>
                    <a:lnTo>
                      <a:pt x="48" y="116"/>
                    </a:lnTo>
                    <a:lnTo>
                      <a:pt x="48" y="58"/>
                    </a:lnTo>
                    <a:lnTo>
                      <a:pt x="52" y="62"/>
                    </a:lnTo>
                    <a:lnTo>
                      <a:pt x="56" y="64"/>
                    </a:lnTo>
                    <a:lnTo>
                      <a:pt x="58" y="70"/>
                    </a:lnTo>
                    <a:lnTo>
                      <a:pt x="60" y="78"/>
                    </a:lnTo>
                    <a:lnTo>
                      <a:pt x="60" y="82"/>
                    </a:lnTo>
                    <a:lnTo>
                      <a:pt x="60" y="88"/>
                    </a:lnTo>
                    <a:lnTo>
                      <a:pt x="60" y="90"/>
                    </a:lnTo>
                    <a:lnTo>
                      <a:pt x="62" y="90"/>
                    </a:lnTo>
                    <a:lnTo>
                      <a:pt x="66" y="90"/>
                    </a:lnTo>
                    <a:lnTo>
                      <a:pt x="70" y="88"/>
                    </a:lnTo>
                    <a:lnTo>
                      <a:pt x="78" y="84"/>
                    </a:lnTo>
                    <a:lnTo>
                      <a:pt x="84" y="82"/>
                    </a:lnTo>
                    <a:lnTo>
                      <a:pt x="92" y="78"/>
                    </a:lnTo>
                    <a:lnTo>
                      <a:pt x="96" y="74"/>
                    </a:lnTo>
                    <a:lnTo>
                      <a:pt x="98" y="70"/>
                    </a:lnTo>
                    <a:lnTo>
                      <a:pt x="98" y="66"/>
                    </a:lnTo>
                    <a:lnTo>
                      <a:pt x="104" y="62"/>
                    </a:lnTo>
                    <a:lnTo>
                      <a:pt x="106" y="62"/>
                    </a:lnTo>
                    <a:lnTo>
                      <a:pt x="110" y="64"/>
                    </a:lnTo>
                    <a:lnTo>
                      <a:pt x="112" y="64"/>
                    </a:lnTo>
                    <a:lnTo>
                      <a:pt x="114" y="64"/>
                    </a:lnTo>
                    <a:lnTo>
                      <a:pt x="116" y="64"/>
                    </a:lnTo>
                    <a:lnTo>
                      <a:pt x="120" y="64"/>
                    </a:lnTo>
                    <a:lnTo>
                      <a:pt x="122" y="66"/>
                    </a:lnTo>
                    <a:lnTo>
                      <a:pt x="124" y="66"/>
                    </a:lnTo>
                    <a:lnTo>
                      <a:pt x="130" y="66"/>
                    </a:lnTo>
                    <a:lnTo>
                      <a:pt x="134" y="70"/>
                    </a:lnTo>
                    <a:lnTo>
                      <a:pt x="138" y="66"/>
                    </a:lnTo>
                    <a:lnTo>
                      <a:pt x="138" y="46"/>
                    </a:lnTo>
                    <a:lnTo>
                      <a:pt x="140" y="44"/>
                    </a:lnTo>
                    <a:lnTo>
                      <a:pt x="146" y="40"/>
                    </a:lnTo>
                    <a:lnTo>
                      <a:pt x="148" y="38"/>
                    </a:lnTo>
                    <a:lnTo>
                      <a:pt x="148" y="36"/>
                    </a:lnTo>
                    <a:lnTo>
                      <a:pt x="150" y="30"/>
                    </a:lnTo>
                    <a:lnTo>
                      <a:pt x="152" y="28"/>
                    </a:lnTo>
                    <a:lnTo>
                      <a:pt x="156" y="26"/>
                    </a:lnTo>
                    <a:lnTo>
                      <a:pt x="158" y="20"/>
                    </a:lnTo>
                    <a:lnTo>
                      <a:pt x="160" y="18"/>
                    </a:lnTo>
                    <a:lnTo>
                      <a:pt x="164" y="16"/>
                    </a:lnTo>
                    <a:lnTo>
                      <a:pt x="172" y="12"/>
                    </a:lnTo>
                    <a:lnTo>
                      <a:pt x="178" y="10"/>
                    </a:lnTo>
                    <a:lnTo>
                      <a:pt x="178" y="8"/>
                    </a:lnTo>
                    <a:lnTo>
                      <a:pt x="182" y="8"/>
                    </a:lnTo>
                    <a:lnTo>
                      <a:pt x="184" y="8"/>
                    </a:lnTo>
                    <a:lnTo>
                      <a:pt x="186" y="4"/>
                    </a:lnTo>
                    <a:lnTo>
                      <a:pt x="192" y="2"/>
                    </a:lnTo>
                    <a:lnTo>
                      <a:pt x="192" y="0"/>
                    </a:lnTo>
                    <a:lnTo>
                      <a:pt x="194" y="0"/>
                    </a:lnTo>
                    <a:lnTo>
                      <a:pt x="200" y="2"/>
                    </a:lnTo>
                    <a:lnTo>
                      <a:pt x="204" y="0"/>
                    </a:lnTo>
                    <a:lnTo>
                      <a:pt x="210" y="0"/>
                    </a:lnTo>
                    <a:lnTo>
                      <a:pt x="210" y="2"/>
                    </a:lnTo>
                    <a:lnTo>
                      <a:pt x="214" y="2"/>
                    </a:lnTo>
                    <a:lnTo>
                      <a:pt x="220" y="2"/>
                    </a:lnTo>
                    <a:lnTo>
                      <a:pt x="222" y="4"/>
                    </a:lnTo>
                    <a:lnTo>
                      <a:pt x="222" y="10"/>
                    </a:lnTo>
                    <a:lnTo>
                      <a:pt x="222" y="20"/>
                    </a:lnTo>
                    <a:lnTo>
                      <a:pt x="220" y="28"/>
                    </a:lnTo>
                    <a:lnTo>
                      <a:pt x="222" y="36"/>
                    </a:lnTo>
                    <a:lnTo>
                      <a:pt x="222" y="44"/>
                    </a:lnTo>
                    <a:lnTo>
                      <a:pt x="222" y="52"/>
                    </a:lnTo>
                    <a:lnTo>
                      <a:pt x="220" y="56"/>
                    </a:lnTo>
                    <a:lnTo>
                      <a:pt x="222" y="58"/>
                    </a:lnTo>
                    <a:lnTo>
                      <a:pt x="222" y="64"/>
                    </a:lnTo>
                    <a:lnTo>
                      <a:pt x="220" y="66"/>
                    </a:lnTo>
                    <a:lnTo>
                      <a:pt x="218" y="66"/>
                    </a:lnTo>
                    <a:lnTo>
                      <a:pt x="214" y="66"/>
                    </a:lnTo>
                    <a:lnTo>
                      <a:pt x="212" y="66"/>
                    </a:lnTo>
                    <a:lnTo>
                      <a:pt x="212" y="74"/>
                    </a:lnTo>
                    <a:lnTo>
                      <a:pt x="212" y="80"/>
                    </a:lnTo>
                    <a:lnTo>
                      <a:pt x="212" y="82"/>
                    </a:lnTo>
                    <a:lnTo>
                      <a:pt x="214" y="88"/>
                    </a:lnTo>
                    <a:lnTo>
                      <a:pt x="218" y="88"/>
                    </a:lnTo>
                    <a:lnTo>
                      <a:pt x="228" y="92"/>
                    </a:lnTo>
                    <a:lnTo>
                      <a:pt x="228" y="82"/>
                    </a:lnTo>
                    <a:lnTo>
                      <a:pt x="238" y="82"/>
                    </a:lnTo>
                    <a:lnTo>
                      <a:pt x="238" y="82"/>
                    </a:lnTo>
                    <a:lnTo>
                      <a:pt x="238" y="82"/>
                    </a:lnTo>
                    <a:close/>
                    <a:moveTo>
                      <a:pt x="168" y="154"/>
                    </a:moveTo>
                    <a:lnTo>
                      <a:pt x="168" y="154"/>
                    </a:lnTo>
                    <a:lnTo>
                      <a:pt x="172" y="150"/>
                    </a:lnTo>
                    <a:lnTo>
                      <a:pt x="176" y="146"/>
                    </a:lnTo>
                    <a:lnTo>
                      <a:pt x="178" y="146"/>
                    </a:lnTo>
                    <a:lnTo>
                      <a:pt x="182" y="146"/>
                    </a:lnTo>
                    <a:lnTo>
                      <a:pt x="182" y="142"/>
                    </a:lnTo>
                    <a:lnTo>
                      <a:pt x="178" y="138"/>
                    </a:lnTo>
                    <a:lnTo>
                      <a:pt x="176" y="134"/>
                    </a:lnTo>
                    <a:lnTo>
                      <a:pt x="174" y="128"/>
                    </a:lnTo>
                    <a:lnTo>
                      <a:pt x="164" y="136"/>
                    </a:lnTo>
                    <a:lnTo>
                      <a:pt x="160" y="138"/>
                    </a:lnTo>
                    <a:lnTo>
                      <a:pt x="158" y="138"/>
                    </a:lnTo>
                    <a:lnTo>
                      <a:pt x="156" y="142"/>
                    </a:lnTo>
                    <a:lnTo>
                      <a:pt x="156" y="144"/>
                    </a:lnTo>
                    <a:lnTo>
                      <a:pt x="156" y="146"/>
                    </a:lnTo>
                    <a:lnTo>
                      <a:pt x="158" y="150"/>
                    </a:lnTo>
                    <a:lnTo>
                      <a:pt x="158" y="154"/>
                    </a:lnTo>
                    <a:lnTo>
                      <a:pt x="164" y="154"/>
                    </a:lnTo>
                    <a:lnTo>
                      <a:pt x="166" y="154"/>
                    </a:lnTo>
                    <a:lnTo>
                      <a:pt x="168" y="154"/>
                    </a:lnTo>
                    <a:lnTo>
                      <a:pt x="168" y="154"/>
                    </a:lnTo>
                    <a:lnTo>
                      <a:pt x="168" y="15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9" name="Freeform 1507"/>
              <p:cNvSpPr>
                <a:spLocks/>
              </p:cNvSpPr>
              <p:nvPr/>
            </p:nvSpPr>
            <p:spPr bwMode="auto">
              <a:xfrm>
                <a:off x="1619250" y="4098925"/>
                <a:ext cx="222250" cy="371475"/>
              </a:xfrm>
              <a:custGeom>
                <a:avLst/>
                <a:gdLst>
                  <a:gd name="T0" fmla="*/ 20 w 140"/>
                  <a:gd name="T1" fmla="*/ 26 h 234"/>
                  <a:gd name="T2" fmla="*/ 20 w 140"/>
                  <a:gd name="T3" fmla="*/ 40 h 234"/>
                  <a:gd name="T4" fmla="*/ 26 w 140"/>
                  <a:gd name="T5" fmla="*/ 48 h 234"/>
                  <a:gd name="T6" fmla="*/ 36 w 140"/>
                  <a:gd name="T7" fmla="*/ 56 h 234"/>
                  <a:gd name="T8" fmla="*/ 98 w 140"/>
                  <a:gd name="T9" fmla="*/ 74 h 234"/>
                  <a:gd name="T10" fmla="*/ 38 w 140"/>
                  <a:gd name="T11" fmla="*/ 132 h 234"/>
                  <a:gd name="T12" fmla="*/ 18 w 140"/>
                  <a:gd name="T13" fmla="*/ 138 h 234"/>
                  <a:gd name="T14" fmla="*/ 8 w 140"/>
                  <a:gd name="T15" fmla="*/ 160 h 234"/>
                  <a:gd name="T16" fmla="*/ 0 w 140"/>
                  <a:gd name="T17" fmla="*/ 224 h 234"/>
                  <a:gd name="T18" fmla="*/ 10 w 140"/>
                  <a:gd name="T19" fmla="*/ 226 h 234"/>
                  <a:gd name="T20" fmla="*/ 26 w 140"/>
                  <a:gd name="T21" fmla="*/ 206 h 234"/>
                  <a:gd name="T22" fmla="*/ 34 w 140"/>
                  <a:gd name="T23" fmla="*/ 204 h 234"/>
                  <a:gd name="T24" fmla="*/ 44 w 140"/>
                  <a:gd name="T25" fmla="*/ 194 h 234"/>
                  <a:gd name="T26" fmla="*/ 52 w 140"/>
                  <a:gd name="T27" fmla="*/ 194 h 234"/>
                  <a:gd name="T28" fmla="*/ 66 w 140"/>
                  <a:gd name="T29" fmla="*/ 178 h 234"/>
                  <a:gd name="T30" fmla="*/ 66 w 140"/>
                  <a:gd name="T31" fmla="*/ 168 h 234"/>
                  <a:gd name="T32" fmla="*/ 78 w 140"/>
                  <a:gd name="T33" fmla="*/ 166 h 234"/>
                  <a:gd name="T34" fmla="*/ 80 w 140"/>
                  <a:gd name="T35" fmla="*/ 160 h 234"/>
                  <a:gd name="T36" fmla="*/ 84 w 140"/>
                  <a:gd name="T37" fmla="*/ 152 h 234"/>
                  <a:gd name="T38" fmla="*/ 92 w 140"/>
                  <a:gd name="T39" fmla="*/ 142 h 234"/>
                  <a:gd name="T40" fmla="*/ 100 w 140"/>
                  <a:gd name="T41" fmla="*/ 130 h 234"/>
                  <a:gd name="T42" fmla="*/ 106 w 140"/>
                  <a:gd name="T43" fmla="*/ 106 h 234"/>
                  <a:gd name="T44" fmla="*/ 112 w 140"/>
                  <a:gd name="T45" fmla="*/ 92 h 234"/>
                  <a:gd name="T46" fmla="*/ 122 w 140"/>
                  <a:gd name="T47" fmla="*/ 66 h 234"/>
                  <a:gd name="T48" fmla="*/ 130 w 140"/>
                  <a:gd name="T49" fmla="*/ 54 h 234"/>
                  <a:gd name="T50" fmla="*/ 136 w 140"/>
                  <a:gd name="T51" fmla="*/ 46 h 234"/>
                  <a:gd name="T52" fmla="*/ 136 w 140"/>
                  <a:gd name="T53" fmla="*/ 32 h 234"/>
                  <a:gd name="T54" fmla="*/ 140 w 140"/>
                  <a:gd name="T55" fmla="*/ 8 h 234"/>
                  <a:gd name="T56" fmla="*/ 136 w 140"/>
                  <a:gd name="T57" fmla="*/ 0 h 234"/>
                  <a:gd name="T58" fmla="*/ 120 w 140"/>
                  <a:gd name="T59" fmla="*/ 8 h 234"/>
                  <a:gd name="T60" fmla="*/ 94 w 140"/>
                  <a:gd name="T61" fmla="*/ 10 h 234"/>
                  <a:gd name="T62" fmla="*/ 82 w 140"/>
                  <a:gd name="T63" fmla="*/ 18 h 234"/>
                  <a:gd name="T64" fmla="*/ 78 w 140"/>
                  <a:gd name="T65" fmla="*/ 22 h 234"/>
                  <a:gd name="T66" fmla="*/ 66 w 140"/>
                  <a:gd name="T67" fmla="*/ 20 h 234"/>
                  <a:gd name="T68" fmla="*/ 52 w 140"/>
                  <a:gd name="T69" fmla="*/ 20 h 234"/>
                  <a:gd name="T70" fmla="*/ 38 w 140"/>
                  <a:gd name="T71" fmla="*/ 20 h 234"/>
                  <a:gd name="T72" fmla="*/ 32 w 140"/>
                  <a:gd name="T73" fmla="*/ 12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0" h="234">
                    <a:moveTo>
                      <a:pt x="32" y="12"/>
                    </a:moveTo>
                    <a:lnTo>
                      <a:pt x="20" y="26"/>
                    </a:lnTo>
                    <a:lnTo>
                      <a:pt x="16" y="32"/>
                    </a:lnTo>
                    <a:lnTo>
                      <a:pt x="20" y="40"/>
                    </a:lnTo>
                    <a:lnTo>
                      <a:pt x="24" y="46"/>
                    </a:lnTo>
                    <a:lnTo>
                      <a:pt x="26" y="48"/>
                    </a:lnTo>
                    <a:lnTo>
                      <a:pt x="32" y="54"/>
                    </a:lnTo>
                    <a:lnTo>
                      <a:pt x="36" y="56"/>
                    </a:lnTo>
                    <a:lnTo>
                      <a:pt x="74" y="74"/>
                    </a:lnTo>
                    <a:lnTo>
                      <a:pt x="98" y="74"/>
                    </a:lnTo>
                    <a:lnTo>
                      <a:pt x="56" y="132"/>
                    </a:lnTo>
                    <a:lnTo>
                      <a:pt x="38" y="132"/>
                    </a:lnTo>
                    <a:lnTo>
                      <a:pt x="34" y="138"/>
                    </a:lnTo>
                    <a:lnTo>
                      <a:pt x="18" y="138"/>
                    </a:lnTo>
                    <a:lnTo>
                      <a:pt x="16" y="140"/>
                    </a:lnTo>
                    <a:lnTo>
                      <a:pt x="8" y="160"/>
                    </a:lnTo>
                    <a:lnTo>
                      <a:pt x="0" y="166"/>
                    </a:lnTo>
                    <a:lnTo>
                      <a:pt x="0" y="224"/>
                    </a:lnTo>
                    <a:lnTo>
                      <a:pt x="8" y="234"/>
                    </a:lnTo>
                    <a:lnTo>
                      <a:pt x="10" y="226"/>
                    </a:lnTo>
                    <a:lnTo>
                      <a:pt x="16" y="226"/>
                    </a:lnTo>
                    <a:lnTo>
                      <a:pt x="26" y="206"/>
                    </a:lnTo>
                    <a:lnTo>
                      <a:pt x="32" y="206"/>
                    </a:lnTo>
                    <a:lnTo>
                      <a:pt x="34" y="204"/>
                    </a:lnTo>
                    <a:lnTo>
                      <a:pt x="38" y="198"/>
                    </a:lnTo>
                    <a:lnTo>
                      <a:pt x="44" y="194"/>
                    </a:lnTo>
                    <a:lnTo>
                      <a:pt x="46" y="194"/>
                    </a:lnTo>
                    <a:lnTo>
                      <a:pt x="52" y="194"/>
                    </a:lnTo>
                    <a:lnTo>
                      <a:pt x="60" y="186"/>
                    </a:lnTo>
                    <a:lnTo>
                      <a:pt x="66" y="178"/>
                    </a:lnTo>
                    <a:lnTo>
                      <a:pt x="66" y="172"/>
                    </a:lnTo>
                    <a:lnTo>
                      <a:pt x="66" y="168"/>
                    </a:lnTo>
                    <a:lnTo>
                      <a:pt x="74" y="166"/>
                    </a:lnTo>
                    <a:lnTo>
                      <a:pt x="78" y="166"/>
                    </a:lnTo>
                    <a:lnTo>
                      <a:pt x="80" y="162"/>
                    </a:lnTo>
                    <a:lnTo>
                      <a:pt x="80" y="160"/>
                    </a:lnTo>
                    <a:lnTo>
                      <a:pt x="80" y="154"/>
                    </a:lnTo>
                    <a:lnTo>
                      <a:pt x="84" y="152"/>
                    </a:lnTo>
                    <a:lnTo>
                      <a:pt x="90" y="148"/>
                    </a:lnTo>
                    <a:lnTo>
                      <a:pt x="92" y="142"/>
                    </a:lnTo>
                    <a:lnTo>
                      <a:pt x="92" y="138"/>
                    </a:lnTo>
                    <a:lnTo>
                      <a:pt x="100" y="130"/>
                    </a:lnTo>
                    <a:lnTo>
                      <a:pt x="102" y="120"/>
                    </a:lnTo>
                    <a:lnTo>
                      <a:pt x="106" y="106"/>
                    </a:lnTo>
                    <a:lnTo>
                      <a:pt x="110" y="106"/>
                    </a:lnTo>
                    <a:lnTo>
                      <a:pt x="112" y="92"/>
                    </a:lnTo>
                    <a:lnTo>
                      <a:pt x="118" y="76"/>
                    </a:lnTo>
                    <a:lnTo>
                      <a:pt x="122" y="66"/>
                    </a:lnTo>
                    <a:lnTo>
                      <a:pt x="130" y="58"/>
                    </a:lnTo>
                    <a:lnTo>
                      <a:pt x="130" y="54"/>
                    </a:lnTo>
                    <a:lnTo>
                      <a:pt x="130" y="48"/>
                    </a:lnTo>
                    <a:lnTo>
                      <a:pt x="136" y="46"/>
                    </a:lnTo>
                    <a:lnTo>
                      <a:pt x="136" y="40"/>
                    </a:lnTo>
                    <a:lnTo>
                      <a:pt x="136" y="32"/>
                    </a:lnTo>
                    <a:lnTo>
                      <a:pt x="138" y="28"/>
                    </a:lnTo>
                    <a:lnTo>
                      <a:pt x="140" y="8"/>
                    </a:lnTo>
                    <a:lnTo>
                      <a:pt x="138" y="0"/>
                    </a:lnTo>
                    <a:lnTo>
                      <a:pt x="136" y="0"/>
                    </a:lnTo>
                    <a:lnTo>
                      <a:pt x="128" y="4"/>
                    </a:lnTo>
                    <a:lnTo>
                      <a:pt x="120" y="8"/>
                    </a:lnTo>
                    <a:lnTo>
                      <a:pt x="106" y="10"/>
                    </a:lnTo>
                    <a:lnTo>
                      <a:pt x="94" y="10"/>
                    </a:lnTo>
                    <a:lnTo>
                      <a:pt x="88" y="12"/>
                    </a:lnTo>
                    <a:lnTo>
                      <a:pt x="82" y="18"/>
                    </a:lnTo>
                    <a:lnTo>
                      <a:pt x="80" y="20"/>
                    </a:lnTo>
                    <a:lnTo>
                      <a:pt x="78" y="22"/>
                    </a:lnTo>
                    <a:lnTo>
                      <a:pt x="72" y="22"/>
                    </a:lnTo>
                    <a:lnTo>
                      <a:pt x="66" y="20"/>
                    </a:lnTo>
                    <a:lnTo>
                      <a:pt x="60" y="20"/>
                    </a:lnTo>
                    <a:lnTo>
                      <a:pt x="52" y="20"/>
                    </a:lnTo>
                    <a:lnTo>
                      <a:pt x="44" y="26"/>
                    </a:lnTo>
                    <a:lnTo>
                      <a:pt x="38" y="20"/>
                    </a:lnTo>
                    <a:lnTo>
                      <a:pt x="32" y="12"/>
                    </a:lnTo>
                    <a:lnTo>
                      <a:pt x="32" y="12"/>
                    </a:lnTo>
                    <a:lnTo>
                      <a:pt x="32"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0" name="Freeform 1508"/>
              <p:cNvSpPr>
                <a:spLocks noEditPoints="1"/>
              </p:cNvSpPr>
              <p:nvPr/>
            </p:nvSpPr>
            <p:spPr bwMode="auto">
              <a:xfrm>
                <a:off x="4248150" y="4654550"/>
                <a:ext cx="133350" cy="117475"/>
              </a:xfrm>
              <a:custGeom>
                <a:avLst/>
                <a:gdLst>
                  <a:gd name="T0" fmla="*/ 72 w 84"/>
                  <a:gd name="T1" fmla="*/ 68 h 74"/>
                  <a:gd name="T2" fmla="*/ 72 w 84"/>
                  <a:gd name="T3" fmla="*/ 68 h 74"/>
                  <a:gd name="T4" fmla="*/ 76 w 84"/>
                  <a:gd name="T5" fmla="*/ 70 h 74"/>
                  <a:gd name="T6" fmla="*/ 82 w 84"/>
                  <a:gd name="T7" fmla="*/ 74 h 74"/>
                  <a:gd name="T8" fmla="*/ 84 w 84"/>
                  <a:gd name="T9" fmla="*/ 74 h 74"/>
                  <a:gd name="T10" fmla="*/ 84 w 84"/>
                  <a:gd name="T11" fmla="*/ 72 h 74"/>
                  <a:gd name="T12" fmla="*/ 80 w 84"/>
                  <a:gd name="T13" fmla="*/ 68 h 74"/>
                  <a:gd name="T14" fmla="*/ 76 w 84"/>
                  <a:gd name="T15" fmla="*/ 68 h 74"/>
                  <a:gd name="T16" fmla="*/ 72 w 84"/>
                  <a:gd name="T17" fmla="*/ 68 h 74"/>
                  <a:gd name="T18" fmla="*/ 72 w 84"/>
                  <a:gd name="T19" fmla="*/ 68 h 74"/>
                  <a:gd name="T20" fmla="*/ 72 w 84"/>
                  <a:gd name="T21" fmla="*/ 68 h 74"/>
                  <a:gd name="T22" fmla="*/ 46 w 84"/>
                  <a:gd name="T23" fmla="*/ 50 h 74"/>
                  <a:gd name="T24" fmla="*/ 46 w 84"/>
                  <a:gd name="T25" fmla="*/ 50 h 74"/>
                  <a:gd name="T26" fmla="*/ 48 w 84"/>
                  <a:gd name="T27" fmla="*/ 54 h 74"/>
                  <a:gd name="T28" fmla="*/ 50 w 84"/>
                  <a:gd name="T29" fmla="*/ 56 h 74"/>
                  <a:gd name="T30" fmla="*/ 50 w 84"/>
                  <a:gd name="T31" fmla="*/ 60 h 74"/>
                  <a:gd name="T32" fmla="*/ 58 w 84"/>
                  <a:gd name="T33" fmla="*/ 60 h 74"/>
                  <a:gd name="T34" fmla="*/ 62 w 84"/>
                  <a:gd name="T35" fmla="*/ 56 h 74"/>
                  <a:gd name="T36" fmla="*/ 62 w 84"/>
                  <a:gd name="T37" fmla="*/ 52 h 74"/>
                  <a:gd name="T38" fmla="*/ 56 w 84"/>
                  <a:gd name="T39" fmla="*/ 50 h 74"/>
                  <a:gd name="T40" fmla="*/ 50 w 84"/>
                  <a:gd name="T41" fmla="*/ 50 h 74"/>
                  <a:gd name="T42" fmla="*/ 46 w 84"/>
                  <a:gd name="T43" fmla="*/ 50 h 74"/>
                  <a:gd name="T44" fmla="*/ 46 w 84"/>
                  <a:gd name="T45" fmla="*/ 50 h 74"/>
                  <a:gd name="T46" fmla="*/ 46 w 84"/>
                  <a:gd name="T47" fmla="*/ 50 h 74"/>
                  <a:gd name="T48" fmla="*/ 62 w 84"/>
                  <a:gd name="T49" fmla="*/ 34 h 74"/>
                  <a:gd name="T50" fmla="*/ 62 w 84"/>
                  <a:gd name="T51" fmla="*/ 34 h 74"/>
                  <a:gd name="T52" fmla="*/ 66 w 84"/>
                  <a:gd name="T53" fmla="*/ 46 h 74"/>
                  <a:gd name="T54" fmla="*/ 72 w 84"/>
                  <a:gd name="T55" fmla="*/ 52 h 74"/>
                  <a:gd name="T56" fmla="*/ 72 w 84"/>
                  <a:gd name="T57" fmla="*/ 44 h 74"/>
                  <a:gd name="T58" fmla="*/ 66 w 84"/>
                  <a:gd name="T59" fmla="*/ 34 h 74"/>
                  <a:gd name="T60" fmla="*/ 62 w 84"/>
                  <a:gd name="T61" fmla="*/ 34 h 74"/>
                  <a:gd name="T62" fmla="*/ 62 w 84"/>
                  <a:gd name="T63" fmla="*/ 34 h 74"/>
                  <a:gd name="T64" fmla="*/ 62 w 84"/>
                  <a:gd name="T65" fmla="*/ 34 h 74"/>
                  <a:gd name="T66" fmla="*/ 16 w 84"/>
                  <a:gd name="T67" fmla="*/ 24 h 74"/>
                  <a:gd name="T68" fmla="*/ 12 w 84"/>
                  <a:gd name="T69" fmla="*/ 28 h 74"/>
                  <a:gd name="T70" fmla="*/ 16 w 84"/>
                  <a:gd name="T71" fmla="*/ 30 h 74"/>
                  <a:gd name="T72" fmla="*/ 18 w 84"/>
                  <a:gd name="T73" fmla="*/ 34 h 74"/>
                  <a:gd name="T74" fmla="*/ 20 w 84"/>
                  <a:gd name="T75" fmla="*/ 34 h 74"/>
                  <a:gd name="T76" fmla="*/ 18 w 84"/>
                  <a:gd name="T77" fmla="*/ 28 h 74"/>
                  <a:gd name="T78" fmla="*/ 18 w 84"/>
                  <a:gd name="T79" fmla="*/ 24 h 74"/>
                  <a:gd name="T80" fmla="*/ 16 w 84"/>
                  <a:gd name="T81" fmla="*/ 24 h 74"/>
                  <a:gd name="T82" fmla="*/ 16 w 84"/>
                  <a:gd name="T83" fmla="*/ 24 h 74"/>
                  <a:gd name="T84" fmla="*/ 16 w 84"/>
                  <a:gd name="T85" fmla="*/ 24 h 74"/>
                  <a:gd name="T86" fmla="*/ 30 w 84"/>
                  <a:gd name="T87" fmla="*/ 16 h 74"/>
                  <a:gd name="T88" fmla="*/ 40 w 84"/>
                  <a:gd name="T89" fmla="*/ 28 h 74"/>
                  <a:gd name="T90" fmla="*/ 48 w 84"/>
                  <a:gd name="T91" fmla="*/ 28 h 74"/>
                  <a:gd name="T92" fmla="*/ 40 w 84"/>
                  <a:gd name="T93" fmla="*/ 18 h 74"/>
                  <a:gd name="T94" fmla="*/ 36 w 84"/>
                  <a:gd name="T95" fmla="*/ 16 h 74"/>
                  <a:gd name="T96" fmla="*/ 30 w 84"/>
                  <a:gd name="T97" fmla="*/ 16 h 74"/>
                  <a:gd name="T98" fmla="*/ 30 w 84"/>
                  <a:gd name="T99" fmla="*/ 16 h 74"/>
                  <a:gd name="T100" fmla="*/ 30 w 84"/>
                  <a:gd name="T101" fmla="*/ 16 h 74"/>
                  <a:gd name="T102" fmla="*/ 0 w 84"/>
                  <a:gd name="T103" fmla="*/ 0 h 74"/>
                  <a:gd name="T104" fmla="*/ 0 w 84"/>
                  <a:gd name="T105" fmla="*/ 0 h 74"/>
                  <a:gd name="T106" fmla="*/ 2 w 84"/>
                  <a:gd name="T107" fmla="*/ 6 h 74"/>
                  <a:gd name="T108" fmla="*/ 2 w 84"/>
                  <a:gd name="T109" fmla="*/ 8 h 74"/>
                  <a:gd name="T110" fmla="*/ 12 w 84"/>
                  <a:gd name="T111" fmla="*/ 12 h 74"/>
                  <a:gd name="T112" fmla="*/ 16 w 84"/>
                  <a:gd name="T113" fmla="*/ 12 h 74"/>
                  <a:gd name="T114" fmla="*/ 16 w 84"/>
                  <a:gd name="T115" fmla="*/ 10 h 74"/>
                  <a:gd name="T116" fmla="*/ 0 w 84"/>
                  <a:gd name="T117" fmla="*/ 0 h 74"/>
                  <a:gd name="T118" fmla="*/ 0 w 84"/>
                  <a:gd name="T119" fmla="*/ 0 h 74"/>
                  <a:gd name="T120" fmla="*/ 0 w 84"/>
                  <a:gd name="T121"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4" h="74">
                    <a:moveTo>
                      <a:pt x="72" y="68"/>
                    </a:moveTo>
                    <a:lnTo>
                      <a:pt x="72" y="68"/>
                    </a:lnTo>
                    <a:lnTo>
                      <a:pt x="76" y="70"/>
                    </a:lnTo>
                    <a:lnTo>
                      <a:pt x="82" y="74"/>
                    </a:lnTo>
                    <a:lnTo>
                      <a:pt x="84" y="74"/>
                    </a:lnTo>
                    <a:lnTo>
                      <a:pt x="84" y="72"/>
                    </a:lnTo>
                    <a:lnTo>
                      <a:pt x="80" y="68"/>
                    </a:lnTo>
                    <a:lnTo>
                      <a:pt x="76" y="68"/>
                    </a:lnTo>
                    <a:lnTo>
                      <a:pt x="72" y="68"/>
                    </a:lnTo>
                    <a:lnTo>
                      <a:pt x="72" y="68"/>
                    </a:lnTo>
                    <a:lnTo>
                      <a:pt x="72" y="68"/>
                    </a:lnTo>
                    <a:close/>
                    <a:moveTo>
                      <a:pt x="46" y="50"/>
                    </a:moveTo>
                    <a:lnTo>
                      <a:pt x="46" y="50"/>
                    </a:lnTo>
                    <a:lnTo>
                      <a:pt x="48" y="54"/>
                    </a:lnTo>
                    <a:lnTo>
                      <a:pt x="50" y="56"/>
                    </a:lnTo>
                    <a:lnTo>
                      <a:pt x="50" y="60"/>
                    </a:lnTo>
                    <a:lnTo>
                      <a:pt x="58" y="60"/>
                    </a:lnTo>
                    <a:lnTo>
                      <a:pt x="62" y="56"/>
                    </a:lnTo>
                    <a:lnTo>
                      <a:pt x="62" y="52"/>
                    </a:lnTo>
                    <a:lnTo>
                      <a:pt x="56" y="50"/>
                    </a:lnTo>
                    <a:lnTo>
                      <a:pt x="50" y="50"/>
                    </a:lnTo>
                    <a:lnTo>
                      <a:pt x="46" y="50"/>
                    </a:lnTo>
                    <a:lnTo>
                      <a:pt x="46" y="50"/>
                    </a:lnTo>
                    <a:lnTo>
                      <a:pt x="46" y="50"/>
                    </a:lnTo>
                    <a:close/>
                    <a:moveTo>
                      <a:pt x="62" y="34"/>
                    </a:moveTo>
                    <a:lnTo>
                      <a:pt x="62" y="34"/>
                    </a:lnTo>
                    <a:lnTo>
                      <a:pt x="66" y="46"/>
                    </a:lnTo>
                    <a:lnTo>
                      <a:pt x="72" y="52"/>
                    </a:lnTo>
                    <a:lnTo>
                      <a:pt x="72" y="44"/>
                    </a:lnTo>
                    <a:lnTo>
                      <a:pt x="66" y="34"/>
                    </a:lnTo>
                    <a:lnTo>
                      <a:pt x="62" y="34"/>
                    </a:lnTo>
                    <a:lnTo>
                      <a:pt x="62" y="34"/>
                    </a:lnTo>
                    <a:lnTo>
                      <a:pt x="62" y="34"/>
                    </a:lnTo>
                    <a:close/>
                    <a:moveTo>
                      <a:pt x="16" y="24"/>
                    </a:moveTo>
                    <a:lnTo>
                      <a:pt x="12" y="28"/>
                    </a:lnTo>
                    <a:lnTo>
                      <a:pt x="16" y="30"/>
                    </a:lnTo>
                    <a:lnTo>
                      <a:pt x="18" y="34"/>
                    </a:lnTo>
                    <a:lnTo>
                      <a:pt x="20" y="34"/>
                    </a:lnTo>
                    <a:lnTo>
                      <a:pt x="18" y="28"/>
                    </a:lnTo>
                    <a:lnTo>
                      <a:pt x="18" y="24"/>
                    </a:lnTo>
                    <a:lnTo>
                      <a:pt x="16" y="24"/>
                    </a:lnTo>
                    <a:lnTo>
                      <a:pt x="16" y="24"/>
                    </a:lnTo>
                    <a:lnTo>
                      <a:pt x="16" y="24"/>
                    </a:lnTo>
                    <a:close/>
                    <a:moveTo>
                      <a:pt x="30" y="16"/>
                    </a:moveTo>
                    <a:lnTo>
                      <a:pt x="40" y="28"/>
                    </a:lnTo>
                    <a:lnTo>
                      <a:pt x="48" y="28"/>
                    </a:lnTo>
                    <a:lnTo>
                      <a:pt x="40" y="18"/>
                    </a:lnTo>
                    <a:lnTo>
                      <a:pt x="36" y="16"/>
                    </a:lnTo>
                    <a:lnTo>
                      <a:pt x="30" y="16"/>
                    </a:lnTo>
                    <a:lnTo>
                      <a:pt x="30" y="16"/>
                    </a:lnTo>
                    <a:lnTo>
                      <a:pt x="30" y="16"/>
                    </a:lnTo>
                    <a:close/>
                    <a:moveTo>
                      <a:pt x="0" y="0"/>
                    </a:moveTo>
                    <a:lnTo>
                      <a:pt x="0" y="0"/>
                    </a:lnTo>
                    <a:lnTo>
                      <a:pt x="2" y="6"/>
                    </a:lnTo>
                    <a:lnTo>
                      <a:pt x="2" y="8"/>
                    </a:lnTo>
                    <a:lnTo>
                      <a:pt x="12" y="12"/>
                    </a:lnTo>
                    <a:lnTo>
                      <a:pt x="16" y="12"/>
                    </a:lnTo>
                    <a:lnTo>
                      <a:pt x="16" y="10"/>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1" name="Freeform 1509"/>
              <p:cNvSpPr>
                <a:spLocks/>
              </p:cNvSpPr>
              <p:nvPr/>
            </p:nvSpPr>
            <p:spPr bwMode="auto">
              <a:xfrm>
                <a:off x="965200" y="3019425"/>
                <a:ext cx="79375" cy="76200"/>
              </a:xfrm>
              <a:custGeom>
                <a:avLst/>
                <a:gdLst>
                  <a:gd name="T0" fmla="*/ 8 w 50"/>
                  <a:gd name="T1" fmla="*/ 40 h 48"/>
                  <a:gd name="T2" fmla="*/ 8 w 50"/>
                  <a:gd name="T3" fmla="*/ 40 h 48"/>
                  <a:gd name="T4" fmla="*/ 4 w 50"/>
                  <a:gd name="T5" fmla="*/ 42 h 48"/>
                  <a:gd name="T6" fmla="*/ 4 w 50"/>
                  <a:gd name="T7" fmla="*/ 48 h 48"/>
                  <a:gd name="T8" fmla="*/ 12 w 50"/>
                  <a:gd name="T9" fmla="*/ 46 h 48"/>
                  <a:gd name="T10" fmla="*/ 18 w 50"/>
                  <a:gd name="T11" fmla="*/ 42 h 48"/>
                  <a:gd name="T12" fmla="*/ 22 w 50"/>
                  <a:gd name="T13" fmla="*/ 42 h 48"/>
                  <a:gd name="T14" fmla="*/ 22 w 50"/>
                  <a:gd name="T15" fmla="*/ 38 h 48"/>
                  <a:gd name="T16" fmla="*/ 22 w 50"/>
                  <a:gd name="T17" fmla="*/ 32 h 48"/>
                  <a:gd name="T18" fmla="*/ 22 w 50"/>
                  <a:gd name="T19" fmla="*/ 30 h 48"/>
                  <a:gd name="T20" fmla="*/ 22 w 50"/>
                  <a:gd name="T21" fmla="*/ 32 h 48"/>
                  <a:gd name="T22" fmla="*/ 24 w 50"/>
                  <a:gd name="T23" fmla="*/ 34 h 48"/>
                  <a:gd name="T24" fmla="*/ 28 w 50"/>
                  <a:gd name="T25" fmla="*/ 34 h 48"/>
                  <a:gd name="T26" fmla="*/ 30 w 50"/>
                  <a:gd name="T27" fmla="*/ 34 h 48"/>
                  <a:gd name="T28" fmla="*/ 32 w 50"/>
                  <a:gd name="T29" fmla="*/ 30 h 48"/>
                  <a:gd name="T30" fmla="*/ 34 w 50"/>
                  <a:gd name="T31" fmla="*/ 22 h 48"/>
                  <a:gd name="T32" fmla="*/ 34 w 50"/>
                  <a:gd name="T33" fmla="*/ 20 h 48"/>
                  <a:gd name="T34" fmla="*/ 38 w 50"/>
                  <a:gd name="T35" fmla="*/ 20 h 48"/>
                  <a:gd name="T36" fmla="*/ 42 w 50"/>
                  <a:gd name="T37" fmla="*/ 20 h 48"/>
                  <a:gd name="T38" fmla="*/ 44 w 50"/>
                  <a:gd name="T39" fmla="*/ 16 h 48"/>
                  <a:gd name="T40" fmla="*/ 44 w 50"/>
                  <a:gd name="T41" fmla="*/ 12 h 48"/>
                  <a:gd name="T42" fmla="*/ 48 w 50"/>
                  <a:gd name="T43" fmla="*/ 12 h 48"/>
                  <a:gd name="T44" fmla="*/ 50 w 50"/>
                  <a:gd name="T45" fmla="*/ 8 h 48"/>
                  <a:gd name="T46" fmla="*/ 50 w 50"/>
                  <a:gd name="T47" fmla="*/ 6 h 48"/>
                  <a:gd name="T48" fmla="*/ 48 w 50"/>
                  <a:gd name="T49" fmla="*/ 0 h 48"/>
                  <a:gd name="T50" fmla="*/ 44 w 50"/>
                  <a:gd name="T51" fmla="*/ 0 h 48"/>
                  <a:gd name="T52" fmla="*/ 40 w 50"/>
                  <a:gd name="T53" fmla="*/ 4 h 48"/>
                  <a:gd name="T54" fmla="*/ 34 w 50"/>
                  <a:gd name="T55" fmla="*/ 4 h 48"/>
                  <a:gd name="T56" fmla="*/ 30 w 50"/>
                  <a:gd name="T57" fmla="*/ 4 h 48"/>
                  <a:gd name="T58" fmla="*/ 28 w 50"/>
                  <a:gd name="T59" fmla="*/ 4 h 48"/>
                  <a:gd name="T60" fmla="*/ 24 w 50"/>
                  <a:gd name="T61" fmla="*/ 6 h 48"/>
                  <a:gd name="T62" fmla="*/ 20 w 50"/>
                  <a:gd name="T63" fmla="*/ 8 h 48"/>
                  <a:gd name="T64" fmla="*/ 14 w 50"/>
                  <a:gd name="T65" fmla="*/ 8 h 48"/>
                  <a:gd name="T66" fmla="*/ 10 w 50"/>
                  <a:gd name="T67" fmla="*/ 8 h 48"/>
                  <a:gd name="T68" fmla="*/ 8 w 50"/>
                  <a:gd name="T69" fmla="*/ 12 h 48"/>
                  <a:gd name="T70" fmla="*/ 4 w 50"/>
                  <a:gd name="T71" fmla="*/ 14 h 48"/>
                  <a:gd name="T72" fmla="*/ 2 w 50"/>
                  <a:gd name="T73" fmla="*/ 14 h 48"/>
                  <a:gd name="T74" fmla="*/ 0 w 50"/>
                  <a:gd name="T75" fmla="*/ 16 h 48"/>
                  <a:gd name="T76" fmla="*/ 0 w 50"/>
                  <a:gd name="T77" fmla="*/ 22 h 48"/>
                  <a:gd name="T78" fmla="*/ 2 w 50"/>
                  <a:gd name="T79" fmla="*/ 22 h 48"/>
                  <a:gd name="T80" fmla="*/ 4 w 50"/>
                  <a:gd name="T81" fmla="*/ 24 h 48"/>
                  <a:gd name="T82" fmla="*/ 4 w 50"/>
                  <a:gd name="T83" fmla="*/ 30 h 48"/>
                  <a:gd name="T84" fmla="*/ 4 w 50"/>
                  <a:gd name="T85" fmla="*/ 34 h 48"/>
                  <a:gd name="T86" fmla="*/ 4 w 50"/>
                  <a:gd name="T87" fmla="*/ 38 h 48"/>
                  <a:gd name="T88" fmla="*/ 8 w 50"/>
                  <a:gd name="T89" fmla="*/ 40 h 48"/>
                  <a:gd name="T90" fmla="*/ 8 w 50"/>
                  <a:gd name="T91" fmla="*/ 40 h 48"/>
                  <a:gd name="T92" fmla="*/ 8 w 50"/>
                  <a:gd name="T93" fmla="*/ 4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0" h="48">
                    <a:moveTo>
                      <a:pt x="8" y="40"/>
                    </a:moveTo>
                    <a:lnTo>
                      <a:pt x="8" y="40"/>
                    </a:lnTo>
                    <a:lnTo>
                      <a:pt x="4" y="42"/>
                    </a:lnTo>
                    <a:lnTo>
                      <a:pt x="4" y="48"/>
                    </a:lnTo>
                    <a:lnTo>
                      <a:pt x="12" y="46"/>
                    </a:lnTo>
                    <a:lnTo>
                      <a:pt x="18" y="42"/>
                    </a:lnTo>
                    <a:lnTo>
                      <a:pt x="22" y="42"/>
                    </a:lnTo>
                    <a:lnTo>
                      <a:pt x="22" y="38"/>
                    </a:lnTo>
                    <a:lnTo>
                      <a:pt x="22" y="32"/>
                    </a:lnTo>
                    <a:lnTo>
                      <a:pt x="22" y="30"/>
                    </a:lnTo>
                    <a:lnTo>
                      <a:pt x="22" y="32"/>
                    </a:lnTo>
                    <a:lnTo>
                      <a:pt x="24" y="34"/>
                    </a:lnTo>
                    <a:lnTo>
                      <a:pt x="28" y="34"/>
                    </a:lnTo>
                    <a:lnTo>
                      <a:pt x="30" y="34"/>
                    </a:lnTo>
                    <a:lnTo>
                      <a:pt x="32" y="30"/>
                    </a:lnTo>
                    <a:lnTo>
                      <a:pt x="34" y="22"/>
                    </a:lnTo>
                    <a:lnTo>
                      <a:pt x="34" y="20"/>
                    </a:lnTo>
                    <a:lnTo>
                      <a:pt x="38" y="20"/>
                    </a:lnTo>
                    <a:lnTo>
                      <a:pt x="42" y="20"/>
                    </a:lnTo>
                    <a:lnTo>
                      <a:pt x="44" y="16"/>
                    </a:lnTo>
                    <a:lnTo>
                      <a:pt x="44" y="12"/>
                    </a:lnTo>
                    <a:lnTo>
                      <a:pt x="48" y="12"/>
                    </a:lnTo>
                    <a:lnTo>
                      <a:pt x="50" y="8"/>
                    </a:lnTo>
                    <a:lnTo>
                      <a:pt x="50" y="6"/>
                    </a:lnTo>
                    <a:lnTo>
                      <a:pt x="48" y="0"/>
                    </a:lnTo>
                    <a:lnTo>
                      <a:pt x="44" y="0"/>
                    </a:lnTo>
                    <a:lnTo>
                      <a:pt x="40" y="4"/>
                    </a:lnTo>
                    <a:lnTo>
                      <a:pt x="34" y="4"/>
                    </a:lnTo>
                    <a:lnTo>
                      <a:pt x="30" y="4"/>
                    </a:lnTo>
                    <a:lnTo>
                      <a:pt x="28" y="4"/>
                    </a:lnTo>
                    <a:lnTo>
                      <a:pt x="24" y="6"/>
                    </a:lnTo>
                    <a:lnTo>
                      <a:pt x="20" y="8"/>
                    </a:lnTo>
                    <a:lnTo>
                      <a:pt x="14" y="8"/>
                    </a:lnTo>
                    <a:lnTo>
                      <a:pt x="10" y="8"/>
                    </a:lnTo>
                    <a:lnTo>
                      <a:pt x="8" y="12"/>
                    </a:lnTo>
                    <a:lnTo>
                      <a:pt x="4" y="14"/>
                    </a:lnTo>
                    <a:lnTo>
                      <a:pt x="2" y="14"/>
                    </a:lnTo>
                    <a:lnTo>
                      <a:pt x="0" y="16"/>
                    </a:lnTo>
                    <a:lnTo>
                      <a:pt x="0" y="22"/>
                    </a:lnTo>
                    <a:lnTo>
                      <a:pt x="2" y="22"/>
                    </a:lnTo>
                    <a:lnTo>
                      <a:pt x="4" y="24"/>
                    </a:lnTo>
                    <a:lnTo>
                      <a:pt x="4" y="30"/>
                    </a:lnTo>
                    <a:lnTo>
                      <a:pt x="4" y="34"/>
                    </a:lnTo>
                    <a:lnTo>
                      <a:pt x="4" y="38"/>
                    </a:lnTo>
                    <a:lnTo>
                      <a:pt x="8" y="40"/>
                    </a:lnTo>
                    <a:lnTo>
                      <a:pt x="8" y="40"/>
                    </a:lnTo>
                    <a:lnTo>
                      <a:pt x="8" y="4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2" name="Freeform 1510"/>
              <p:cNvSpPr>
                <a:spLocks/>
              </p:cNvSpPr>
              <p:nvPr/>
            </p:nvSpPr>
            <p:spPr bwMode="auto">
              <a:xfrm>
                <a:off x="1050925" y="2927350"/>
                <a:ext cx="158750" cy="76200"/>
              </a:xfrm>
              <a:custGeom>
                <a:avLst/>
                <a:gdLst>
                  <a:gd name="T0" fmla="*/ 100 w 100"/>
                  <a:gd name="T1" fmla="*/ 26 h 48"/>
                  <a:gd name="T2" fmla="*/ 96 w 100"/>
                  <a:gd name="T3" fmla="*/ 30 h 48"/>
                  <a:gd name="T4" fmla="*/ 96 w 100"/>
                  <a:gd name="T5" fmla="*/ 36 h 48"/>
                  <a:gd name="T6" fmla="*/ 92 w 100"/>
                  <a:gd name="T7" fmla="*/ 36 h 48"/>
                  <a:gd name="T8" fmla="*/ 88 w 100"/>
                  <a:gd name="T9" fmla="*/ 34 h 48"/>
                  <a:gd name="T10" fmla="*/ 82 w 100"/>
                  <a:gd name="T11" fmla="*/ 32 h 48"/>
                  <a:gd name="T12" fmla="*/ 78 w 100"/>
                  <a:gd name="T13" fmla="*/ 34 h 48"/>
                  <a:gd name="T14" fmla="*/ 70 w 100"/>
                  <a:gd name="T15" fmla="*/ 34 h 48"/>
                  <a:gd name="T16" fmla="*/ 66 w 100"/>
                  <a:gd name="T17" fmla="*/ 34 h 48"/>
                  <a:gd name="T18" fmla="*/ 60 w 100"/>
                  <a:gd name="T19" fmla="*/ 36 h 48"/>
                  <a:gd name="T20" fmla="*/ 58 w 100"/>
                  <a:gd name="T21" fmla="*/ 40 h 48"/>
                  <a:gd name="T22" fmla="*/ 52 w 100"/>
                  <a:gd name="T23" fmla="*/ 36 h 48"/>
                  <a:gd name="T24" fmla="*/ 50 w 100"/>
                  <a:gd name="T25" fmla="*/ 36 h 48"/>
                  <a:gd name="T26" fmla="*/ 42 w 100"/>
                  <a:gd name="T27" fmla="*/ 40 h 48"/>
                  <a:gd name="T28" fmla="*/ 34 w 100"/>
                  <a:gd name="T29" fmla="*/ 40 h 48"/>
                  <a:gd name="T30" fmla="*/ 32 w 100"/>
                  <a:gd name="T31" fmla="*/ 40 h 48"/>
                  <a:gd name="T32" fmla="*/ 34 w 100"/>
                  <a:gd name="T33" fmla="*/ 44 h 48"/>
                  <a:gd name="T34" fmla="*/ 34 w 100"/>
                  <a:gd name="T35" fmla="*/ 48 h 48"/>
                  <a:gd name="T36" fmla="*/ 28 w 100"/>
                  <a:gd name="T37" fmla="*/ 44 h 48"/>
                  <a:gd name="T38" fmla="*/ 20 w 100"/>
                  <a:gd name="T39" fmla="*/ 44 h 48"/>
                  <a:gd name="T40" fmla="*/ 14 w 100"/>
                  <a:gd name="T41" fmla="*/ 44 h 48"/>
                  <a:gd name="T42" fmla="*/ 8 w 100"/>
                  <a:gd name="T43" fmla="*/ 42 h 48"/>
                  <a:gd name="T44" fmla="*/ 4 w 100"/>
                  <a:gd name="T45" fmla="*/ 40 h 48"/>
                  <a:gd name="T46" fmla="*/ 2 w 100"/>
                  <a:gd name="T47" fmla="*/ 32 h 48"/>
                  <a:gd name="T48" fmla="*/ 0 w 100"/>
                  <a:gd name="T49" fmla="*/ 32 h 48"/>
                  <a:gd name="T50" fmla="*/ 0 w 100"/>
                  <a:gd name="T51" fmla="*/ 26 h 48"/>
                  <a:gd name="T52" fmla="*/ 2 w 100"/>
                  <a:gd name="T53" fmla="*/ 24 h 48"/>
                  <a:gd name="T54" fmla="*/ 4 w 100"/>
                  <a:gd name="T55" fmla="*/ 22 h 48"/>
                  <a:gd name="T56" fmla="*/ 4 w 100"/>
                  <a:gd name="T57" fmla="*/ 18 h 48"/>
                  <a:gd name="T58" fmla="*/ 8 w 100"/>
                  <a:gd name="T59" fmla="*/ 16 h 48"/>
                  <a:gd name="T60" fmla="*/ 10 w 100"/>
                  <a:gd name="T61" fmla="*/ 16 h 48"/>
                  <a:gd name="T62" fmla="*/ 10 w 100"/>
                  <a:gd name="T63" fmla="*/ 14 h 48"/>
                  <a:gd name="T64" fmla="*/ 10 w 100"/>
                  <a:gd name="T65" fmla="*/ 10 h 48"/>
                  <a:gd name="T66" fmla="*/ 12 w 100"/>
                  <a:gd name="T67" fmla="*/ 10 h 48"/>
                  <a:gd name="T68" fmla="*/ 20 w 100"/>
                  <a:gd name="T69" fmla="*/ 6 h 48"/>
                  <a:gd name="T70" fmla="*/ 24 w 100"/>
                  <a:gd name="T71" fmla="*/ 8 h 48"/>
                  <a:gd name="T72" fmla="*/ 30 w 100"/>
                  <a:gd name="T73" fmla="*/ 6 h 48"/>
                  <a:gd name="T74" fmla="*/ 34 w 100"/>
                  <a:gd name="T75" fmla="*/ 8 h 48"/>
                  <a:gd name="T76" fmla="*/ 42 w 100"/>
                  <a:gd name="T77" fmla="*/ 10 h 48"/>
                  <a:gd name="T78" fmla="*/ 48 w 100"/>
                  <a:gd name="T79" fmla="*/ 14 h 48"/>
                  <a:gd name="T80" fmla="*/ 50 w 100"/>
                  <a:gd name="T81" fmla="*/ 14 h 48"/>
                  <a:gd name="T82" fmla="*/ 52 w 100"/>
                  <a:gd name="T83" fmla="*/ 10 h 48"/>
                  <a:gd name="T84" fmla="*/ 56 w 100"/>
                  <a:gd name="T85" fmla="*/ 8 h 48"/>
                  <a:gd name="T86" fmla="*/ 60 w 100"/>
                  <a:gd name="T87" fmla="*/ 8 h 48"/>
                  <a:gd name="T88" fmla="*/ 68 w 100"/>
                  <a:gd name="T89" fmla="*/ 2 h 48"/>
                  <a:gd name="T90" fmla="*/ 70 w 100"/>
                  <a:gd name="T91" fmla="*/ 0 h 48"/>
                  <a:gd name="T92" fmla="*/ 76 w 100"/>
                  <a:gd name="T93" fmla="*/ 2 h 48"/>
                  <a:gd name="T94" fmla="*/ 80 w 100"/>
                  <a:gd name="T95" fmla="*/ 6 h 48"/>
                  <a:gd name="T96" fmla="*/ 86 w 100"/>
                  <a:gd name="T97" fmla="*/ 8 h 48"/>
                  <a:gd name="T98" fmla="*/ 88 w 100"/>
                  <a:gd name="T99" fmla="*/ 10 h 48"/>
                  <a:gd name="T100" fmla="*/ 90 w 100"/>
                  <a:gd name="T101" fmla="*/ 14 h 48"/>
                  <a:gd name="T102" fmla="*/ 92 w 100"/>
                  <a:gd name="T103" fmla="*/ 16 h 48"/>
                  <a:gd name="T104" fmla="*/ 96 w 100"/>
                  <a:gd name="T105" fmla="*/ 22 h 48"/>
                  <a:gd name="T106" fmla="*/ 98 w 100"/>
                  <a:gd name="T107" fmla="*/ 26 h 48"/>
                  <a:gd name="T108" fmla="*/ 100 w 100"/>
                  <a:gd name="T109" fmla="*/ 26 h 48"/>
                  <a:gd name="T110" fmla="*/ 100 w 100"/>
                  <a:gd name="T111" fmla="*/ 26 h 48"/>
                  <a:gd name="T112" fmla="*/ 100 w 100"/>
                  <a:gd name="T113" fmla="*/ 2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 h="48">
                    <a:moveTo>
                      <a:pt x="100" y="26"/>
                    </a:moveTo>
                    <a:lnTo>
                      <a:pt x="96" y="30"/>
                    </a:lnTo>
                    <a:lnTo>
                      <a:pt x="96" y="36"/>
                    </a:lnTo>
                    <a:lnTo>
                      <a:pt x="92" y="36"/>
                    </a:lnTo>
                    <a:lnTo>
                      <a:pt x="88" y="34"/>
                    </a:lnTo>
                    <a:lnTo>
                      <a:pt x="82" y="32"/>
                    </a:lnTo>
                    <a:lnTo>
                      <a:pt x="78" y="34"/>
                    </a:lnTo>
                    <a:lnTo>
                      <a:pt x="70" y="34"/>
                    </a:lnTo>
                    <a:lnTo>
                      <a:pt x="66" y="34"/>
                    </a:lnTo>
                    <a:lnTo>
                      <a:pt x="60" y="36"/>
                    </a:lnTo>
                    <a:lnTo>
                      <a:pt x="58" y="40"/>
                    </a:lnTo>
                    <a:lnTo>
                      <a:pt x="52" y="36"/>
                    </a:lnTo>
                    <a:lnTo>
                      <a:pt x="50" y="36"/>
                    </a:lnTo>
                    <a:lnTo>
                      <a:pt x="42" y="40"/>
                    </a:lnTo>
                    <a:lnTo>
                      <a:pt x="34" y="40"/>
                    </a:lnTo>
                    <a:lnTo>
                      <a:pt x="32" y="40"/>
                    </a:lnTo>
                    <a:lnTo>
                      <a:pt x="34" y="44"/>
                    </a:lnTo>
                    <a:lnTo>
                      <a:pt x="34" y="48"/>
                    </a:lnTo>
                    <a:lnTo>
                      <a:pt x="28" y="44"/>
                    </a:lnTo>
                    <a:lnTo>
                      <a:pt x="20" y="44"/>
                    </a:lnTo>
                    <a:lnTo>
                      <a:pt x="14" y="44"/>
                    </a:lnTo>
                    <a:lnTo>
                      <a:pt x="8" y="42"/>
                    </a:lnTo>
                    <a:lnTo>
                      <a:pt x="4" y="40"/>
                    </a:lnTo>
                    <a:lnTo>
                      <a:pt x="2" y="32"/>
                    </a:lnTo>
                    <a:lnTo>
                      <a:pt x="0" y="32"/>
                    </a:lnTo>
                    <a:lnTo>
                      <a:pt x="0" y="26"/>
                    </a:lnTo>
                    <a:lnTo>
                      <a:pt x="2" y="24"/>
                    </a:lnTo>
                    <a:lnTo>
                      <a:pt x="4" y="22"/>
                    </a:lnTo>
                    <a:lnTo>
                      <a:pt x="4" y="18"/>
                    </a:lnTo>
                    <a:lnTo>
                      <a:pt x="8" y="16"/>
                    </a:lnTo>
                    <a:lnTo>
                      <a:pt x="10" y="16"/>
                    </a:lnTo>
                    <a:lnTo>
                      <a:pt x="10" y="14"/>
                    </a:lnTo>
                    <a:lnTo>
                      <a:pt x="10" y="10"/>
                    </a:lnTo>
                    <a:lnTo>
                      <a:pt x="12" y="10"/>
                    </a:lnTo>
                    <a:lnTo>
                      <a:pt x="20" y="6"/>
                    </a:lnTo>
                    <a:lnTo>
                      <a:pt x="24" y="8"/>
                    </a:lnTo>
                    <a:lnTo>
                      <a:pt x="30" y="6"/>
                    </a:lnTo>
                    <a:lnTo>
                      <a:pt x="34" y="8"/>
                    </a:lnTo>
                    <a:lnTo>
                      <a:pt x="42" y="10"/>
                    </a:lnTo>
                    <a:lnTo>
                      <a:pt x="48" y="14"/>
                    </a:lnTo>
                    <a:lnTo>
                      <a:pt x="50" y="14"/>
                    </a:lnTo>
                    <a:lnTo>
                      <a:pt x="52" y="10"/>
                    </a:lnTo>
                    <a:lnTo>
                      <a:pt x="56" y="8"/>
                    </a:lnTo>
                    <a:lnTo>
                      <a:pt x="60" y="8"/>
                    </a:lnTo>
                    <a:lnTo>
                      <a:pt x="68" y="2"/>
                    </a:lnTo>
                    <a:lnTo>
                      <a:pt x="70" y="0"/>
                    </a:lnTo>
                    <a:lnTo>
                      <a:pt x="76" y="2"/>
                    </a:lnTo>
                    <a:lnTo>
                      <a:pt x="80" y="6"/>
                    </a:lnTo>
                    <a:lnTo>
                      <a:pt x="86" y="8"/>
                    </a:lnTo>
                    <a:lnTo>
                      <a:pt x="88" y="10"/>
                    </a:lnTo>
                    <a:lnTo>
                      <a:pt x="90" y="14"/>
                    </a:lnTo>
                    <a:lnTo>
                      <a:pt x="92" y="16"/>
                    </a:lnTo>
                    <a:lnTo>
                      <a:pt x="96" y="22"/>
                    </a:lnTo>
                    <a:lnTo>
                      <a:pt x="98" y="26"/>
                    </a:lnTo>
                    <a:lnTo>
                      <a:pt x="100" y="26"/>
                    </a:lnTo>
                    <a:lnTo>
                      <a:pt x="100" y="26"/>
                    </a:lnTo>
                    <a:lnTo>
                      <a:pt x="100" y="2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3" name="Freeform 1511"/>
              <p:cNvSpPr>
                <a:spLocks/>
              </p:cNvSpPr>
              <p:nvPr/>
            </p:nvSpPr>
            <p:spPr bwMode="auto">
              <a:xfrm>
                <a:off x="3035300" y="4397375"/>
                <a:ext cx="22225" cy="9525"/>
              </a:xfrm>
              <a:custGeom>
                <a:avLst/>
                <a:gdLst>
                  <a:gd name="T0" fmla="*/ 0 w 14"/>
                  <a:gd name="T1" fmla="*/ 6 h 6"/>
                  <a:gd name="T2" fmla="*/ 6 w 14"/>
                  <a:gd name="T3" fmla="*/ 0 h 6"/>
                  <a:gd name="T4" fmla="*/ 14 w 14"/>
                  <a:gd name="T5" fmla="*/ 4 h 6"/>
                  <a:gd name="T6" fmla="*/ 8 w 14"/>
                  <a:gd name="T7" fmla="*/ 6 h 6"/>
                  <a:gd name="T8" fmla="*/ 0 w 14"/>
                  <a:gd name="T9" fmla="*/ 6 h 6"/>
                  <a:gd name="T10" fmla="*/ 0 w 14"/>
                  <a:gd name="T11" fmla="*/ 6 h 6"/>
                  <a:gd name="T12" fmla="*/ 0 w 14"/>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4" h="6">
                    <a:moveTo>
                      <a:pt x="0" y="6"/>
                    </a:moveTo>
                    <a:lnTo>
                      <a:pt x="6" y="0"/>
                    </a:lnTo>
                    <a:lnTo>
                      <a:pt x="14" y="4"/>
                    </a:lnTo>
                    <a:lnTo>
                      <a:pt x="8" y="6"/>
                    </a:lnTo>
                    <a:lnTo>
                      <a:pt x="0" y="6"/>
                    </a:lnTo>
                    <a:lnTo>
                      <a:pt x="0" y="6"/>
                    </a:lnTo>
                    <a:lnTo>
                      <a:pt x="0" y="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4" name="Freeform 1512"/>
              <p:cNvSpPr>
                <a:spLocks/>
              </p:cNvSpPr>
              <p:nvPr/>
            </p:nvSpPr>
            <p:spPr bwMode="auto">
              <a:xfrm>
                <a:off x="349250" y="4156075"/>
                <a:ext cx="76200" cy="98425"/>
              </a:xfrm>
              <a:custGeom>
                <a:avLst/>
                <a:gdLst>
                  <a:gd name="T0" fmla="*/ 0 w 48"/>
                  <a:gd name="T1" fmla="*/ 22 h 62"/>
                  <a:gd name="T2" fmla="*/ 0 w 48"/>
                  <a:gd name="T3" fmla="*/ 22 h 62"/>
                  <a:gd name="T4" fmla="*/ 0 w 48"/>
                  <a:gd name="T5" fmla="*/ 30 h 62"/>
                  <a:gd name="T6" fmla="*/ 2 w 48"/>
                  <a:gd name="T7" fmla="*/ 38 h 62"/>
                  <a:gd name="T8" fmla="*/ 2 w 48"/>
                  <a:gd name="T9" fmla="*/ 42 h 62"/>
                  <a:gd name="T10" fmla="*/ 6 w 48"/>
                  <a:gd name="T11" fmla="*/ 48 h 62"/>
                  <a:gd name="T12" fmla="*/ 6 w 48"/>
                  <a:gd name="T13" fmla="*/ 50 h 62"/>
                  <a:gd name="T14" fmla="*/ 4 w 48"/>
                  <a:gd name="T15" fmla="*/ 50 h 62"/>
                  <a:gd name="T16" fmla="*/ 4 w 48"/>
                  <a:gd name="T17" fmla="*/ 52 h 62"/>
                  <a:gd name="T18" fmla="*/ 6 w 48"/>
                  <a:gd name="T19" fmla="*/ 52 h 62"/>
                  <a:gd name="T20" fmla="*/ 6 w 48"/>
                  <a:gd name="T21" fmla="*/ 50 h 62"/>
                  <a:gd name="T22" fmla="*/ 12 w 48"/>
                  <a:gd name="T23" fmla="*/ 58 h 62"/>
                  <a:gd name="T24" fmla="*/ 18 w 48"/>
                  <a:gd name="T25" fmla="*/ 62 h 62"/>
                  <a:gd name="T26" fmla="*/ 24 w 48"/>
                  <a:gd name="T27" fmla="*/ 62 h 62"/>
                  <a:gd name="T28" fmla="*/ 28 w 48"/>
                  <a:gd name="T29" fmla="*/ 60 h 62"/>
                  <a:gd name="T30" fmla="*/ 32 w 48"/>
                  <a:gd name="T31" fmla="*/ 50 h 62"/>
                  <a:gd name="T32" fmla="*/ 38 w 48"/>
                  <a:gd name="T33" fmla="*/ 42 h 62"/>
                  <a:gd name="T34" fmla="*/ 40 w 48"/>
                  <a:gd name="T35" fmla="*/ 40 h 62"/>
                  <a:gd name="T36" fmla="*/ 46 w 48"/>
                  <a:gd name="T37" fmla="*/ 34 h 62"/>
                  <a:gd name="T38" fmla="*/ 48 w 48"/>
                  <a:gd name="T39" fmla="*/ 32 h 62"/>
                  <a:gd name="T40" fmla="*/ 48 w 48"/>
                  <a:gd name="T41" fmla="*/ 30 h 62"/>
                  <a:gd name="T42" fmla="*/ 40 w 48"/>
                  <a:gd name="T43" fmla="*/ 32 h 62"/>
                  <a:gd name="T44" fmla="*/ 42 w 48"/>
                  <a:gd name="T45" fmla="*/ 26 h 62"/>
                  <a:gd name="T46" fmla="*/ 42 w 48"/>
                  <a:gd name="T47" fmla="*/ 22 h 62"/>
                  <a:gd name="T48" fmla="*/ 40 w 48"/>
                  <a:gd name="T49" fmla="*/ 16 h 62"/>
                  <a:gd name="T50" fmla="*/ 38 w 48"/>
                  <a:gd name="T51" fmla="*/ 12 h 62"/>
                  <a:gd name="T52" fmla="*/ 36 w 48"/>
                  <a:gd name="T53" fmla="*/ 12 h 62"/>
                  <a:gd name="T54" fmla="*/ 36 w 48"/>
                  <a:gd name="T55" fmla="*/ 10 h 62"/>
                  <a:gd name="T56" fmla="*/ 36 w 48"/>
                  <a:gd name="T57" fmla="*/ 4 h 62"/>
                  <a:gd name="T58" fmla="*/ 30 w 48"/>
                  <a:gd name="T59" fmla="*/ 2 h 62"/>
                  <a:gd name="T60" fmla="*/ 28 w 48"/>
                  <a:gd name="T61" fmla="*/ 2 h 62"/>
                  <a:gd name="T62" fmla="*/ 22 w 48"/>
                  <a:gd name="T63" fmla="*/ 2 h 62"/>
                  <a:gd name="T64" fmla="*/ 14 w 48"/>
                  <a:gd name="T65" fmla="*/ 0 h 62"/>
                  <a:gd name="T66" fmla="*/ 12 w 48"/>
                  <a:gd name="T67" fmla="*/ 2 h 62"/>
                  <a:gd name="T68" fmla="*/ 10 w 48"/>
                  <a:gd name="T69" fmla="*/ 10 h 62"/>
                  <a:gd name="T70" fmla="*/ 6 w 48"/>
                  <a:gd name="T71" fmla="*/ 14 h 62"/>
                  <a:gd name="T72" fmla="*/ 6 w 48"/>
                  <a:gd name="T73" fmla="*/ 16 h 62"/>
                  <a:gd name="T74" fmla="*/ 4 w 48"/>
                  <a:gd name="T75" fmla="*/ 20 h 62"/>
                  <a:gd name="T76" fmla="*/ 0 w 48"/>
                  <a:gd name="T77" fmla="*/ 22 h 62"/>
                  <a:gd name="T78" fmla="*/ 0 w 48"/>
                  <a:gd name="T79" fmla="*/ 22 h 62"/>
                  <a:gd name="T80" fmla="*/ 0 w 48"/>
                  <a:gd name="T81" fmla="*/ 2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8" h="62">
                    <a:moveTo>
                      <a:pt x="0" y="22"/>
                    </a:moveTo>
                    <a:lnTo>
                      <a:pt x="0" y="22"/>
                    </a:lnTo>
                    <a:lnTo>
                      <a:pt x="0" y="30"/>
                    </a:lnTo>
                    <a:lnTo>
                      <a:pt x="2" y="38"/>
                    </a:lnTo>
                    <a:lnTo>
                      <a:pt x="2" y="42"/>
                    </a:lnTo>
                    <a:lnTo>
                      <a:pt x="6" y="48"/>
                    </a:lnTo>
                    <a:lnTo>
                      <a:pt x="6" y="50"/>
                    </a:lnTo>
                    <a:lnTo>
                      <a:pt x="4" y="50"/>
                    </a:lnTo>
                    <a:lnTo>
                      <a:pt x="4" y="52"/>
                    </a:lnTo>
                    <a:lnTo>
                      <a:pt x="6" y="52"/>
                    </a:lnTo>
                    <a:lnTo>
                      <a:pt x="6" y="50"/>
                    </a:lnTo>
                    <a:lnTo>
                      <a:pt x="12" y="58"/>
                    </a:lnTo>
                    <a:lnTo>
                      <a:pt x="18" y="62"/>
                    </a:lnTo>
                    <a:lnTo>
                      <a:pt x="24" y="62"/>
                    </a:lnTo>
                    <a:lnTo>
                      <a:pt x="28" y="60"/>
                    </a:lnTo>
                    <a:lnTo>
                      <a:pt x="32" y="50"/>
                    </a:lnTo>
                    <a:lnTo>
                      <a:pt x="38" y="42"/>
                    </a:lnTo>
                    <a:lnTo>
                      <a:pt x="40" y="40"/>
                    </a:lnTo>
                    <a:lnTo>
                      <a:pt x="46" y="34"/>
                    </a:lnTo>
                    <a:lnTo>
                      <a:pt x="48" y="32"/>
                    </a:lnTo>
                    <a:lnTo>
                      <a:pt x="48" y="30"/>
                    </a:lnTo>
                    <a:lnTo>
                      <a:pt x="40" y="32"/>
                    </a:lnTo>
                    <a:lnTo>
                      <a:pt x="42" y="26"/>
                    </a:lnTo>
                    <a:lnTo>
                      <a:pt x="42" y="22"/>
                    </a:lnTo>
                    <a:lnTo>
                      <a:pt x="40" y="16"/>
                    </a:lnTo>
                    <a:lnTo>
                      <a:pt x="38" y="12"/>
                    </a:lnTo>
                    <a:lnTo>
                      <a:pt x="36" y="12"/>
                    </a:lnTo>
                    <a:lnTo>
                      <a:pt x="36" y="10"/>
                    </a:lnTo>
                    <a:lnTo>
                      <a:pt x="36" y="4"/>
                    </a:lnTo>
                    <a:lnTo>
                      <a:pt x="30" y="2"/>
                    </a:lnTo>
                    <a:lnTo>
                      <a:pt x="28" y="2"/>
                    </a:lnTo>
                    <a:lnTo>
                      <a:pt x="22" y="2"/>
                    </a:lnTo>
                    <a:lnTo>
                      <a:pt x="14" y="0"/>
                    </a:lnTo>
                    <a:lnTo>
                      <a:pt x="12" y="2"/>
                    </a:lnTo>
                    <a:lnTo>
                      <a:pt x="10" y="10"/>
                    </a:lnTo>
                    <a:lnTo>
                      <a:pt x="6" y="14"/>
                    </a:lnTo>
                    <a:lnTo>
                      <a:pt x="6" y="16"/>
                    </a:lnTo>
                    <a:lnTo>
                      <a:pt x="4" y="20"/>
                    </a:lnTo>
                    <a:lnTo>
                      <a:pt x="0" y="22"/>
                    </a:lnTo>
                    <a:lnTo>
                      <a:pt x="0" y="22"/>
                    </a:lnTo>
                    <a:lnTo>
                      <a:pt x="0" y="2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5" name="Freeform 1513"/>
              <p:cNvSpPr>
                <a:spLocks/>
              </p:cNvSpPr>
              <p:nvPr/>
            </p:nvSpPr>
            <p:spPr bwMode="auto">
              <a:xfrm>
                <a:off x="260350" y="3959225"/>
                <a:ext cx="130175" cy="133350"/>
              </a:xfrm>
              <a:custGeom>
                <a:avLst/>
                <a:gdLst>
                  <a:gd name="T0" fmla="*/ 20 w 82"/>
                  <a:gd name="T1" fmla="*/ 82 h 84"/>
                  <a:gd name="T2" fmla="*/ 50 w 82"/>
                  <a:gd name="T3" fmla="*/ 76 h 84"/>
                  <a:gd name="T4" fmla="*/ 60 w 82"/>
                  <a:gd name="T5" fmla="*/ 78 h 84"/>
                  <a:gd name="T6" fmla="*/ 68 w 82"/>
                  <a:gd name="T7" fmla="*/ 82 h 84"/>
                  <a:gd name="T8" fmla="*/ 82 w 82"/>
                  <a:gd name="T9" fmla="*/ 78 h 84"/>
                  <a:gd name="T10" fmla="*/ 78 w 82"/>
                  <a:gd name="T11" fmla="*/ 66 h 84"/>
                  <a:gd name="T12" fmla="*/ 72 w 82"/>
                  <a:gd name="T13" fmla="*/ 58 h 84"/>
                  <a:gd name="T14" fmla="*/ 76 w 82"/>
                  <a:gd name="T15" fmla="*/ 50 h 84"/>
                  <a:gd name="T16" fmla="*/ 76 w 82"/>
                  <a:gd name="T17" fmla="*/ 42 h 84"/>
                  <a:gd name="T18" fmla="*/ 76 w 82"/>
                  <a:gd name="T19" fmla="*/ 36 h 84"/>
                  <a:gd name="T20" fmla="*/ 70 w 82"/>
                  <a:gd name="T21" fmla="*/ 28 h 84"/>
                  <a:gd name="T22" fmla="*/ 66 w 82"/>
                  <a:gd name="T23" fmla="*/ 28 h 84"/>
                  <a:gd name="T24" fmla="*/ 62 w 82"/>
                  <a:gd name="T25" fmla="*/ 20 h 84"/>
                  <a:gd name="T26" fmla="*/ 58 w 82"/>
                  <a:gd name="T27" fmla="*/ 18 h 84"/>
                  <a:gd name="T28" fmla="*/ 52 w 82"/>
                  <a:gd name="T29" fmla="*/ 12 h 84"/>
                  <a:gd name="T30" fmla="*/ 50 w 82"/>
                  <a:gd name="T31" fmla="*/ 4 h 84"/>
                  <a:gd name="T32" fmla="*/ 46 w 82"/>
                  <a:gd name="T33" fmla="*/ 0 h 84"/>
                  <a:gd name="T34" fmla="*/ 32 w 82"/>
                  <a:gd name="T35" fmla="*/ 0 h 84"/>
                  <a:gd name="T36" fmla="*/ 26 w 82"/>
                  <a:gd name="T37" fmla="*/ 0 h 84"/>
                  <a:gd name="T38" fmla="*/ 16 w 82"/>
                  <a:gd name="T39" fmla="*/ 6 h 84"/>
                  <a:gd name="T40" fmla="*/ 10 w 82"/>
                  <a:gd name="T41" fmla="*/ 12 h 84"/>
                  <a:gd name="T42" fmla="*/ 8 w 82"/>
                  <a:gd name="T43" fmla="*/ 36 h 84"/>
                  <a:gd name="T44" fmla="*/ 0 w 82"/>
                  <a:gd name="T45" fmla="*/ 54 h 84"/>
                  <a:gd name="T46" fmla="*/ 10 w 82"/>
                  <a:gd name="T47" fmla="*/ 60 h 84"/>
                  <a:gd name="T48" fmla="*/ 20 w 82"/>
                  <a:gd name="T49" fmla="*/ 60 h 84"/>
                  <a:gd name="T50" fmla="*/ 26 w 82"/>
                  <a:gd name="T51" fmla="*/ 56 h 84"/>
                  <a:gd name="T52" fmla="*/ 32 w 82"/>
                  <a:gd name="T53" fmla="*/ 58 h 84"/>
                  <a:gd name="T54" fmla="*/ 50 w 82"/>
                  <a:gd name="T55" fmla="*/ 58 h 84"/>
                  <a:gd name="T56" fmla="*/ 56 w 82"/>
                  <a:gd name="T57" fmla="*/ 60 h 84"/>
                  <a:gd name="T58" fmla="*/ 50 w 82"/>
                  <a:gd name="T59" fmla="*/ 66 h 84"/>
                  <a:gd name="T60" fmla="*/ 22 w 82"/>
                  <a:gd name="T61" fmla="*/ 68 h 84"/>
                  <a:gd name="T62" fmla="*/ 8 w 82"/>
                  <a:gd name="T63" fmla="*/ 70 h 84"/>
                  <a:gd name="T64" fmla="*/ 8 w 82"/>
                  <a:gd name="T65" fmla="*/ 78 h 84"/>
                  <a:gd name="T66" fmla="*/ 10 w 82"/>
                  <a:gd name="T6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 h="84">
                    <a:moveTo>
                      <a:pt x="10" y="84"/>
                    </a:moveTo>
                    <a:lnTo>
                      <a:pt x="20" y="82"/>
                    </a:lnTo>
                    <a:lnTo>
                      <a:pt x="28" y="76"/>
                    </a:lnTo>
                    <a:lnTo>
                      <a:pt x="50" y="76"/>
                    </a:lnTo>
                    <a:lnTo>
                      <a:pt x="56" y="78"/>
                    </a:lnTo>
                    <a:lnTo>
                      <a:pt x="60" y="78"/>
                    </a:lnTo>
                    <a:lnTo>
                      <a:pt x="66" y="78"/>
                    </a:lnTo>
                    <a:lnTo>
                      <a:pt x="68" y="82"/>
                    </a:lnTo>
                    <a:lnTo>
                      <a:pt x="76" y="82"/>
                    </a:lnTo>
                    <a:lnTo>
                      <a:pt x="82" y="78"/>
                    </a:lnTo>
                    <a:lnTo>
                      <a:pt x="80" y="68"/>
                    </a:lnTo>
                    <a:lnTo>
                      <a:pt x="78" y="66"/>
                    </a:lnTo>
                    <a:lnTo>
                      <a:pt x="76" y="64"/>
                    </a:lnTo>
                    <a:lnTo>
                      <a:pt x="72" y="58"/>
                    </a:lnTo>
                    <a:lnTo>
                      <a:pt x="72" y="56"/>
                    </a:lnTo>
                    <a:lnTo>
                      <a:pt x="76" y="50"/>
                    </a:lnTo>
                    <a:lnTo>
                      <a:pt x="76" y="46"/>
                    </a:lnTo>
                    <a:lnTo>
                      <a:pt x="76" y="42"/>
                    </a:lnTo>
                    <a:lnTo>
                      <a:pt x="76" y="38"/>
                    </a:lnTo>
                    <a:lnTo>
                      <a:pt x="76" y="36"/>
                    </a:lnTo>
                    <a:lnTo>
                      <a:pt x="72" y="30"/>
                    </a:lnTo>
                    <a:lnTo>
                      <a:pt x="70" y="28"/>
                    </a:lnTo>
                    <a:lnTo>
                      <a:pt x="68" y="28"/>
                    </a:lnTo>
                    <a:lnTo>
                      <a:pt x="66" y="28"/>
                    </a:lnTo>
                    <a:lnTo>
                      <a:pt x="62" y="24"/>
                    </a:lnTo>
                    <a:lnTo>
                      <a:pt x="62" y="20"/>
                    </a:lnTo>
                    <a:lnTo>
                      <a:pt x="60" y="18"/>
                    </a:lnTo>
                    <a:lnTo>
                      <a:pt x="58" y="18"/>
                    </a:lnTo>
                    <a:lnTo>
                      <a:pt x="56" y="14"/>
                    </a:lnTo>
                    <a:lnTo>
                      <a:pt x="52" y="12"/>
                    </a:lnTo>
                    <a:lnTo>
                      <a:pt x="52" y="6"/>
                    </a:lnTo>
                    <a:lnTo>
                      <a:pt x="50" y="4"/>
                    </a:lnTo>
                    <a:lnTo>
                      <a:pt x="48" y="2"/>
                    </a:lnTo>
                    <a:lnTo>
                      <a:pt x="46" y="0"/>
                    </a:lnTo>
                    <a:lnTo>
                      <a:pt x="40" y="0"/>
                    </a:lnTo>
                    <a:lnTo>
                      <a:pt x="32" y="0"/>
                    </a:lnTo>
                    <a:lnTo>
                      <a:pt x="28" y="0"/>
                    </a:lnTo>
                    <a:lnTo>
                      <a:pt x="26" y="0"/>
                    </a:lnTo>
                    <a:lnTo>
                      <a:pt x="20" y="4"/>
                    </a:lnTo>
                    <a:lnTo>
                      <a:pt x="16" y="6"/>
                    </a:lnTo>
                    <a:lnTo>
                      <a:pt x="16" y="12"/>
                    </a:lnTo>
                    <a:lnTo>
                      <a:pt x="10" y="12"/>
                    </a:lnTo>
                    <a:lnTo>
                      <a:pt x="10" y="24"/>
                    </a:lnTo>
                    <a:lnTo>
                      <a:pt x="8" y="36"/>
                    </a:lnTo>
                    <a:lnTo>
                      <a:pt x="0" y="42"/>
                    </a:lnTo>
                    <a:lnTo>
                      <a:pt x="0" y="54"/>
                    </a:lnTo>
                    <a:lnTo>
                      <a:pt x="6" y="60"/>
                    </a:lnTo>
                    <a:lnTo>
                      <a:pt x="10" y="60"/>
                    </a:lnTo>
                    <a:lnTo>
                      <a:pt x="16" y="58"/>
                    </a:lnTo>
                    <a:lnTo>
                      <a:pt x="20" y="60"/>
                    </a:lnTo>
                    <a:lnTo>
                      <a:pt x="22" y="58"/>
                    </a:lnTo>
                    <a:lnTo>
                      <a:pt x="26" y="56"/>
                    </a:lnTo>
                    <a:lnTo>
                      <a:pt x="28" y="58"/>
                    </a:lnTo>
                    <a:lnTo>
                      <a:pt x="32" y="58"/>
                    </a:lnTo>
                    <a:lnTo>
                      <a:pt x="40" y="58"/>
                    </a:lnTo>
                    <a:lnTo>
                      <a:pt x="50" y="58"/>
                    </a:lnTo>
                    <a:lnTo>
                      <a:pt x="56" y="58"/>
                    </a:lnTo>
                    <a:lnTo>
                      <a:pt x="56" y="60"/>
                    </a:lnTo>
                    <a:lnTo>
                      <a:pt x="52" y="66"/>
                    </a:lnTo>
                    <a:lnTo>
                      <a:pt x="50" y="66"/>
                    </a:lnTo>
                    <a:lnTo>
                      <a:pt x="28" y="66"/>
                    </a:lnTo>
                    <a:lnTo>
                      <a:pt x="22" y="68"/>
                    </a:lnTo>
                    <a:lnTo>
                      <a:pt x="22" y="70"/>
                    </a:lnTo>
                    <a:lnTo>
                      <a:pt x="8" y="70"/>
                    </a:lnTo>
                    <a:lnTo>
                      <a:pt x="8" y="74"/>
                    </a:lnTo>
                    <a:lnTo>
                      <a:pt x="8" y="78"/>
                    </a:lnTo>
                    <a:lnTo>
                      <a:pt x="10" y="84"/>
                    </a:lnTo>
                    <a:lnTo>
                      <a:pt x="10" y="84"/>
                    </a:lnTo>
                    <a:lnTo>
                      <a:pt x="10" y="8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6" name="Freeform 1514"/>
              <p:cNvSpPr>
                <a:spLocks/>
              </p:cNvSpPr>
              <p:nvPr/>
            </p:nvSpPr>
            <p:spPr bwMode="auto">
              <a:xfrm>
                <a:off x="1463675" y="3517900"/>
                <a:ext cx="485775" cy="469900"/>
              </a:xfrm>
              <a:custGeom>
                <a:avLst/>
                <a:gdLst>
                  <a:gd name="T0" fmla="*/ 116 w 306"/>
                  <a:gd name="T1" fmla="*/ 282 h 296"/>
                  <a:gd name="T2" fmla="*/ 120 w 306"/>
                  <a:gd name="T3" fmla="*/ 278 h 296"/>
                  <a:gd name="T4" fmla="*/ 124 w 306"/>
                  <a:gd name="T5" fmla="*/ 272 h 296"/>
                  <a:gd name="T6" fmla="*/ 126 w 306"/>
                  <a:gd name="T7" fmla="*/ 268 h 296"/>
                  <a:gd name="T8" fmla="*/ 132 w 306"/>
                  <a:gd name="T9" fmla="*/ 264 h 296"/>
                  <a:gd name="T10" fmla="*/ 134 w 306"/>
                  <a:gd name="T11" fmla="*/ 270 h 296"/>
                  <a:gd name="T12" fmla="*/ 142 w 306"/>
                  <a:gd name="T13" fmla="*/ 270 h 296"/>
                  <a:gd name="T14" fmla="*/ 166 w 306"/>
                  <a:gd name="T15" fmla="*/ 278 h 296"/>
                  <a:gd name="T16" fmla="*/ 178 w 306"/>
                  <a:gd name="T17" fmla="*/ 286 h 296"/>
                  <a:gd name="T18" fmla="*/ 248 w 306"/>
                  <a:gd name="T19" fmla="*/ 244 h 296"/>
                  <a:gd name="T20" fmla="*/ 298 w 306"/>
                  <a:gd name="T21" fmla="*/ 216 h 296"/>
                  <a:gd name="T22" fmla="*/ 306 w 306"/>
                  <a:gd name="T23" fmla="*/ 180 h 296"/>
                  <a:gd name="T24" fmla="*/ 290 w 306"/>
                  <a:gd name="T25" fmla="*/ 170 h 296"/>
                  <a:gd name="T26" fmla="*/ 242 w 306"/>
                  <a:gd name="T27" fmla="*/ 144 h 296"/>
                  <a:gd name="T28" fmla="*/ 236 w 306"/>
                  <a:gd name="T29" fmla="*/ 128 h 296"/>
                  <a:gd name="T30" fmla="*/ 226 w 306"/>
                  <a:gd name="T31" fmla="*/ 126 h 296"/>
                  <a:gd name="T32" fmla="*/ 224 w 306"/>
                  <a:gd name="T33" fmla="*/ 106 h 296"/>
                  <a:gd name="T34" fmla="*/ 224 w 306"/>
                  <a:gd name="T35" fmla="*/ 100 h 296"/>
                  <a:gd name="T36" fmla="*/ 212 w 306"/>
                  <a:gd name="T37" fmla="*/ 92 h 296"/>
                  <a:gd name="T38" fmla="*/ 208 w 306"/>
                  <a:gd name="T39" fmla="*/ 76 h 296"/>
                  <a:gd name="T40" fmla="*/ 200 w 306"/>
                  <a:gd name="T41" fmla="*/ 72 h 296"/>
                  <a:gd name="T42" fmla="*/ 198 w 306"/>
                  <a:gd name="T43" fmla="*/ 54 h 296"/>
                  <a:gd name="T44" fmla="*/ 180 w 306"/>
                  <a:gd name="T45" fmla="*/ 52 h 296"/>
                  <a:gd name="T46" fmla="*/ 134 w 306"/>
                  <a:gd name="T47" fmla="*/ 44 h 296"/>
                  <a:gd name="T48" fmla="*/ 120 w 306"/>
                  <a:gd name="T49" fmla="*/ 28 h 296"/>
                  <a:gd name="T50" fmla="*/ 110 w 306"/>
                  <a:gd name="T51" fmla="*/ 22 h 296"/>
                  <a:gd name="T52" fmla="*/ 70 w 306"/>
                  <a:gd name="T53" fmla="*/ 2 h 296"/>
                  <a:gd name="T54" fmla="*/ 50 w 306"/>
                  <a:gd name="T55" fmla="*/ 26 h 296"/>
                  <a:gd name="T56" fmla="*/ 42 w 306"/>
                  <a:gd name="T57" fmla="*/ 34 h 296"/>
                  <a:gd name="T58" fmla="*/ 36 w 306"/>
                  <a:gd name="T59" fmla="*/ 38 h 296"/>
                  <a:gd name="T60" fmla="*/ 32 w 306"/>
                  <a:gd name="T61" fmla="*/ 44 h 296"/>
                  <a:gd name="T62" fmla="*/ 0 w 306"/>
                  <a:gd name="T63" fmla="*/ 48 h 296"/>
                  <a:gd name="T64" fmla="*/ 10 w 306"/>
                  <a:gd name="T65" fmla="*/ 66 h 296"/>
                  <a:gd name="T66" fmla="*/ 18 w 306"/>
                  <a:gd name="T67" fmla="*/ 82 h 296"/>
                  <a:gd name="T68" fmla="*/ 32 w 306"/>
                  <a:gd name="T69" fmla="*/ 98 h 296"/>
                  <a:gd name="T70" fmla="*/ 40 w 306"/>
                  <a:gd name="T71" fmla="*/ 108 h 296"/>
                  <a:gd name="T72" fmla="*/ 40 w 306"/>
                  <a:gd name="T73" fmla="*/ 120 h 296"/>
                  <a:gd name="T74" fmla="*/ 44 w 306"/>
                  <a:gd name="T75" fmla="*/ 130 h 296"/>
                  <a:gd name="T76" fmla="*/ 56 w 306"/>
                  <a:gd name="T77" fmla="*/ 142 h 296"/>
                  <a:gd name="T78" fmla="*/ 60 w 306"/>
                  <a:gd name="T79" fmla="*/ 154 h 296"/>
                  <a:gd name="T80" fmla="*/ 60 w 306"/>
                  <a:gd name="T81" fmla="*/ 172 h 296"/>
                  <a:gd name="T82" fmla="*/ 62 w 306"/>
                  <a:gd name="T83" fmla="*/ 180 h 296"/>
                  <a:gd name="T84" fmla="*/ 64 w 306"/>
                  <a:gd name="T85" fmla="*/ 206 h 296"/>
                  <a:gd name="T86" fmla="*/ 78 w 306"/>
                  <a:gd name="T87" fmla="*/ 216 h 296"/>
                  <a:gd name="T88" fmla="*/ 90 w 306"/>
                  <a:gd name="T89" fmla="*/ 226 h 296"/>
                  <a:gd name="T90" fmla="*/ 92 w 306"/>
                  <a:gd name="T91" fmla="*/ 238 h 296"/>
                  <a:gd name="T92" fmla="*/ 96 w 306"/>
                  <a:gd name="T93" fmla="*/ 252 h 296"/>
                  <a:gd name="T94" fmla="*/ 116 w 306"/>
                  <a:gd name="T95" fmla="*/ 274 h 296"/>
                  <a:gd name="T96" fmla="*/ 116 w 306"/>
                  <a:gd name="T97" fmla="*/ 282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6" h="296">
                    <a:moveTo>
                      <a:pt x="116" y="282"/>
                    </a:moveTo>
                    <a:lnTo>
                      <a:pt x="116" y="282"/>
                    </a:lnTo>
                    <a:lnTo>
                      <a:pt x="118" y="280"/>
                    </a:lnTo>
                    <a:lnTo>
                      <a:pt x="120" y="278"/>
                    </a:lnTo>
                    <a:lnTo>
                      <a:pt x="120" y="274"/>
                    </a:lnTo>
                    <a:lnTo>
                      <a:pt x="124" y="272"/>
                    </a:lnTo>
                    <a:lnTo>
                      <a:pt x="124" y="270"/>
                    </a:lnTo>
                    <a:lnTo>
                      <a:pt x="126" y="268"/>
                    </a:lnTo>
                    <a:lnTo>
                      <a:pt x="128" y="264"/>
                    </a:lnTo>
                    <a:lnTo>
                      <a:pt x="132" y="264"/>
                    </a:lnTo>
                    <a:lnTo>
                      <a:pt x="132" y="268"/>
                    </a:lnTo>
                    <a:lnTo>
                      <a:pt x="134" y="270"/>
                    </a:lnTo>
                    <a:lnTo>
                      <a:pt x="136" y="270"/>
                    </a:lnTo>
                    <a:lnTo>
                      <a:pt x="142" y="270"/>
                    </a:lnTo>
                    <a:lnTo>
                      <a:pt x="156" y="272"/>
                    </a:lnTo>
                    <a:lnTo>
                      <a:pt x="166" y="278"/>
                    </a:lnTo>
                    <a:lnTo>
                      <a:pt x="170" y="296"/>
                    </a:lnTo>
                    <a:lnTo>
                      <a:pt x="178" y="286"/>
                    </a:lnTo>
                    <a:lnTo>
                      <a:pt x="198" y="262"/>
                    </a:lnTo>
                    <a:lnTo>
                      <a:pt x="248" y="244"/>
                    </a:lnTo>
                    <a:lnTo>
                      <a:pt x="294" y="224"/>
                    </a:lnTo>
                    <a:lnTo>
                      <a:pt x="298" y="216"/>
                    </a:lnTo>
                    <a:lnTo>
                      <a:pt x="302" y="200"/>
                    </a:lnTo>
                    <a:lnTo>
                      <a:pt x="306" y="180"/>
                    </a:lnTo>
                    <a:lnTo>
                      <a:pt x="294" y="166"/>
                    </a:lnTo>
                    <a:lnTo>
                      <a:pt x="290" y="170"/>
                    </a:lnTo>
                    <a:lnTo>
                      <a:pt x="244" y="160"/>
                    </a:lnTo>
                    <a:lnTo>
                      <a:pt x="242" y="144"/>
                    </a:lnTo>
                    <a:lnTo>
                      <a:pt x="234" y="136"/>
                    </a:lnTo>
                    <a:lnTo>
                      <a:pt x="236" y="128"/>
                    </a:lnTo>
                    <a:lnTo>
                      <a:pt x="228" y="126"/>
                    </a:lnTo>
                    <a:lnTo>
                      <a:pt x="226" y="126"/>
                    </a:lnTo>
                    <a:lnTo>
                      <a:pt x="220" y="110"/>
                    </a:lnTo>
                    <a:lnTo>
                      <a:pt x="224" y="106"/>
                    </a:lnTo>
                    <a:lnTo>
                      <a:pt x="224" y="102"/>
                    </a:lnTo>
                    <a:lnTo>
                      <a:pt x="224" y="100"/>
                    </a:lnTo>
                    <a:lnTo>
                      <a:pt x="218" y="94"/>
                    </a:lnTo>
                    <a:lnTo>
                      <a:pt x="212" y="92"/>
                    </a:lnTo>
                    <a:lnTo>
                      <a:pt x="210" y="84"/>
                    </a:lnTo>
                    <a:lnTo>
                      <a:pt x="208" y="76"/>
                    </a:lnTo>
                    <a:lnTo>
                      <a:pt x="202" y="74"/>
                    </a:lnTo>
                    <a:lnTo>
                      <a:pt x="200" y="72"/>
                    </a:lnTo>
                    <a:lnTo>
                      <a:pt x="198" y="64"/>
                    </a:lnTo>
                    <a:lnTo>
                      <a:pt x="198" y="54"/>
                    </a:lnTo>
                    <a:lnTo>
                      <a:pt x="182" y="56"/>
                    </a:lnTo>
                    <a:lnTo>
                      <a:pt x="180" y="52"/>
                    </a:lnTo>
                    <a:lnTo>
                      <a:pt x="162" y="46"/>
                    </a:lnTo>
                    <a:lnTo>
                      <a:pt x="134" y="44"/>
                    </a:lnTo>
                    <a:lnTo>
                      <a:pt x="124" y="38"/>
                    </a:lnTo>
                    <a:lnTo>
                      <a:pt x="120" y="28"/>
                    </a:lnTo>
                    <a:lnTo>
                      <a:pt x="110" y="28"/>
                    </a:lnTo>
                    <a:lnTo>
                      <a:pt x="110" y="22"/>
                    </a:lnTo>
                    <a:lnTo>
                      <a:pt x="70" y="0"/>
                    </a:lnTo>
                    <a:lnTo>
                      <a:pt x="70" y="2"/>
                    </a:lnTo>
                    <a:lnTo>
                      <a:pt x="42" y="10"/>
                    </a:lnTo>
                    <a:lnTo>
                      <a:pt x="50" y="26"/>
                    </a:lnTo>
                    <a:lnTo>
                      <a:pt x="46" y="28"/>
                    </a:lnTo>
                    <a:lnTo>
                      <a:pt x="42" y="34"/>
                    </a:lnTo>
                    <a:lnTo>
                      <a:pt x="40" y="36"/>
                    </a:lnTo>
                    <a:lnTo>
                      <a:pt x="36" y="38"/>
                    </a:lnTo>
                    <a:lnTo>
                      <a:pt x="34" y="44"/>
                    </a:lnTo>
                    <a:lnTo>
                      <a:pt x="32" y="44"/>
                    </a:lnTo>
                    <a:lnTo>
                      <a:pt x="16" y="52"/>
                    </a:lnTo>
                    <a:lnTo>
                      <a:pt x="0" y="48"/>
                    </a:lnTo>
                    <a:lnTo>
                      <a:pt x="0" y="58"/>
                    </a:lnTo>
                    <a:lnTo>
                      <a:pt x="10" y="66"/>
                    </a:lnTo>
                    <a:lnTo>
                      <a:pt x="16" y="74"/>
                    </a:lnTo>
                    <a:lnTo>
                      <a:pt x="18" y="82"/>
                    </a:lnTo>
                    <a:lnTo>
                      <a:pt x="26" y="92"/>
                    </a:lnTo>
                    <a:lnTo>
                      <a:pt x="32" y="98"/>
                    </a:lnTo>
                    <a:lnTo>
                      <a:pt x="36" y="102"/>
                    </a:lnTo>
                    <a:lnTo>
                      <a:pt x="40" y="108"/>
                    </a:lnTo>
                    <a:lnTo>
                      <a:pt x="40" y="116"/>
                    </a:lnTo>
                    <a:lnTo>
                      <a:pt x="40" y="120"/>
                    </a:lnTo>
                    <a:lnTo>
                      <a:pt x="42" y="126"/>
                    </a:lnTo>
                    <a:lnTo>
                      <a:pt x="44" y="130"/>
                    </a:lnTo>
                    <a:lnTo>
                      <a:pt x="52" y="136"/>
                    </a:lnTo>
                    <a:lnTo>
                      <a:pt x="56" y="142"/>
                    </a:lnTo>
                    <a:lnTo>
                      <a:pt x="62" y="148"/>
                    </a:lnTo>
                    <a:lnTo>
                      <a:pt x="60" y="154"/>
                    </a:lnTo>
                    <a:lnTo>
                      <a:pt x="60" y="162"/>
                    </a:lnTo>
                    <a:lnTo>
                      <a:pt x="60" y="172"/>
                    </a:lnTo>
                    <a:lnTo>
                      <a:pt x="60" y="180"/>
                    </a:lnTo>
                    <a:lnTo>
                      <a:pt x="62" y="180"/>
                    </a:lnTo>
                    <a:lnTo>
                      <a:pt x="62" y="192"/>
                    </a:lnTo>
                    <a:lnTo>
                      <a:pt x="64" y="206"/>
                    </a:lnTo>
                    <a:lnTo>
                      <a:pt x="70" y="210"/>
                    </a:lnTo>
                    <a:lnTo>
                      <a:pt x="78" y="216"/>
                    </a:lnTo>
                    <a:lnTo>
                      <a:pt x="86" y="220"/>
                    </a:lnTo>
                    <a:lnTo>
                      <a:pt x="90" y="226"/>
                    </a:lnTo>
                    <a:lnTo>
                      <a:pt x="92" y="232"/>
                    </a:lnTo>
                    <a:lnTo>
                      <a:pt x="92" y="238"/>
                    </a:lnTo>
                    <a:lnTo>
                      <a:pt x="96" y="246"/>
                    </a:lnTo>
                    <a:lnTo>
                      <a:pt x="96" y="252"/>
                    </a:lnTo>
                    <a:lnTo>
                      <a:pt x="106" y="256"/>
                    </a:lnTo>
                    <a:lnTo>
                      <a:pt x="116" y="274"/>
                    </a:lnTo>
                    <a:lnTo>
                      <a:pt x="116" y="282"/>
                    </a:lnTo>
                    <a:lnTo>
                      <a:pt x="116" y="282"/>
                    </a:lnTo>
                    <a:lnTo>
                      <a:pt x="116" y="28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7" name="Freeform 1515"/>
              <p:cNvSpPr>
                <a:spLocks/>
              </p:cNvSpPr>
              <p:nvPr/>
            </p:nvSpPr>
            <p:spPr bwMode="auto">
              <a:xfrm>
                <a:off x="1320800" y="4498975"/>
                <a:ext cx="57150" cy="47625"/>
              </a:xfrm>
              <a:custGeom>
                <a:avLst/>
                <a:gdLst>
                  <a:gd name="T0" fmla="*/ 6 w 36"/>
                  <a:gd name="T1" fmla="*/ 12 h 30"/>
                  <a:gd name="T2" fmla="*/ 6 w 36"/>
                  <a:gd name="T3" fmla="*/ 12 h 30"/>
                  <a:gd name="T4" fmla="*/ 6 w 36"/>
                  <a:gd name="T5" fmla="*/ 16 h 30"/>
                  <a:gd name="T6" fmla="*/ 4 w 36"/>
                  <a:gd name="T7" fmla="*/ 16 h 30"/>
                  <a:gd name="T8" fmla="*/ 0 w 36"/>
                  <a:gd name="T9" fmla="*/ 16 h 30"/>
                  <a:gd name="T10" fmla="*/ 0 w 36"/>
                  <a:gd name="T11" fmla="*/ 20 h 30"/>
                  <a:gd name="T12" fmla="*/ 0 w 36"/>
                  <a:gd name="T13" fmla="*/ 24 h 30"/>
                  <a:gd name="T14" fmla="*/ 4 w 36"/>
                  <a:gd name="T15" fmla="*/ 24 h 30"/>
                  <a:gd name="T16" fmla="*/ 8 w 36"/>
                  <a:gd name="T17" fmla="*/ 24 h 30"/>
                  <a:gd name="T18" fmla="*/ 10 w 36"/>
                  <a:gd name="T19" fmla="*/ 24 h 30"/>
                  <a:gd name="T20" fmla="*/ 10 w 36"/>
                  <a:gd name="T21" fmla="*/ 20 h 30"/>
                  <a:gd name="T22" fmla="*/ 14 w 36"/>
                  <a:gd name="T23" fmla="*/ 24 h 30"/>
                  <a:gd name="T24" fmla="*/ 16 w 36"/>
                  <a:gd name="T25" fmla="*/ 28 h 30"/>
                  <a:gd name="T26" fmla="*/ 16 w 36"/>
                  <a:gd name="T27" fmla="*/ 30 h 30"/>
                  <a:gd name="T28" fmla="*/ 18 w 36"/>
                  <a:gd name="T29" fmla="*/ 28 h 30"/>
                  <a:gd name="T30" fmla="*/ 22 w 36"/>
                  <a:gd name="T31" fmla="*/ 26 h 30"/>
                  <a:gd name="T32" fmla="*/ 24 w 36"/>
                  <a:gd name="T33" fmla="*/ 24 h 30"/>
                  <a:gd name="T34" fmla="*/ 24 w 36"/>
                  <a:gd name="T35" fmla="*/ 20 h 30"/>
                  <a:gd name="T36" fmla="*/ 32 w 36"/>
                  <a:gd name="T37" fmla="*/ 24 h 30"/>
                  <a:gd name="T38" fmla="*/ 34 w 36"/>
                  <a:gd name="T39" fmla="*/ 24 h 30"/>
                  <a:gd name="T40" fmla="*/ 34 w 36"/>
                  <a:gd name="T41" fmla="*/ 18 h 30"/>
                  <a:gd name="T42" fmla="*/ 36 w 36"/>
                  <a:gd name="T43" fmla="*/ 10 h 30"/>
                  <a:gd name="T44" fmla="*/ 32 w 36"/>
                  <a:gd name="T45" fmla="*/ 2 h 30"/>
                  <a:gd name="T46" fmla="*/ 24 w 36"/>
                  <a:gd name="T47" fmla="*/ 6 h 30"/>
                  <a:gd name="T48" fmla="*/ 22 w 36"/>
                  <a:gd name="T49" fmla="*/ 8 h 30"/>
                  <a:gd name="T50" fmla="*/ 16 w 36"/>
                  <a:gd name="T51" fmla="*/ 6 h 30"/>
                  <a:gd name="T52" fmla="*/ 8 w 36"/>
                  <a:gd name="T53" fmla="*/ 0 h 30"/>
                  <a:gd name="T54" fmla="*/ 8 w 36"/>
                  <a:gd name="T55" fmla="*/ 8 h 30"/>
                  <a:gd name="T56" fmla="*/ 6 w 36"/>
                  <a:gd name="T57" fmla="*/ 10 h 30"/>
                  <a:gd name="T58" fmla="*/ 6 w 36"/>
                  <a:gd name="T59" fmla="*/ 12 h 30"/>
                  <a:gd name="T60" fmla="*/ 6 w 36"/>
                  <a:gd name="T61" fmla="*/ 12 h 30"/>
                  <a:gd name="T62" fmla="*/ 6 w 36"/>
                  <a:gd name="T63" fmla="*/ 1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 h="30">
                    <a:moveTo>
                      <a:pt x="6" y="12"/>
                    </a:moveTo>
                    <a:lnTo>
                      <a:pt x="6" y="12"/>
                    </a:lnTo>
                    <a:lnTo>
                      <a:pt x="6" y="16"/>
                    </a:lnTo>
                    <a:lnTo>
                      <a:pt x="4" y="16"/>
                    </a:lnTo>
                    <a:lnTo>
                      <a:pt x="0" y="16"/>
                    </a:lnTo>
                    <a:lnTo>
                      <a:pt x="0" y="20"/>
                    </a:lnTo>
                    <a:lnTo>
                      <a:pt x="0" y="24"/>
                    </a:lnTo>
                    <a:lnTo>
                      <a:pt x="4" y="24"/>
                    </a:lnTo>
                    <a:lnTo>
                      <a:pt x="8" y="24"/>
                    </a:lnTo>
                    <a:lnTo>
                      <a:pt x="10" y="24"/>
                    </a:lnTo>
                    <a:lnTo>
                      <a:pt x="10" y="20"/>
                    </a:lnTo>
                    <a:lnTo>
                      <a:pt x="14" y="24"/>
                    </a:lnTo>
                    <a:lnTo>
                      <a:pt x="16" y="28"/>
                    </a:lnTo>
                    <a:lnTo>
                      <a:pt x="16" y="30"/>
                    </a:lnTo>
                    <a:lnTo>
                      <a:pt x="18" y="28"/>
                    </a:lnTo>
                    <a:lnTo>
                      <a:pt x="22" y="26"/>
                    </a:lnTo>
                    <a:lnTo>
                      <a:pt x="24" y="24"/>
                    </a:lnTo>
                    <a:lnTo>
                      <a:pt x="24" y="20"/>
                    </a:lnTo>
                    <a:lnTo>
                      <a:pt x="32" y="24"/>
                    </a:lnTo>
                    <a:lnTo>
                      <a:pt x="34" y="24"/>
                    </a:lnTo>
                    <a:lnTo>
                      <a:pt x="34" y="18"/>
                    </a:lnTo>
                    <a:lnTo>
                      <a:pt x="36" y="10"/>
                    </a:lnTo>
                    <a:lnTo>
                      <a:pt x="32" y="2"/>
                    </a:lnTo>
                    <a:lnTo>
                      <a:pt x="24" y="6"/>
                    </a:lnTo>
                    <a:lnTo>
                      <a:pt x="22" y="8"/>
                    </a:lnTo>
                    <a:lnTo>
                      <a:pt x="16" y="6"/>
                    </a:lnTo>
                    <a:lnTo>
                      <a:pt x="8" y="0"/>
                    </a:lnTo>
                    <a:lnTo>
                      <a:pt x="8" y="8"/>
                    </a:lnTo>
                    <a:lnTo>
                      <a:pt x="6" y="10"/>
                    </a:lnTo>
                    <a:lnTo>
                      <a:pt x="6" y="12"/>
                    </a:lnTo>
                    <a:lnTo>
                      <a:pt x="6" y="12"/>
                    </a:lnTo>
                    <a:lnTo>
                      <a:pt x="6"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8" name="Freeform 1516"/>
              <p:cNvSpPr>
                <a:spLocks/>
              </p:cNvSpPr>
              <p:nvPr/>
            </p:nvSpPr>
            <p:spPr bwMode="auto">
              <a:xfrm>
                <a:off x="3502025" y="2016125"/>
                <a:ext cx="6350" cy="9525"/>
              </a:xfrm>
              <a:custGeom>
                <a:avLst/>
                <a:gdLst>
                  <a:gd name="T0" fmla="*/ 0 w 4"/>
                  <a:gd name="T1" fmla="*/ 0 h 6"/>
                  <a:gd name="T2" fmla="*/ 0 w 4"/>
                  <a:gd name="T3" fmla="*/ 4 h 6"/>
                  <a:gd name="T4" fmla="*/ 4 w 4"/>
                  <a:gd name="T5" fmla="*/ 6 h 6"/>
                  <a:gd name="T6" fmla="*/ 4 w 4"/>
                  <a:gd name="T7" fmla="*/ 0 h 6"/>
                  <a:gd name="T8" fmla="*/ 0 w 4"/>
                  <a:gd name="T9" fmla="*/ 0 h 6"/>
                </a:gdLst>
                <a:ahLst/>
                <a:cxnLst>
                  <a:cxn ang="0">
                    <a:pos x="T0" y="T1"/>
                  </a:cxn>
                  <a:cxn ang="0">
                    <a:pos x="T2" y="T3"/>
                  </a:cxn>
                  <a:cxn ang="0">
                    <a:pos x="T4" y="T5"/>
                  </a:cxn>
                  <a:cxn ang="0">
                    <a:pos x="T6" y="T7"/>
                  </a:cxn>
                  <a:cxn ang="0">
                    <a:pos x="T8" y="T9"/>
                  </a:cxn>
                </a:cxnLst>
                <a:rect l="0" t="0" r="r" b="b"/>
                <a:pathLst>
                  <a:path w="4" h="6">
                    <a:moveTo>
                      <a:pt x="0" y="0"/>
                    </a:moveTo>
                    <a:lnTo>
                      <a:pt x="0" y="4"/>
                    </a:lnTo>
                    <a:lnTo>
                      <a:pt x="4" y="6"/>
                    </a:lnTo>
                    <a:lnTo>
                      <a:pt x="4"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9" name="Freeform 1517"/>
              <p:cNvSpPr>
                <a:spLocks/>
              </p:cNvSpPr>
              <p:nvPr/>
            </p:nvSpPr>
            <p:spPr bwMode="auto">
              <a:xfrm>
                <a:off x="3565525" y="2012950"/>
                <a:ext cx="6350" cy="9525"/>
              </a:xfrm>
              <a:custGeom>
                <a:avLst/>
                <a:gdLst>
                  <a:gd name="T0" fmla="*/ 0 w 4"/>
                  <a:gd name="T1" fmla="*/ 2 h 6"/>
                  <a:gd name="T2" fmla="*/ 2 w 4"/>
                  <a:gd name="T3" fmla="*/ 6 h 6"/>
                  <a:gd name="T4" fmla="*/ 4 w 4"/>
                  <a:gd name="T5" fmla="*/ 2 h 6"/>
                  <a:gd name="T6" fmla="*/ 4 w 4"/>
                  <a:gd name="T7" fmla="*/ 0 h 6"/>
                  <a:gd name="T8" fmla="*/ 0 w 4"/>
                  <a:gd name="T9" fmla="*/ 0 h 6"/>
                  <a:gd name="T10" fmla="*/ 0 w 4"/>
                  <a:gd name="T11" fmla="*/ 2 h 6"/>
                </a:gdLst>
                <a:ahLst/>
                <a:cxnLst>
                  <a:cxn ang="0">
                    <a:pos x="T0" y="T1"/>
                  </a:cxn>
                  <a:cxn ang="0">
                    <a:pos x="T2" y="T3"/>
                  </a:cxn>
                  <a:cxn ang="0">
                    <a:pos x="T4" y="T5"/>
                  </a:cxn>
                  <a:cxn ang="0">
                    <a:pos x="T6" y="T7"/>
                  </a:cxn>
                  <a:cxn ang="0">
                    <a:pos x="T8" y="T9"/>
                  </a:cxn>
                  <a:cxn ang="0">
                    <a:pos x="T10" y="T11"/>
                  </a:cxn>
                </a:cxnLst>
                <a:rect l="0" t="0" r="r" b="b"/>
                <a:pathLst>
                  <a:path w="4" h="6">
                    <a:moveTo>
                      <a:pt x="0" y="2"/>
                    </a:moveTo>
                    <a:lnTo>
                      <a:pt x="2" y="6"/>
                    </a:lnTo>
                    <a:lnTo>
                      <a:pt x="4" y="2"/>
                    </a:lnTo>
                    <a:lnTo>
                      <a:pt x="4" y="0"/>
                    </a:lnTo>
                    <a:lnTo>
                      <a:pt x="0" y="0"/>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0" name="Freeform 1518"/>
              <p:cNvSpPr>
                <a:spLocks/>
              </p:cNvSpPr>
              <p:nvPr/>
            </p:nvSpPr>
            <p:spPr bwMode="auto">
              <a:xfrm>
                <a:off x="4044950" y="1901825"/>
                <a:ext cx="82550" cy="38100"/>
              </a:xfrm>
              <a:custGeom>
                <a:avLst/>
                <a:gdLst>
                  <a:gd name="T0" fmla="*/ 12 w 52"/>
                  <a:gd name="T1" fmla="*/ 18 h 24"/>
                  <a:gd name="T2" fmla="*/ 18 w 52"/>
                  <a:gd name="T3" fmla="*/ 22 h 24"/>
                  <a:gd name="T4" fmla="*/ 22 w 52"/>
                  <a:gd name="T5" fmla="*/ 24 h 24"/>
                  <a:gd name="T6" fmla="*/ 28 w 52"/>
                  <a:gd name="T7" fmla="*/ 24 h 24"/>
                  <a:gd name="T8" fmla="*/ 40 w 52"/>
                  <a:gd name="T9" fmla="*/ 16 h 24"/>
                  <a:gd name="T10" fmla="*/ 46 w 52"/>
                  <a:gd name="T11" fmla="*/ 14 h 24"/>
                  <a:gd name="T12" fmla="*/ 52 w 52"/>
                  <a:gd name="T13" fmla="*/ 14 h 24"/>
                  <a:gd name="T14" fmla="*/ 46 w 52"/>
                  <a:gd name="T15" fmla="*/ 8 h 24"/>
                  <a:gd name="T16" fmla="*/ 36 w 52"/>
                  <a:gd name="T17" fmla="*/ 4 h 24"/>
                  <a:gd name="T18" fmla="*/ 22 w 52"/>
                  <a:gd name="T19" fmla="*/ 0 h 24"/>
                  <a:gd name="T20" fmla="*/ 0 w 52"/>
                  <a:gd name="T21" fmla="*/ 0 h 24"/>
                  <a:gd name="T22" fmla="*/ 8 w 52"/>
                  <a:gd name="T23" fmla="*/ 14 h 24"/>
                  <a:gd name="T24" fmla="*/ 12 w 52"/>
                  <a:gd name="T25"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24">
                    <a:moveTo>
                      <a:pt x="12" y="18"/>
                    </a:moveTo>
                    <a:lnTo>
                      <a:pt x="18" y="22"/>
                    </a:lnTo>
                    <a:lnTo>
                      <a:pt x="22" y="24"/>
                    </a:lnTo>
                    <a:lnTo>
                      <a:pt x="28" y="24"/>
                    </a:lnTo>
                    <a:lnTo>
                      <a:pt x="40" y="16"/>
                    </a:lnTo>
                    <a:lnTo>
                      <a:pt x="46" y="14"/>
                    </a:lnTo>
                    <a:lnTo>
                      <a:pt x="52" y="14"/>
                    </a:lnTo>
                    <a:lnTo>
                      <a:pt x="46" y="8"/>
                    </a:lnTo>
                    <a:lnTo>
                      <a:pt x="36" y="4"/>
                    </a:lnTo>
                    <a:lnTo>
                      <a:pt x="22" y="0"/>
                    </a:lnTo>
                    <a:lnTo>
                      <a:pt x="0" y="0"/>
                    </a:lnTo>
                    <a:lnTo>
                      <a:pt x="8" y="14"/>
                    </a:lnTo>
                    <a:lnTo>
                      <a:pt x="12" y="1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1" name="Freeform 1519"/>
              <p:cNvSpPr>
                <a:spLocks/>
              </p:cNvSpPr>
              <p:nvPr/>
            </p:nvSpPr>
            <p:spPr bwMode="auto">
              <a:xfrm>
                <a:off x="3886200" y="1958975"/>
                <a:ext cx="12700" cy="19050"/>
              </a:xfrm>
              <a:custGeom>
                <a:avLst/>
                <a:gdLst>
                  <a:gd name="T0" fmla="*/ 0 w 8"/>
                  <a:gd name="T1" fmla="*/ 8 h 12"/>
                  <a:gd name="T2" fmla="*/ 8 w 8"/>
                  <a:gd name="T3" fmla="*/ 12 h 12"/>
                  <a:gd name="T4" fmla="*/ 8 w 8"/>
                  <a:gd name="T5" fmla="*/ 4 h 12"/>
                  <a:gd name="T6" fmla="*/ 8 w 8"/>
                  <a:gd name="T7" fmla="*/ 0 h 12"/>
                  <a:gd name="T8" fmla="*/ 2 w 8"/>
                  <a:gd name="T9" fmla="*/ 0 h 12"/>
                  <a:gd name="T10" fmla="*/ 0 w 8"/>
                  <a:gd name="T11" fmla="*/ 8 h 12"/>
                </a:gdLst>
                <a:ahLst/>
                <a:cxnLst>
                  <a:cxn ang="0">
                    <a:pos x="T0" y="T1"/>
                  </a:cxn>
                  <a:cxn ang="0">
                    <a:pos x="T2" y="T3"/>
                  </a:cxn>
                  <a:cxn ang="0">
                    <a:pos x="T4" y="T5"/>
                  </a:cxn>
                  <a:cxn ang="0">
                    <a:pos x="T6" y="T7"/>
                  </a:cxn>
                  <a:cxn ang="0">
                    <a:pos x="T8" y="T9"/>
                  </a:cxn>
                  <a:cxn ang="0">
                    <a:pos x="T10" y="T11"/>
                  </a:cxn>
                </a:cxnLst>
                <a:rect l="0" t="0" r="r" b="b"/>
                <a:pathLst>
                  <a:path w="8" h="12">
                    <a:moveTo>
                      <a:pt x="0" y="8"/>
                    </a:moveTo>
                    <a:lnTo>
                      <a:pt x="8" y="12"/>
                    </a:lnTo>
                    <a:lnTo>
                      <a:pt x="8" y="4"/>
                    </a:lnTo>
                    <a:lnTo>
                      <a:pt x="8" y="0"/>
                    </a:lnTo>
                    <a:lnTo>
                      <a:pt x="2" y="0"/>
                    </a:lnTo>
                    <a:lnTo>
                      <a:pt x="0"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2" name="Freeform 1520"/>
              <p:cNvSpPr>
                <a:spLocks/>
              </p:cNvSpPr>
              <p:nvPr/>
            </p:nvSpPr>
            <p:spPr bwMode="auto">
              <a:xfrm>
                <a:off x="3829050" y="1873250"/>
                <a:ext cx="60325" cy="92075"/>
              </a:xfrm>
              <a:custGeom>
                <a:avLst/>
                <a:gdLst>
                  <a:gd name="T0" fmla="*/ 6 w 38"/>
                  <a:gd name="T1" fmla="*/ 50 h 58"/>
                  <a:gd name="T2" fmla="*/ 8 w 38"/>
                  <a:gd name="T3" fmla="*/ 54 h 58"/>
                  <a:gd name="T4" fmla="*/ 16 w 38"/>
                  <a:gd name="T5" fmla="*/ 54 h 58"/>
                  <a:gd name="T6" fmla="*/ 20 w 38"/>
                  <a:gd name="T7" fmla="*/ 58 h 58"/>
                  <a:gd name="T8" fmla="*/ 28 w 38"/>
                  <a:gd name="T9" fmla="*/ 50 h 58"/>
                  <a:gd name="T10" fmla="*/ 28 w 38"/>
                  <a:gd name="T11" fmla="*/ 48 h 58"/>
                  <a:gd name="T12" fmla="*/ 28 w 38"/>
                  <a:gd name="T13" fmla="*/ 44 h 58"/>
                  <a:gd name="T14" fmla="*/ 36 w 38"/>
                  <a:gd name="T15" fmla="*/ 36 h 58"/>
                  <a:gd name="T16" fmla="*/ 38 w 38"/>
                  <a:gd name="T17" fmla="*/ 32 h 58"/>
                  <a:gd name="T18" fmla="*/ 38 w 38"/>
                  <a:gd name="T19" fmla="*/ 26 h 58"/>
                  <a:gd name="T20" fmla="*/ 28 w 38"/>
                  <a:gd name="T21" fmla="*/ 14 h 58"/>
                  <a:gd name="T22" fmla="*/ 18 w 38"/>
                  <a:gd name="T23" fmla="*/ 0 h 58"/>
                  <a:gd name="T24" fmla="*/ 10 w 38"/>
                  <a:gd name="T25" fmla="*/ 12 h 58"/>
                  <a:gd name="T26" fmla="*/ 2 w 38"/>
                  <a:gd name="T27" fmla="*/ 24 h 58"/>
                  <a:gd name="T28" fmla="*/ 0 w 38"/>
                  <a:gd name="T29" fmla="*/ 26 h 58"/>
                  <a:gd name="T30" fmla="*/ 2 w 38"/>
                  <a:gd name="T31" fmla="*/ 40 h 58"/>
                  <a:gd name="T32" fmla="*/ 6 w 38"/>
                  <a:gd name="T33" fmla="*/ 5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58">
                    <a:moveTo>
                      <a:pt x="6" y="50"/>
                    </a:moveTo>
                    <a:lnTo>
                      <a:pt x="8" y="54"/>
                    </a:lnTo>
                    <a:lnTo>
                      <a:pt x="16" y="54"/>
                    </a:lnTo>
                    <a:lnTo>
                      <a:pt x="20" y="58"/>
                    </a:lnTo>
                    <a:lnTo>
                      <a:pt x="28" y="50"/>
                    </a:lnTo>
                    <a:lnTo>
                      <a:pt x="28" y="48"/>
                    </a:lnTo>
                    <a:lnTo>
                      <a:pt x="28" y="44"/>
                    </a:lnTo>
                    <a:lnTo>
                      <a:pt x="36" y="36"/>
                    </a:lnTo>
                    <a:lnTo>
                      <a:pt x="38" y="32"/>
                    </a:lnTo>
                    <a:lnTo>
                      <a:pt x="38" y="26"/>
                    </a:lnTo>
                    <a:lnTo>
                      <a:pt x="28" y="14"/>
                    </a:lnTo>
                    <a:lnTo>
                      <a:pt x="18" y="0"/>
                    </a:lnTo>
                    <a:lnTo>
                      <a:pt x="10" y="12"/>
                    </a:lnTo>
                    <a:lnTo>
                      <a:pt x="2" y="24"/>
                    </a:lnTo>
                    <a:lnTo>
                      <a:pt x="0" y="26"/>
                    </a:lnTo>
                    <a:lnTo>
                      <a:pt x="2" y="40"/>
                    </a:lnTo>
                    <a:lnTo>
                      <a:pt x="6" y="5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3" name="Freeform 1521"/>
              <p:cNvSpPr>
                <a:spLocks/>
              </p:cNvSpPr>
              <p:nvPr/>
            </p:nvSpPr>
            <p:spPr bwMode="auto">
              <a:xfrm>
                <a:off x="3956050" y="1895475"/>
                <a:ext cx="41275" cy="34925"/>
              </a:xfrm>
              <a:custGeom>
                <a:avLst/>
                <a:gdLst>
                  <a:gd name="T0" fmla="*/ 4 w 26"/>
                  <a:gd name="T1" fmla="*/ 22 h 22"/>
                  <a:gd name="T2" fmla="*/ 8 w 26"/>
                  <a:gd name="T3" fmla="*/ 22 h 22"/>
                  <a:gd name="T4" fmla="*/ 14 w 26"/>
                  <a:gd name="T5" fmla="*/ 20 h 22"/>
                  <a:gd name="T6" fmla="*/ 26 w 26"/>
                  <a:gd name="T7" fmla="*/ 12 h 22"/>
                  <a:gd name="T8" fmla="*/ 22 w 26"/>
                  <a:gd name="T9" fmla="*/ 10 h 22"/>
                  <a:gd name="T10" fmla="*/ 20 w 26"/>
                  <a:gd name="T11" fmla="*/ 4 h 22"/>
                  <a:gd name="T12" fmla="*/ 10 w 26"/>
                  <a:gd name="T13" fmla="*/ 8 h 22"/>
                  <a:gd name="T14" fmla="*/ 0 w 26"/>
                  <a:gd name="T15" fmla="*/ 0 h 22"/>
                  <a:gd name="T16" fmla="*/ 0 w 26"/>
                  <a:gd name="T17" fmla="*/ 10 h 22"/>
                  <a:gd name="T18" fmla="*/ 2 w 26"/>
                  <a:gd name="T19" fmla="*/ 20 h 22"/>
                  <a:gd name="T20" fmla="*/ 4 w 26"/>
                  <a:gd name="T21"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22">
                    <a:moveTo>
                      <a:pt x="4" y="22"/>
                    </a:moveTo>
                    <a:lnTo>
                      <a:pt x="8" y="22"/>
                    </a:lnTo>
                    <a:lnTo>
                      <a:pt x="14" y="20"/>
                    </a:lnTo>
                    <a:lnTo>
                      <a:pt x="26" y="12"/>
                    </a:lnTo>
                    <a:lnTo>
                      <a:pt x="22" y="10"/>
                    </a:lnTo>
                    <a:lnTo>
                      <a:pt x="20" y="4"/>
                    </a:lnTo>
                    <a:lnTo>
                      <a:pt x="10" y="8"/>
                    </a:lnTo>
                    <a:lnTo>
                      <a:pt x="0" y="0"/>
                    </a:lnTo>
                    <a:lnTo>
                      <a:pt x="0" y="10"/>
                    </a:lnTo>
                    <a:lnTo>
                      <a:pt x="2" y="20"/>
                    </a:lnTo>
                    <a:lnTo>
                      <a:pt x="4" y="2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4" name="Freeform 1522"/>
              <p:cNvSpPr>
                <a:spLocks/>
              </p:cNvSpPr>
              <p:nvPr/>
            </p:nvSpPr>
            <p:spPr bwMode="auto">
              <a:xfrm>
                <a:off x="4127500" y="2105025"/>
                <a:ext cx="9525" cy="9525"/>
              </a:xfrm>
              <a:custGeom>
                <a:avLst/>
                <a:gdLst>
                  <a:gd name="T0" fmla="*/ 4 w 6"/>
                  <a:gd name="T1" fmla="*/ 0 h 6"/>
                  <a:gd name="T2" fmla="*/ 0 w 6"/>
                  <a:gd name="T3" fmla="*/ 4 h 6"/>
                  <a:gd name="T4" fmla="*/ 2 w 6"/>
                  <a:gd name="T5" fmla="*/ 6 h 6"/>
                  <a:gd name="T6" fmla="*/ 6 w 6"/>
                  <a:gd name="T7" fmla="*/ 6 h 6"/>
                  <a:gd name="T8" fmla="*/ 6 w 6"/>
                  <a:gd name="T9" fmla="*/ 0 h 6"/>
                  <a:gd name="T10" fmla="*/ 4 w 6"/>
                  <a:gd name="T11" fmla="*/ 0 h 6"/>
                </a:gdLst>
                <a:ahLst/>
                <a:cxnLst>
                  <a:cxn ang="0">
                    <a:pos x="T0" y="T1"/>
                  </a:cxn>
                  <a:cxn ang="0">
                    <a:pos x="T2" y="T3"/>
                  </a:cxn>
                  <a:cxn ang="0">
                    <a:pos x="T4" y="T5"/>
                  </a:cxn>
                  <a:cxn ang="0">
                    <a:pos x="T6" y="T7"/>
                  </a:cxn>
                  <a:cxn ang="0">
                    <a:pos x="T8" y="T9"/>
                  </a:cxn>
                  <a:cxn ang="0">
                    <a:pos x="T10" y="T11"/>
                  </a:cxn>
                </a:cxnLst>
                <a:rect l="0" t="0" r="r" b="b"/>
                <a:pathLst>
                  <a:path w="6" h="6">
                    <a:moveTo>
                      <a:pt x="4" y="0"/>
                    </a:moveTo>
                    <a:lnTo>
                      <a:pt x="0" y="4"/>
                    </a:lnTo>
                    <a:lnTo>
                      <a:pt x="2" y="6"/>
                    </a:lnTo>
                    <a:lnTo>
                      <a:pt x="6" y="6"/>
                    </a:lnTo>
                    <a:lnTo>
                      <a:pt x="6" y="0"/>
                    </a:lnTo>
                    <a:lnTo>
                      <a:pt x="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5" name="Freeform 1523"/>
              <p:cNvSpPr>
                <a:spLocks/>
              </p:cNvSpPr>
              <p:nvPr/>
            </p:nvSpPr>
            <p:spPr bwMode="auto">
              <a:xfrm>
                <a:off x="3886200" y="1971675"/>
                <a:ext cx="82550" cy="41275"/>
              </a:xfrm>
              <a:custGeom>
                <a:avLst/>
                <a:gdLst>
                  <a:gd name="T0" fmla="*/ 2 w 52"/>
                  <a:gd name="T1" fmla="*/ 18 h 26"/>
                  <a:gd name="T2" fmla="*/ 0 w 52"/>
                  <a:gd name="T3" fmla="*/ 18 h 26"/>
                  <a:gd name="T4" fmla="*/ 22 w 52"/>
                  <a:gd name="T5" fmla="*/ 24 h 26"/>
                  <a:gd name="T6" fmla="*/ 52 w 52"/>
                  <a:gd name="T7" fmla="*/ 26 h 26"/>
                  <a:gd name="T8" fmla="*/ 48 w 52"/>
                  <a:gd name="T9" fmla="*/ 18 h 26"/>
                  <a:gd name="T10" fmla="*/ 52 w 52"/>
                  <a:gd name="T11" fmla="*/ 14 h 26"/>
                  <a:gd name="T12" fmla="*/ 38 w 52"/>
                  <a:gd name="T13" fmla="*/ 6 h 26"/>
                  <a:gd name="T14" fmla="*/ 34 w 52"/>
                  <a:gd name="T15" fmla="*/ 0 h 26"/>
                  <a:gd name="T16" fmla="*/ 28 w 52"/>
                  <a:gd name="T17" fmla="*/ 0 h 26"/>
                  <a:gd name="T18" fmla="*/ 22 w 52"/>
                  <a:gd name="T19" fmla="*/ 0 h 26"/>
                  <a:gd name="T20" fmla="*/ 2 w 52"/>
                  <a:gd name="T21" fmla="*/ 16 h 26"/>
                  <a:gd name="T22" fmla="*/ 2 w 52"/>
                  <a:gd name="T23" fmla="*/ 1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26">
                    <a:moveTo>
                      <a:pt x="2" y="18"/>
                    </a:moveTo>
                    <a:lnTo>
                      <a:pt x="0" y="18"/>
                    </a:lnTo>
                    <a:lnTo>
                      <a:pt x="22" y="24"/>
                    </a:lnTo>
                    <a:lnTo>
                      <a:pt x="52" y="26"/>
                    </a:lnTo>
                    <a:lnTo>
                      <a:pt x="48" y="18"/>
                    </a:lnTo>
                    <a:lnTo>
                      <a:pt x="52" y="14"/>
                    </a:lnTo>
                    <a:lnTo>
                      <a:pt x="38" y="6"/>
                    </a:lnTo>
                    <a:lnTo>
                      <a:pt x="34" y="0"/>
                    </a:lnTo>
                    <a:lnTo>
                      <a:pt x="28" y="0"/>
                    </a:lnTo>
                    <a:lnTo>
                      <a:pt x="22" y="0"/>
                    </a:lnTo>
                    <a:lnTo>
                      <a:pt x="2" y="16"/>
                    </a:lnTo>
                    <a:lnTo>
                      <a:pt x="2" y="1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6" name="Freeform 1524"/>
              <p:cNvSpPr>
                <a:spLocks/>
              </p:cNvSpPr>
              <p:nvPr/>
            </p:nvSpPr>
            <p:spPr bwMode="auto">
              <a:xfrm>
                <a:off x="3581400" y="2003425"/>
                <a:ext cx="6350" cy="9525"/>
              </a:xfrm>
              <a:custGeom>
                <a:avLst/>
                <a:gdLst>
                  <a:gd name="T0" fmla="*/ 4 w 4"/>
                  <a:gd name="T1" fmla="*/ 6 h 6"/>
                  <a:gd name="T2" fmla="*/ 4 w 4"/>
                  <a:gd name="T3" fmla="*/ 4 h 6"/>
                  <a:gd name="T4" fmla="*/ 0 w 4"/>
                  <a:gd name="T5" fmla="*/ 0 h 6"/>
                  <a:gd name="T6" fmla="*/ 2 w 4"/>
                  <a:gd name="T7" fmla="*/ 6 h 6"/>
                  <a:gd name="T8" fmla="*/ 4 w 4"/>
                  <a:gd name="T9" fmla="*/ 6 h 6"/>
                </a:gdLst>
                <a:ahLst/>
                <a:cxnLst>
                  <a:cxn ang="0">
                    <a:pos x="T0" y="T1"/>
                  </a:cxn>
                  <a:cxn ang="0">
                    <a:pos x="T2" y="T3"/>
                  </a:cxn>
                  <a:cxn ang="0">
                    <a:pos x="T4" y="T5"/>
                  </a:cxn>
                  <a:cxn ang="0">
                    <a:pos x="T6" y="T7"/>
                  </a:cxn>
                  <a:cxn ang="0">
                    <a:pos x="T8" y="T9"/>
                  </a:cxn>
                </a:cxnLst>
                <a:rect l="0" t="0" r="r" b="b"/>
                <a:pathLst>
                  <a:path w="4" h="6">
                    <a:moveTo>
                      <a:pt x="4" y="6"/>
                    </a:moveTo>
                    <a:lnTo>
                      <a:pt x="4" y="4"/>
                    </a:lnTo>
                    <a:lnTo>
                      <a:pt x="0" y="0"/>
                    </a:lnTo>
                    <a:lnTo>
                      <a:pt x="2" y="6"/>
                    </a:lnTo>
                    <a:lnTo>
                      <a:pt x="4" y="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7" name="Freeform 1525"/>
              <p:cNvSpPr>
                <a:spLocks/>
              </p:cNvSpPr>
              <p:nvPr/>
            </p:nvSpPr>
            <p:spPr bwMode="auto">
              <a:xfrm>
                <a:off x="3594100" y="2041525"/>
                <a:ext cx="22225" cy="25400"/>
              </a:xfrm>
              <a:custGeom>
                <a:avLst/>
                <a:gdLst>
                  <a:gd name="T0" fmla="*/ 8 w 14"/>
                  <a:gd name="T1" fmla="*/ 8 h 16"/>
                  <a:gd name="T2" fmla="*/ 8 w 14"/>
                  <a:gd name="T3" fmla="*/ 10 h 16"/>
                  <a:gd name="T4" fmla="*/ 10 w 14"/>
                  <a:gd name="T5" fmla="*/ 12 h 16"/>
                  <a:gd name="T6" fmla="*/ 12 w 14"/>
                  <a:gd name="T7" fmla="*/ 16 h 16"/>
                  <a:gd name="T8" fmla="*/ 14 w 14"/>
                  <a:gd name="T9" fmla="*/ 16 h 16"/>
                  <a:gd name="T10" fmla="*/ 14 w 14"/>
                  <a:gd name="T11" fmla="*/ 12 h 16"/>
                  <a:gd name="T12" fmla="*/ 10 w 14"/>
                  <a:gd name="T13" fmla="*/ 10 h 16"/>
                  <a:gd name="T14" fmla="*/ 12 w 14"/>
                  <a:gd name="T15" fmla="*/ 6 h 16"/>
                  <a:gd name="T16" fmla="*/ 8 w 14"/>
                  <a:gd name="T17" fmla="*/ 2 h 16"/>
                  <a:gd name="T18" fmla="*/ 4 w 14"/>
                  <a:gd name="T19" fmla="*/ 0 h 16"/>
                  <a:gd name="T20" fmla="*/ 0 w 14"/>
                  <a:gd name="T21" fmla="*/ 8 h 16"/>
                  <a:gd name="T22" fmla="*/ 2 w 14"/>
                  <a:gd name="T23" fmla="*/ 8 h 16"/>
                  <a:gd name="T24" fmla="*/ 8 w 14"/>
                  <a:gd name="T25"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6">
                    <a:moveTo>
                      <a:pt x="8" y="8"/>
                    </a:moveTo>
                    <a:lnTo>
                      <a:pt x="8" y="10"/>
                    </a:lnTo>
                    <a:lnTo>
                      <a:pt x="10" y="12"/>
                    </a:lnTo>
                    <a:lnTo>
                      <a:pt x="12" y="16"/>
                    </a:lnTo>
                    <a:lnTo>
                      <a:pt x="14" y="16"/>
                    </a:lnTo>
                    <a:lnTo>
                      <a:pt x="14" y="12"/>
                    </a:lnTo>
                    <a:lnTo>
                      <a:pt x="10" y="10"/>
                    </a:lnTo>
                    <a:lnTo>
                      <a:pt x="12" y="6"/>
                    </a:lnTo>
                    <a:lnTo>
                      <a:pt x="8" y="2"/>
                    </a:lnTo>
                    <a:lnTo>
                      <a:pt x="4" y="0"/>
                    </a:lnTo>
                    <a:lnTo>
                      <a:pt x="0" y="8"/>
                    </a:lnTo>
                    <a:lnTo>
                      <a:pt x="2" y="8"/>
                    </a:lnTo>
                    <a:lnTo>
                      <a:pt x="8"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8" name="Freeform 1526"/>
              <p:cNvSpPr>
                <a:spLocks/>
              </p:cNvSpPr>
              <p:nvPr/>
            </p:nvSpPr>
            <p:spPr bwMode="auto">
              <a:xfrm>
                <a:off x="3613150" y="2025650"/>
                <a:ext cx="15875" cy="3175"/>
              </a:xfrm>
              <a:custGeom>
                <a:avLst/>
                <a:gdLst>
                  <a:gd name="T0" fmla="*/ 10 w 10"/>
                  <a:gd name="T1" fmla="*/ 2 h 2"/>
                  <a:gd name="T2" fmla="*/ 10 w 10"/>
                  <a:gd name="T3" fmla="*/ 0 h 2"/>
                  <a:gd name="T4" fmla="*/ 8 w 10"/>
                  <a:gd name="T5" fmla="*/ 0 h 2"/>
                  <a:gd name="T6" fmla="*/ 0 w 10"/>
                  <a:gd name="T7" fmla="*/ 0 h 2"/>
                  <a:gd name="T8" fmla="*/ 2 w 10"/>
                  <a:gd name="T9" fmla="*/ 2 h 2"/>
                  <a:gd name="T10" fmla="*/ 10 w 10"/>
                  <a:gd name="T11" fmla="*/ 2 h 2"/>
                </a:gdLst>
                <a:ahLst/>
                <a:cxnLst>
                  <a:cxn ang="0">
                    <a:pos x="T0" y="T1"/>
                  </a:cxn>
                  <a:cxn ang="0">
                    <a:pos x="T2" y="T3"/>
                  </a:cxn>
                  <a:cxn ang="0">
                    <a:pos x="T4" y="T5"/>
                  </a:cxn>
                  <a:cxn ang="0">
                    <a:pos x="T6" y="T7"/>
                  </a:cxn>
                  <a:cxn ang="0">
                    <a:pos x="T8" y="T9"/>
                  </a:cxn>
                  <a:cxn ang="0">
                    <a:pos x="T10" y="T11"/>
                  </a:cxn>
                </a:cxnLst>
                <a:rect l="0" t="0" r="r" b="b"/>
                <a:pathLst>
                  <a:path w="10" h="2">
                    <a:moveTo>
                      <a:pt x="10" y="2"/>
                    </a:moveTo>
                    <a:lnTo>
                      <a:pt x="10" y="0"/>
                    </a:lnTo>
                    <a:lnTo>
                      <a:pt x="8" y="0"/>
                    </a:lnTo>
                    <a:lnTo>
                      <a:pt x="0" y="0"/>
                    </a:lnTo>
                    <a:lnTo>
                      <a:pt x="2" y="2"/>
                    </a:lnTo>
                    <a:lnTo>
                      <a:pt x="1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9" name="Freeform 1527"/>
              <p:cNvSpPr>
                <a:spLocks/>
              </p:cNvSpPr>
              <p:nvPr/>
            </p:nvSpPr>
            <p:spPr bwMode="auto">
              <a:xfrm>
                <a:off x="3581400" y="2025650"/>
                <a:ext cx="6350" cy="15875"/>
              </a:xfrm>
              <a:custGeom>
                <a:avLst/>
                <a:gdLst>
                  <a:gd name="T0" fmla="*/ 4 w 4"/>
                  <a:gd name="T1" fmla="*/ 0 h 10"/>
                  <a:gd name="T2" fmla="*/ 2 w 4"/>
                  <a:gd name="T3" fmla="*/ 0 h 10"/>
                  <a:gd name="T4" fmla="*/ 0 w 4"/>
                  <a:gd name="T5" fmla="*/ 8 h 10"/>
                  <a:gd name="T6" fmla="*/ 0 w 4"/>
                  <a:gd name="T7" fmla="*/ 10 h 10"/>
                  <a:gd name="T8" fmla="*/ 4 w 4"/>
                  <a:gd name="T9" fmla="*/ 2 h 10"/>
                  <a:gd name="T10" fmla="*/ 4 w 4"/>
                  <a:gd name="T11" fmla="*/ 0 h 10"/>
                </a:gdLst>
                <a:ahLst/>
                <a:cxnLst>
                  <a:cxn ang="0">
                    <a:pos x="T0" y="T1"/>
                  </a:cxn>
                  <a:cxn ang="0">
                    <a:pos x="T2" y="T3"/>
                  </a:cxn>
                  <a:cxn ang="0">
                    <a:pos x="T4" y="T5"/>
                  </a:cxn>
                  <a:cxn ang="0">
                    <a:pos x="T6" y="T7"/>
                  </a:cxn>
                  <a:cxn ang="0">
                    <a:pos x="T8" y="T9"/>
                  </a:cxn>
                  <a:cxn ang="0">
                    <a:pos x="T10" y="T11"/>
                  </a:cxn>
                </a:cxnLst>
                <a:rect l="0" t="0" r="r" b="b"/>
                <a:pathLst>
                  <a:path w="4" h="10">
                    <a:moveTo>
                      <a:pt x="4" y="0"/>
                    </a:moveTo>
                    <a:lnTo>
                      <a:pt x="2" y="0"/>
                    </a:lnTo>
                    <a:lnTo>
                      <a:pt x="0" y="8"/>
                    </a:lnTo>
                    <a:lnTo>
                      <a:pt x="0" y="10"/>
                    </a:lnTo>
                    <a:lnTo>
                      <a:pt x="4" y="2"/>
                    </a:lnTo>
                    <a:lnTo>
                      <a:pt x="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0" name="Freeform 1528"/>
              <p:cNvSpPr>
                <a:spLocks/>
              </p:cNvSpPr>
              <p:nvPr/>
            </p:nvSpPr>
            <p:spPr bwMode="auto">
              <a:xfrm>
                <a:off x="3549650" y="2022475"/>
                <a:ext cx="9525" cy="9525"/>
              </a:xfrm>
              <a:custGeom>
                <a:avLst/>
                <a:gdLst>
                  <a:gd name="T0" fmla="*/ 2 w 6"/>
                  <a:gd name="T1" fmla="*/ 0 h 6"/>
                  <a:gd name="T2" fmla="*/ 0 w 6"/>
                  <a:gd name="T3" fmla="*/ 6 h 6"/>
                  <a:gd name="T4" fmla="*/ 4 w 6"/>
                  <a:gd name="T5" fmla="*/ 6 h 6"/>
                  <a:gd name="T6" fmla="*/ 6 w 6"/>
                  <a:gd name="T7" fmla="*/ 4 h 6"/>
                  <a:gd name="T8" fmla="*/ 4 w 6"/>
                  <a:gd name="T9" fmla="*/ 2 h 6"/>
                  <a:gd name="T10" fmla="*/ 4 w 6"/>
                  <a:gd name="T11" fmla="*/ 0 h 6"/>
                  <a:gd name="T12" fmla="*/ 2 w 6"/>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6" h="6">
                    <a:moveTo>
                      <a:pt x="2" y="0"/>
                    </a:moveTo>
                    <a:lnTo>
                      <a:pt x="0" y="6"/>
                    </a:lnTo>
                    <a:lnTo>
                      <a:pt x="4" y="6"/>
                    </a:lnTo>
                    <a:lnTo>
                      <a:pt x="6" y="4"/>
                    </a:lnTo>
                    <a:lnTo>
                      <a:pt x="4" y="2"/>
                    </a:lnTo>
                    <a:lnTo>
                      <a:pt x="4"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1" name="Freeform 1529"/>
              <p:cNvSpPr>
                <a:spLocks/>
              </p:cNvSpPr>
              <p:nvPr/>
            </p:nvSpPr>
            <p:spPr bwMode="auto">
              <a:xfrm>
                <a:off x="3600450" y="2016125"/>
                <a:ext cx="9525" cy="9525"/>
              </a:xfrm>
              <a:custGeom>
                <a:avLst/>
                <a:gdLst>
                  <a:gd name="T0" fmla="*/ 6 w 6"/>
                  <a:gd name="T1" fmla="*/ 0 h 6"/>
                  <a:gd name="T2" fmla="*/ 4 w 6"/>
                  <a:gd name="T3" fmla="*/ 0 h 6"/>
                  <a:gd name="T4" fmla="*/ 0 w 6"/>
                  <a:gd name="T5" fmla="*/ 4 h 6"/>
                  <a:gd name="T6" fmla="*/ 0 w 6"/>
                  <a:gd name="T7" fmla="*/ 6 h 6"/>
                  <a:gd name="T8" fmla="*/ 4 w 6"/>
                  <a:gd name="T9" fmla="*/ 6 h 6"/>
                  <a:gd name="T10" fmla="*/ 6 w 6"/>
                  <a:gd name="T11" fmla="*/ 0 h 6"/>
                </a:gdLst>
                <a:ahLst/>
                <a:cxnLst>
                  <a:cxn ang="0">
                    <a:pos x="T0" y="T1"/>
                  </a:cxn>
                  <a:cxn ang="0">
                    <a:pos x="T2" y="T3"/>
                  </a:cxn>
                  <a:cxn ang="0">
                    <a:pos x="T4" y="T5"/>
                  </a:cxn>
                  <a:cxn ang="0">
                    <a:pos x="T6" y="T7"/>
                  </a:cxn>
                  <a:cxn ang="0">
                    <a:pos x="T8" y="T9"/>
                  </a:cxn>
                  <a:cxn ang="0">
                    <a:pos x="T10" y="T11"/>
                  </a:cxn>
                </a:cxnLst>
                <a:rect l="0" t="0" r="r" b="b"/>
                <a:pathLst>
                  <a:path w="6" h="6">
                    <a:moveTo>
                      <a:pt x="6" y="0"/>
                    </a:moveTo>
                    <a:lnTo>
                      <a:pt x="4" y="0"/>
                    </a:lnTo>
                    <a:lnTo>
                      <a:pt x="0" y="4"/>
                    </a:lnTo>
                    <a:lnTo>
                      <a:pt x="0" y="6"/>
                    </a:lnTo>
                    <a:lnTo>
                      <a:pt x="4" y="6"/>
                    </a:lnTo>
                    <a:lnTo>
                      <a:pt x="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2" name="Freeform 1530"/>
              <p:cNvSpPr>
                <a:spLocks/>
              </p:cNvSpPr>
              <p:nvPr/>
            </p:nvSpPr>
            <p:spPr bwMode="auto">
              <a:xfrm>
                <a:off x="3622675" y="2038350"/>
                <a:ext cx="6350" cy="15875"/>
              </a:xfrm>
              <a:custGeom>
                <a:avLst/>
                <a:gdLst>
                  <a:gd name="T0" fmla="*/ 4 w 4"/>
                  <a:gd name="T1" fmla="*/ 10 h 10"/>
                  <a:gd name="T2" fmla="*/ 4 w 4"/>
                  <a:gd name="T3" fmla="*/ 8 h 10"/>
                  <a:gd name="T4" fmla="*/ 4 w 4"/>
                  <a:gd name="T5" fmla="*/ 2 h 10"/>
                  <a:gd name="T6" fmla="*/ 0 w 4"/>
                  <a:gd name="T7" fmla="*/ 0 h 10"/>
                  <a:gd name="T8" fmla="*/ 0 w 4"/>
                  <a:gd name="T9" fmla="*/ 10 h 10"/>
                  <a:gd name="T10" fmla="*/ 4 w 4"/>
                  <a:gd name="T11" fmla="*/ 10 h 10"/>
                </a:gdLst>
                <a:ahLst/>
                <a:cxnLst>
                  <a:cxn ang="0">
                    <a:pos x="T0" y="T1"/>
                  </a:cxn>
                  <a:cxn ang="0">
                    <a:pos x="T2" y="T3"/>
                  </a:cxn>
                  <a:cxn ang="0">
                    <a:pos x="T4" y="T5"/>
                  </a:cxn>
                  <a:cxn ang="0">
                    <a:pos x="T6" y="T7"/>
                  </a:cxn>
                  <a:cxn ang="0">
                    <a:pos x="T8" y="T9"/>
                  </a:cxn>
                  <a:cxn ang="0">
                    <a:pos x="T10" y="T11"/>
                  </a:cxn>
                </a:cxnLst>
                <a:rect l="0" t="0" r="r" b="b"/>
                <a:pathLst>
                  <a:path w="4" h="10">
                    <a:moveTo>
                      <a:pt x="4" y="10"/>
                    </a:moveTo>
                    <a:lnTo>
                      <a:pt x="4" y="8"/>
                    </a:lnTo>
                    <a:lnTo>
                      <a:pt x="4" y="2"/>
                    </a:lnTo>
                    <a:lnTo>
                      <a:pt x="0" y="0"/>
                    </a:lnTo>
                    <a:lnTo>
                      <a:pt x="0" y="10"/>
                    </a:lnTo>
                    <a:lnTo>
                      <a:pt x="4" y="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3" name="Freeform 1531"/>
              <p:cNvSpPr>
                <a:spLocks/>
              </p:cNvSpPr>
              <p:nvPr/>
            </p:nvSpPr>
            <p:spPr bwMode="auto">
              <a:xfrm>
                <a:off x="4822825" y="2320925"/>
                <a:ext cx="0" cy="6350"/>
              </a:xfrm>
              <a:custGeom>
                <a:avLst/>
                <a:gdLst>
                  <a:gd name="T0" fmla="*/ 4 h 4"/>
                  <a:gd name="T1" fmla="*/ 2 h 4"/>
                  <a:gd name="T2" fmla="*/ 0 h 4"/>
                  <a:gd name="T3" fmla="*/ 4 h 4"/>
                </a:gdLst>
                <a:ahLst/>
                <a:cxnLst>
                  <a:cxn ang="0">
                    <a:pos x="0" y="T0"/>
                  </a:cxn>
                  <a:cxn ang="0">
                    <a:pos x="0" y="T1"/>
                  </a:cxn>
                  <a:cxn ang="0">
                    <a:pos x="0" y="T2"/>
                  </a:cxn>
                  <a:cxn ang="0">
                    <a:pos x="0" y="T3"/>
                  </a:cxn>
                </a:cxnLst>
                <a:rect l="0" t="0" r="r" b="b"/>
                <a:pathLst>
                  <a:path h="4">
                    <a:moveTo>
                      <a:pt x="0" y="4"/>
                    </a:moveTo>
                    <a:lnTo>
                      <a:pt x="0" y="2"/>
                    </a:lnTo>
                    <a:lnTo>
                      <a:pt x="0" y="0"/>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4" name="Freeform 1532"/>
              <p:cNvSpPr>
                <a:spLocks/>
              </p:cNvSpPr>
              <p:nvPr/>
            </p:nvSpPr>
            <p:spPr bwMode="auto">
              <a:xfrm>
                <a:off x="4784725" y="2089150"/>
                <a:ext cx="79375" cy="34925"/>
              </a:xfrm>
              <a:custGeom>
                <a:avLst/>
                <a:gdLst>
                  <a:gd name="T0" fmla="*/ 18 w 50"/>
                  <a:gd name="T1" fmla="*/ 22 h 22"/>
                  <a:gd name="T2" fmla="*/ 20 w 50"/>
                  <a:gd name="T3" fmla="*/ 18 h 22"/>
                  <a:gd name="T4" fmla="*/ 26 w 50"/>
                  <a:gd name="T5" fmla="*/ 16 h 22"/>
                  <a:gd name="T6" fmla="*/ 46 w 50"/>
                  <a:gd name="T7" fmla="*/ 22 h 22"/>
                  <a:gd name="T8" fmla="*/ 50 w 50"/>
                  <a:gd name="T9" fmla="*/ 14 h 22"/>
                  <a:gd name="T10" fmla="*/ 34 w 50"/>
                  <a:gd name="T11" fmla="*/ 6 h 22"/>
                  <a:gd name="T12" fmla="*/ 24 w 50"/>
                  <a:gd name="T13" fmla="*/ 0 h 22"/>
                  <a:gd name="T14" fmla="*/ 16 w 50"/>
                  <a:gd name="T15" fmla="*/ 0 h 22"/>
                  <a:gd name="T16" fmla="*/ 8 w 50"/>
                  <a:gd name="T17" fmla="*/ 10 h 22"/>
                  <a:gd name="T18" fmla="*/ 0 w 50"/>
                  <a:gd name="T19" fmla="*/ 18 h 22"/>
                  <a:gd name="T20" fmla="*/ 10 w 50"/>
                  <a:gd name="T21" fmla="*/ 22 h 22"/>
                  <a:gd name="T22" fmla="*/ 18 w 50"/>
                  <a:gd name="T23"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 h="22">
                    <a:moveTo>
                      <a:pt x="18" y="22"/>
                    </a:moveTo>
                    <a:lnTo>
                      <a:pt x="20" y="18"/>
                    </a:lnTo>
                    <a:lnTo>
                      <a:pt x="26" y="16"/>
                    </a:lnTo>
                    <a:lnTo>
                      <a:pt x="46" y="22"/>
                    </a:lnTo>
                    <a:lnTo>
                      <a:pt x="50" y="14"/>
                    </a:lnTo>
                    <a:lnTo>
                      <a:pt x="34" y="6"/>
                    </a:lnTo>
                    <a:lnTo>
                      <a:pt x="24" y="0"/>
                    </a:lnTo>
                    <a:lnTo>
                      <a:pt x="16" y="0"/>
                    </a:lnTo>
                    <a:lnTo>
                      <a:pt x="8" y="10"/>
                    </a:lnTo>
                    <a:lnTo>
                      <a:pt x="0" y="18"/>
                    </a:lnTo>
                    <a:lnTo>
                      <a:pt x="10" y="22"/>
                    </a:lnTo>
                    <a:lnTo>
                      <a:pt x="18" y="2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5" name="Freeform 1533"/>
              <p:cNvSpPr>
                <a:spLocks/>
              </p:cNvSpPr>
              <p:nvPr/>
            </p:nvSpPr>
            <p:spPr bwMode="auto">
              <a:xfrm>
                <a:off x="4238625" y="2895600"/>
                <a:ext cx="19050" cy="15875"/>
              </a:xfrm>
              <a:custGeom>
                <a:avLst/>
                <a:gdLst>
                  <a:gd name="T0" fmla="*/ 0 w 12"/>
                  <a:gd name="T1" fmla="*/ 6 h 10"/>
                  <a:gd name="T2" fmla="*/ 0 w 12"/>
                  <a:gd name="T3" fmla="*/ 10 h 10"/>
                  <a:gd name="T4" fmla="*/ 6 w 12"/>
                  <a:gd name="T5" fmla="*/ 10 h 10"/>
                  <a:gd name="T6" fmla="*/ 8 w 12"/>
                  <a:gd name="T7" fmla="*/ 2 h 10"/>
                  <a:gd name="T8" fmla="*/ 12 w 12"/>
                  <a:gd name="T9" fmla="*/ 0 h 10"/>
                  <a:gd name="T10" fmla="*/ 8 w 12"/>
                  <a:gd name="T11" fmla="*/ 0 h 10"/>
                  <a:gd name="T12" fmla="*/ 0 w 12"/>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12" h="10">
                    <a:moveTo>
                      <a:pt x="0" y="6"/>
                    </a:moveTo>
                    <a:lnTo>
                      <a:pt x="0" y="10"/>
                    </a:lnTo>
                    <a:lnTo>
                      <a:pt x="6" y="10"/>
                    </a:lnTo>
                    <a:lnTo>
                      <a:pt x="8" y="2"/>
                    </a:lnTo>
                    <a:lnTo>
                      <a:pt x="12" y="0"/>
                    </a:lnTo>
                    <a:lnTo>
                      <a:pt x="8" y="0"/>
                    </a:lnTo>
                    <a:lnTo>
                      <a:pt x="0" y="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6" name="Freeform 1534"/>
              <p:cNvSpPr>
                <a:spLocks/>
              </p:cNvSpPr>
              <p:nvPr/>
            </p:nvSpPr>
            <p:spPr bwMode="auto">
              <a:xfrm>
                <a:off x="3568700" y="2038350"/>
                <a:ext cx="3175" cy="12700"/>
              </a:xfrm>
              <a:custGeom>
                <a:avLst/>
                <a:gdLst>
                  <a:gd name="T0" fmla="*/ 2 w 2"/>
                  <a:gd name="T1" fmla="*/ 0 h 8"/>
                  <a:gd name="T2" fmla="*/ 0 w 2"/>
                  <a:gd name="T3" fmla="*/ 0 h 8"/>
                  <a:gd name="T4" fmla="*/ 2 w 2"/>
                  <a:gd name="T5" fmla="*/ 8 h 8"/>
                  <a:gd name="T6" fmla="*/ 2 w 2"/>
                  <a:gd name="T7" fmla="*/ 2 h 8"/>
                  <a:gd name="T8" fmla="*/ 2 w 2"/>
                  <a:gd name="T9" fmla="*/ 0 h 8"/>
                </a:gdLst>
                <a:ahLst/>
                <a:cxnLst>
                  <a:cxn ang="0">
                    <a:pos x="T0" y="T1"/>
                  </a:cxn>
                  <a:cxn ang="0">
                    <a:pos x="T2" y="T3"/>
                  </a:cxn>
                  <a:cxn ang="0">
                    <a:pos x="T4" y="T5"/>
                  </a:cxn>
                  <a:cxn ang="0">
                    <a:pos x="T6" y="T7"/>
                  </a:cxn>
                  <a:cxn ang="0">
                    <a:pos x="T8" y="T9"/>
                  </a:cxn>
                </a:cxnLst>
                <a:rect l="0" t="0" r="r" b="b"/>
                <a:pathLst>
                  <a:path w="2" h="8">
                    <a:moveTo>
                      <a:pt x="2" y="0"/>
                    </a:moveTo>
                    <a:lnTo>
                      <a:pt x="0" y="0"/>
                    </a:lnTo>
                    <a:lnTo>
                      <a:pt x="2" y="8"/>
                    </a:lnTo>
                    <a:lnTo>
                      <a:pt x="2" y="2"/>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7" name="Freeform 1535"/>
              <p:cNvSpPr>
                <a:spLocks/>
              </p:cNvSpPr>
              <p:nvPr/>
            </p:nvSpPr>
            <p:spPr bwMode="auto">
              <a:xfrm>
                <a:off x="4422775" y="2587625"/>
                <a:ext cx="22225" cy="28575"/>
              </a:xfrm>
              <a:custGeom>
                <a:avLst/>
                <a:gdLst>
                  <a:gd name="T0" fmla="*/ 8 w 14"/>
                  <a:gd name="T1" fmla="*/ 0 h 18"/>
                  <a:gd name="T2" fmla="*/ 0 w 14"/>
                  <a:gd name="T3" fmla="*/ 6 h 18"/>
                  <a:gd name="T4" fmla="*/ 0 w 14"/>
                  <a:gd name="T5" fmla="*/ 12 h 18"/>
                  <a:gd name="T6" fmla="*/ 0 w 14"/>
                  <a:gd name="T7" fmla="*/ 18 h 18"/>
                  <a:gd name="T8" fmla="*/ 2 w 14"/>
                  <a:gd name="T9" fmla="*/ 18 h 18"/>
                  <a:gd name="T10" fmla="*/ 8 w 14"/>
                  <a:gd name="T11" fmla="*/ 12 h 18"/>
                  <a:gd name="T12" fmla="*/ 14 w 14"/>
                  <a:gd name="T13" fmla="*/ 6 h 18"/>
                  <a:gd name="T14" fmla="*/ 10 w 14"/>
                  <a:gd name="T15" fmla="*/ 4 h 18"/>
                  <a:gd name="T16" fmla="*/ 8 w 14"/>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8">
                    <a:moveTo>
                      <a:pt x="8" y="0"/>
                    </a:moveTo>
                    <a:lnTo>
                      <a:pt x="0" y="6"/>
                    </a:lnTo>
                    <a:lnTo>
                      <a:pt x="0" y="12"/>
                    </a:lnTo>
                    <a:lnTo>
                      <a:pt x="0" y="18"/>
                    </a:lnTo>
                    <a:lnTo>
                      <a:pt x="2" y="18"/>
                    </a:lnTo>
                    <a:lnTo>
                      <a:pt x="8" y="12"/>
                    </a:lnTo>
                    <a:lnTo>
                      <a:pt x="14" y="6"/>
                    </a:lnTo>
                    <a:lnTo>
                      <a:pt x="10" y="4"/>
                    </a:lnTo>
                    <a:lnTo>
                      <a:pt x="8"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8" name="Freeform 1536"/>
              <p:cNvSpPr>
                <a:spLocks noEditPoints="1"/>
              </p:cNvSpPr>
              <p:nvPr/>
            </p:nvSpPr>
            <p:spPr bwMode="auto">
              <a:xfrm>
                <a:off x="1289050" y="1803400"/>
                <a:ext cx="3740150" cy="1428750"/>
              </a:xfrm>
              <a:custGeom>
                <a:avLst/>
                <a:gdLst>
                  <a:gd name="T0" fmla="*/ 2218 w 2356"/>
                  <a:gd name="T1" fmla="*/ 258 h 900"/>
                  <a:gd name="T2" fmla="*/ 2056 w 2356"/>
                  <a:gd name="T3" fmla="*/ 258 h 900"/>
                  <a:gd name="T4" fmla="*/ 1934 w 2356"/>
                  <a:gd name="T5" fmla="*/ 216 h 900"/>
                  <a:gd name="T6" fmla="*/ 1766 w 2356"/>
                  <a:gd name="T7" fmla="*/ 180 h 900"/>
                  <a:gd name="T8" fmla="*/ 1694 w 2356"/>
                  <a:gd name="T9" fmla="*/ 152 h 900"/>
                  <a:gd name="T10" fmla="*/ 1608 w 2356"/>
                  <a:gd name="T11" fmla="*/ 194 h 900"/>
                  <a:gd name="T12" fmla="*/ 1498 w 2356"/>
                  <a:gd name="T13" fmla="*/ 194 h 900"/>
                  <a:gd name="T14" fmla="*/ 1418 w 2356"/>
                  <a:gd name="T15" fmla="*/ 158 h 900"/>
                  <a:gd name="T16" fmla="*/ 1402 w 2356"/>
                  <a:gd name="T17" fmla="*/ 144 h 900"/>
                  <a:gd name="T18" fmla="*/ 1244 w 2356"/>
                  <a:gd name="T19" fmla="*/ 130 h 900"/>
                  <a:gd name="T20" fmla="*/ 1174 w 2356"/>
                  <a:gd name="T21" fmla="*/ 132 h 900"/>
                  <a:gd name="T22" fmla="*/ 1164 w 2356"/>
                  <a:gd name="T23" fmla="*/ 40 h 900"/>
                  <a:gd name="T24" fmla="*/ 1008 w 2356"/>
                  <a:gd name="T25" fmla="*/ 60 h 900"/>
                  <a:gd name="T26" fmla="*/ 874 w 2356"/>
                  <a:gd name="T27" fmla="*/ 90 h 900"/>
                  <a:gd name="T28" fmla="*/ 824 w 2356"/>
                  <a:gd name="T29" fmla="*/ 214 h 900"/>
                  <a:gd name="T30" fmla="*/ 772 w 2356"/>
                  <a:gd name="T31" fmla="*/ 160 h 900"/>
                  <a:gd name="T32" fmla="*/ 690 w 2356"/>
                  <a:gd name="T33" fmla="*/ 142 h 900"/>
                  <a:gd name="T34" fmla="*/ 742 w 2356"/>
                  <a:gd name="T35" fmla="*/ 288 h 900"/>
                  <a:gd name="T36" fmla="*/ 650 w 2356"/>
                  <a:gd name="T37" fmla="*/ 322 h 900"/>
                  <a:gd name="T38" fmla="*/ 662 w 2356"/>
                  <a:gd name="T39" fmla="*/ 178 h 900"/>
                  <a:gd name="T40" fmla="*/ 562 w 2356"/>
                  <a:gd name="T41" fmla="*/ 250 h 900"/>
                  <a:gd name="T42" fmla="*/ 450 w 2356"/>
                  <a:gd name="T43" fmla="*/ 262 h 900"/>
                  <a:gd name="T44" fmla="*/ 364 w 2356"/>
                  <a:gd name="T45" fmla="*/ 266 h 900"/>
                  <a:gd name="T46" fmla="*/ 248 w 2356"/>
                  <a:gd name="T47" fmla="*/ 278 h 900"/>
                  <a:gd name="T48" fmla="*/ 172 w 2356"/>
                  <a:gd name="T49" fmla="*/ 356 h 900"/>
                  <a:gd name="T50" fmla="*/ 108 w 2356"/>
                  <a:gd name="T51" fmla="*/ 308 h 900"/>
                  <a:gd name="T52" fmla="*/ 84 w 2356"/>
                  <a:gd name="T53" fmla="*/ 226 h 900"/>
                  <a:gd name="T54" fmla="*/ 44 w 2356"/>
                  <a:gd name="T55" fmla="*/ 340 h 900"/>
                  <a:gd name="T56" fmla="*/ 48 w 2356"/>
                  <a:gd name="T57" fmla="*/ 476 h 900"/>
                  <a:gd name="T58" fmla="*/ 28 w 2356"/>
                  <a:gd name="T59" fmla="*/ 574 h 900"/>
                  <a:gd name="T60" fmla="*/ 80 w 2356"/>
                  <a:gd name="T61" fmla="*/ 658 h 900"/>
                  <a:gd name="T62" fmla="*/ 174 w 2356"/>
                  <a:gd name="T63" fmla="*/ 714 h 900"/>
                  <a:gd name="T64" fmla="*/ 154 w 2356"/>
                  <a:gd name="T65" fmla="*/ 810 h 900"/>
                  <a:gd name="T66" fmla="*/ 262 w 2356"/>
                  <a:gd name="T67" fmla="*/ 854 h 900"/>
                  <a:gd name="T68" fmla="*/ 282 w 2356"/>
                  <a:gd name="T69" fmla="*/ 836 h 900"/>
                  <a:gd name="T70" fmla="*/ 296 w 2356"/>
                  <a:gd name="T71" fmla="*/ 718 h 900"/>
                  <a:gd name="T72" fmla="*/ 374 w 2356"/>
                  <a:gd name="T73" fmla="*/ 658 h 900"/>
                  <a:gd name="T74" fmla="*/ 466 w 2356"/>
                  <a:gd name="T75" fmla="*/ 688 h 900"/>
                  <a:gd name="T76" fmla="*/ 608 w 2356"/>
                  <a:gd name="T77" fmla="*/ 602 h 900"/>
                  <a:gd name="T78" fmla="*/ 802 w 2356"/>
                  <a:gd name="T79" fmla="*/ 714 h 900"/>
                  <a:gd name="T80" fmla="*/ 1032 w 2356"/>
                  <a:gd name="T81" fmla="*/ 692 h 900"/>
                  <a:gd name="T82" fmla="*/ 1228 w 2356"/>
                  <a:gd name="T83" fmla="*/ 724 h 900"/>
                  <a:gd name="T84" fmla="*/ 1390 w 2356"/>
                  <a:gd name="T85" fmla="*/ 632 h 900"/>
                  <a:gd name="T86" fmla="*/ 1548 w 2356"/>
                  <a:gd name="T87" fmla="*/ 742 h 900"/>
                  <a:gd name="T88" fmla="*/ 1502 w 2356"/>
                  <a:gd name="T89" fmla="*/ 862 h 900"/>
                  <a:gd name="T90" fmla="*/ 1636 w 2356"/>
                  <a:gd name="T91" fmla="*/ 726 h 900"/>
                  <a:gd name="T92" fmla="*/ 1602 w 2356"/>
                  <a:gd name="T93" fmla="*/ 642 h 900"/>
                  <a:gd name="T94" fmla="*/ 1648 w 2356"/>
                  <a:gd name="T95" fmla="*/ 516 h 900"/>
                  <a:gd name="T96" fmla="*/ 1816 w 2356"/>
                  <a:gd name="T97" fmla="*/ 496 h 900"/>
                  <a:gd name="T98" fmla="*/ 1874 w 2356"/>
                  <a:gd name="T99" fmla="*/ 448 h 900"/>
                  <a:gd name="T100" fmla="*/ 1974 w 2356"/>
                  <a:gd name="T101" fmla="*/ 424 h 900"/>
                  <a:gd name="T102" fmla="*/ 1898 w 2356"/>
                  <a:gd name="T103" fmla="*/ 524 h 900"/>
                  <a:gd name="T104" fmla="*/ 1958 w 2356"/>
                  <a:gd name="T105" fmla="*/ 604 h 900"/>
                  <a:gd name="T106" fmla="*/ 1980 w 2356"/>
                  <a:gd name="T107" fmla="*/ 476 h 900"/>
                  <a:gd name="T108" fmla="*/ 2122 w 2356"/>
                  <a:gd name="T109" fmla="*/ 434 h 900"/>
                  <a:gd name="T110" fmla="*/ 2182 w 2356"/>
                  <a:gd name="T111" fmla="*/ 366 h 900"/>
                  <a:gd name="T112" fmla="*/ 2316 w 2356"/>
                  <a:gd name="T113" fmla="*/ 378 h 900"/>
                  <a:gd name="T114" fmla="*/ 744 w 2356"/>
                  <a:gd name="T115" fmla="*/ 204 h 900"/>
                  <a:gd name="T116" fmla="*/ 130 w 2356"/>
                  <a:gd name="T117" fmla="*/ 456 h 900"/>
                  <a:gd name="T118" fmla="*/ 152 w 2356"/>
                  <a:gd name="T119" fmla="*/ 466 h 900"/>
                  <a:gd name="T120" fmla="*/ 1080 w 2356"/>
                  <a:gd name="T121" fmla="*/ 62 h 900"/>
                  <a:gd name="T122" fmla="*/ 1178 w 2356"/>
                  <a:gd name="T123" fmla="*/ 648 h 900"/>
                  <a:gd name="T124" fmla="*/ 1200 w 2356"/>
                  <a:gd name="T125" fmla="*/ 582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56" h="900">
                    <a:moveTo>
                      <a:pt x="2338" y="326"/>
                    </a:moveTo>
                    <a:lnTo>
                      <a:pt x="2334" y="322"/>
                    </a:lnTo>
                    <a:lnTo>
                      <a:pt x="2330" y="316"/>
                    </a:lnTo>
                    <a:lnTo>
                      <a:pt x="2326" y="308"/>
                    </a:lnTo>
                    <a:lnTo>
                      <a:pt x="2318" y="306"/>
                    </a:lnTo>
                    <a:lnTo>
                      <a:pt x="2308" y="306"/>
                    </a:lnTo>
                    <a:lnTo>
                      <a:pt x="2294" y="306"/>
                    </a:lnTo>
                    <a:lnTo>
                      <a:pt x="2292" y="308"/>
                    </a:lnTo>
                    <a:lnTo>
                      <a:pt x="2290" y="312"/>
                    </a:lnTo>
                    <a:lnTo>
                      <a:pt x="2292" y="312"/>
                    </a:lnTo>
                    <a:lnTo>
                      <a:pt x="2292" y="314"/>
                    </a:lnTo>
                    <a:lnTo>
                      <a:pt x="2292" y="316"/>
                    </a:lnTo>
                    <a:lnTo>
                      <a:pt x="2286" y="316"/>
                    </a:lnTo>
                    <a:lnTo>
                      <a:pt x="2290" y="314"/>
                    </a:lnTo>
                    <a:lnTo>
                      <a:pt x="2286" y="304"/>
                    </a:lnTo>
                    <a:lnTo>
                      <a:pt x="2280" y="290"/>
                    </a:lnTo>
                    <a:lnTo>
                      <a:pt x="2276" y="294"/>
                    </a:lnTo>
                    <a:lnTo>
                      <a:pt x="2274" y="294"/>
                    </a:lnTo>
                    <a:lnTo>
                      <a:pt x="2268" y="286"/>
                    </a:lnTo>
                    <a:lnTo>
                      <a:pt x="2264" y="286"/>
                    </a:lnTo>
                    <a:lnTo>
                      <a:pt x="2256" y="286"/>
                    </a:lnTo>
                    <a:lnTo>
                      <a:pt x="2256" y="280"/>
                    </a:lnTo>
                    <a:lnTo>
                      <a:pt x="2254" y="278"/>
                    </a:lnTo>
                    <a:lnTo>
                      <a:pt x="2248" y="278"/>
                    </a:lnTo>
                    <a:lnTo>
                      <a:pt x="2248" y="272"/>
                    </a:lnTo>
                    <a:lnTo>
                      <a:pt x="2244" y="272"/>
                    </a:lnTo>
                    <a:lnTo>
                      <a:pt x="2238" y="270"/>
                    </a:lnTo>
                    <a:lnTo>
                      <a:pt x="2234" y="262"/>
                    </a:lnTo>
                    <a:lnTo>
                      <a:pt x="2230" y="260"/>
                    </a:lnTo>
                    <a:lnTo>
                      <a:pt x="2228" y="258"/>
                    </a:lnTo>
                    <a:lnTo>
                      <a:pt x="2222" y="258"/>
                    </a:lnTo>
                    <a:lnTo>
                      <a:pt x="2218" y="258"/>
                    </a:lnTo>
                    <a:lnTo>
                      <a:pt x="2202" y="244"/>
                    </a:lnTo>
                    <a:lnTo>
                      <a:pt x="2202" y="240"/>
                    </a:lnTo>
                    <a:lnTo>
                      <a:pt x="2200" y="238"/>
                    </a:lnTo>
                    <a:lnTo>
                      <a:pt x="2192" y="234"/>
                    </a:lnTo>
                    <a:lnTo>
                      <a:pt x="2186" y="234"/>
                    </a:lnTo>
                    <a:lnTo>
                      <a:pt x="2176" y="238"/>
                    </a:lnTo>
                    <a:lnTo>
                      <a:pt x="2174" y="234"/>
                    </a:lnTo>
                    <a:lnTo>
                      <a:pt x="2172" y="232"/>
                    </a:lnTo>
                    <a:lnTo>
                      <a:pt x="2166" y="226"/>
                    </a:lnTo>
                    <a:lnTo>
                      <a:pt x="2162" y="224"/>
                    </a:lnTo>
                    <a:lnTo>
                      <a:pt x="2154" y="224"/>
                    </a:lnTo>
                    <a:lnTo>
                      <a:pt x="2148" y="216"/>
                    </a:lnTo>
                    <a:lnTo>
                      <a:pt x="2140" y="216"/>
                    </a:lnTo>
                    <a:lnTo>
                      <a:pt x="2130" y="216"/>
                    </a:lnTo>
                    <a:lnTo>
                      <a:pt x="2110" y="220"/>
                    </a:lnTo>
                    <a:lnTo>
                      <a:pt x="2108" y="214"/>
                    </a:lnTo>
                    <a:lnTo>
                      <a:pt x="2100" y="216"/>
                    </a:lnTo>
                    <a:lnTo>
                      <a:pt x="2094" y="216"/>
                    </a:lnTo>
                    <a:lnTo>
                      <a:pt x="2090" y="216"/>
                    </a:lnTo>
                    <a:lnTo>
                      <a:pt x="2084" y="214"/>
                    </a:lnTo>
                    <a:lnTo>
                      <a:pt x="2082" y="212"/>
                    </a:lnTo>
                    <a:lnTo>
                      <a:pt x="2080" y="226"/>
                    </a:lnTo>
                    <a:lnTo>
                      <a:pt x="2084" y="230"/>
                    </a:lnTo>
                    <a:lnTo>
                      <a:pt x="2090" y="232"/>
                    </a:lnTo>
                    <a:lnTo>
                      <a:pt x="2088" y="234"/>
                    </a:lnTo>
                    <a:lnTo>
                      <a:pt x="2088" y="238"/>
                    </a:lnTo>
                    <a:lnTo>
                      <a:pt x="2090" y="244"/>
                    </a:lnTo>
                    <a:lnTo>
                      <a:pt x="2084" y="244"/>
                    </a:lnTo>
                    <a:lnTo>
                      <a:pt x="2076" y="256"/>
                    </a:lnTo>
                    <a:lnTo>
                      <a:pt x="2072" y="252"/>
                    </a:lnTo>
                    <a:lnTo>
                      <a:pt x="2070" y="258"/>
                    </a:lnTo>
                    <a:lnTo>
                      <a:pt x="2056" y="258"/>
                    </a:lnTo>
                    <a:lnTo>
                      <a:pt x="2056" y="250"/>
                    </a:lnTo>
                    <a:lnTo>
                      <a:pt x="2056" y="242"/>
                    </a:lnTo>
                    <a:lnTo>
                      <a:pt x="2048" y="240"/>
                    </a:lnTo>
                    <a:lnTo>
                      <a:pt x="2048" y="238"/>
                    </a:lnTo>
                    <a:lnTo>
                      <a:pt x="2048" y="234"/>
                    </a:lnTo>
                    <a:lnTo>
                      <a:pt x="2048" y="226"/>
                    </a:lnTo>
                    <a:lnTo>
                      <a:pt x="2040" y="234"/>
                    </a:lnTo>
                    <a:lnTo>
                      <a:pt x="2030" y="238"/>
                    </a:lnTo>
                    <a:lnTo>
                      <a:pt x="2026" y="238"/>
                    </a:lnTo>
                    <a:lnTo>
                      <a:pt x="2026" y="234"/>
                    </a:lnTo>
                    <a:lnTo>
                      <a:pt x="2026" y="232"/>
                    </a:lnTo>
                    <a:lnTo>
                      <a:pt x="2016" y="230"/>
                    </a:lnTo>
                    <a:lnTo>
                      <a:pt x="2010" y="230"/>
                    </a:lnTo>
                    <a:lnTo>
                      <a:pt x="2002" y="230"/>
                    </a:lnTo>
                    <a:lnTo>
                      <a:pt x="2000" y="232"/>
                    </a:lnTo>
                    <a:lnTo>
                      <a:pt x="1998" y="234"/>
                    </a:lnTo>
                    <a:lnTo>
                      <a:pt x="1994" y="232"/>
                    </a:lnTo>
                    <a:lnTo>
                      <a:pt x="1994" y="226"/>
                    </a:lnTo>
                    <a:lnTo>
                      <a:pt x="1974" y="230"/>
                    </a:lnTo>
                    <a:lnTo>
                      <a:pt x="1958" y="230"/>
                    </a:lnTo>
                    <a:lnTo>
                      <a:pt x="1954" y="232"/>
                    </a:lnTo>
                    <a:lnTo>
                      <a:pt x="1948" y="238"/>
                    </a:lnTo>
                    <a:lnTo>
                      <a:pt x="1946" y="244"/>
                    </a:lnTo>
                    <a:lnTo>
                      <a:pt x="1944" y="252"/>
                    </a:lnTo>
                    <a:lnTo>
                      <a:pt x="1936" y="232"/>
                    </a:lnTo>
                    <a:lnTo>
                      <a:pt x="1930" y="232"/>
                    </a:lnTo>
                    <a:lnTo>
                      <a:pt x="1928" y="230"/>
                    </a:lnTo>
                    <a:lnTo>
                      <a:pt x="1928" y="224"/>
                    </a:lnTo>
                    <a:lnTo>
                      <a:pt x="1930" y="222"/>
                    </a:lnTo>
                    <a:lnTo>
                      <a:pt x="1928" y="220"/>
                    </a:lnTo>
                    <a:lnTo>
                      <a:pt x="1930" y="220"/>
                    </a:lnTo>
                    <a:lnTo>
                      <a:pt x="1934" y="216"/>
                    </a:lnTo>
                    <a:lnTo>
                      <a:pt x="1918" y="208"/>
                    </a:lnTo>
                    <a:lnTo>
                      <a:pt x="1916" y="202"/>
                    </a:lnTo>
                    <a:lnTo>
                      <a:pt x="1910" y="198"/>
                    </a:lnTo>
                    <a:lnTo>
                      <a:pt x="1902" y="198"/>
                    </a:lnTo>
                    <a:lnTo>
                      <a:pt x="1898" y="194"/>
                    </a:lnTo>
                    <a:lnTo>
                      <a:pt x="1876" y="202"/>
                    </a:lnTo>
                    <a:lnTo>
                      <a:pt x="1874" y="198"/>
                    </a:lnTo>
                    <a:lnTo>
                      <a:pt x="1872" y="196"/>
                    </a:lnTo>
                    <a:lnTo>
                      <a:pt x="1852" y="196"/>
                    </a:lnTo>
                    <a:lnTo>
                      <a:pt x="1846" y="202"/>
                    </a:lnTo>
                    <a:lnTo>
                      <a:pt x="1838" y="202"/>
                    </a:lnTo>
                    <a:lnTo>
                      <a:pt x="1836" y="202"/>
                    </a:lnTo>
                    <a:lnTo>
                      <a:pt x="1826" y="198"/>
                    </a:lnTo>
                    <a:lnTo>
                      <a:pt x="1820" y="204"/>
                    </a:lnTo>
                    <a:lnTo>
                      <a:pt x="1806" y="206"/>
                    </a:lnTo>
                    <a:lnTo>
                      <a:pt x="1788" y="206"/>
                    </a:lnTo>
                    <a:lnTo>
                      <a:pt x="1762" y="204"/>
                    </a:lnTo>
                    <a:lnTo>
                      <a:pt x="1764" y="202"/>
                    </a:lnTo>
                    <a:lnTo>
                      <a:pt x="1766" y="198"/>
                    </a:lnTo>
                    <a:lnTo>
                      <a:pt x="1770" y="202"/>
                    </a:lnTo>
                    <a:lnTo>
                      <a:pt x="1772" y="202"/>
                    </a:lnTo>
                    <a:lnTo>
                      <a:pt x="1776" y="202"/>
                    </a:lnTo>
                    <a:lnTo>
                      <a:pt x="1792" y="186"/>
                    </a:lnTo>
                    <a:lnTo>
                      <a:pt x="1794" y="178"/>
                    </a:lnTo>
                    <a:lnTo>
                      <a:pt x="1790" y="180"/>
                    </a:lnTo>
                    <a:lnTo>
                      <a:pt x="1782" y="188"/>
                    </a:lnTo>
                    <a:lnTo>
                      <a:pt x="1782" y="190"/>
                    </a:lnTo>
                    <a:lnTo>
                      <a:pt x="1780" y="190"/>
                    </a:lnTo>
                    <a:lnTo>
                      <a:pt x="1776" y="190"/>
                    </a:lnTo>
                    <a:lnTo>
                      <a:pt x="1766" y="186"/>
                    </a:lnTo>
                    <a:lnTo>
                      <a:pt x="1766" y="184"/>
                    </a:lnTo>
                    <a:lnTo>
                      <a:pt x="1766" y="180"/>
                    </a:lnTo>
                    <a:lnTo>
                      <a:pt x="1770" y="180"/>
                    </a:lnTo>
                    <a:lnTo>
                      <a:pt x="1772" y="180"/>
                    </a:lnTo>
                    <a:lnTo>
                      <a:pt x="1776" y="184"/>
                    </a:lnTo>
                    <a:lnTo>
                      <a:pt x="1782" y="174"/>
                    </a:lnTo>
                    <a:lnTo>
                      <a:pt x="1770" y="166"/>
                    </a:lnTo>
                    <a:lnTo>
                      <a:pt x="1756" y="160"/>
                    </a:lnTo>
                    <a:lnTo>
                      <a:pt x="1752" y="162"/>
                    </a:lnTo>
                    <a:lnTo>
                      <a:pt x="1740" y="162"/>
                    </a:lnTo>
                    <a:lnTo>
                      <a:pt x="1738" y="162"/>
                    </a:lnTo>
                    <a:lnTo>
                      <a:pt x="1734" y="166"/>
                    </a:lnTo>
                    <a:lnTo>
                      <a:pt x="1734" y="174"/>
                    </a:lnTo>
                    <a:lnTo>
                      <a:pt x="1728" y="184"/>
                    </a:lnTo>
                    <a:lnTo>
                      <a:pt x="1724" y="188"/>
                    </a:lnTo>
                    <a:lnTo>
                      <a:pt x="1718" y="190"/>
                    </a:lnTo>
                    <a:lnTo>
                      <a:pt x="1710" y="190"/>
                    </a:lnTo>
                    <a:lnTo>
                      <a:pt x="1708" y="190"/>
                    </a:lnTo>
                    <a:lnTo>
                      <a:pt x="1708" y="188"/>
                    </a:lnTo>
                    <a:lnTo>
                      <a:pt x="1716" y="184"/>
                    </a:lnTo>
                    <a:lnTo>
                      <a:pt x="1712" y="180"/>
                    </a:lnTo>
                    <a:lnTo>
                      <a:pt x="1710" y="178"/>
                    </a:lnTo>
                    <a:lnTo>
                      <a:pt x="1724" y="170"/>
                    </a:lnTo>
                    <a:lnTo>
                      <a:pt x="1724" y="174"/>
                    </a:lnTo>
                    <a:lnTo>
                      <a:pt x="1728" y="176"/>
                    </a:lnTo>
                    <a:lnTo>
                      <a:pt x="1728" y="174"/>
                    </a:lnTo>
                    <a:lnTo>
                      <a:pt x="1728" y="170"/>
                    </a:lnTo>
                    <a:lnTo>
                      <a:pt x="1730" y="166"/>
                    </a:lnTo>
                    <a:lnTo>
                      <a:pt x="1700" y="168"/>
                    </a:lnTo>
                    <a:lnTo>
                      <a:pt x="1698" y="158"/>
                    </a:lnTo>
                    <a:lnTo>
                      <a:pt x="1712" y="158"/>
                    </a:lnTo>
                    <a:lnTo>
                      <a:pt x="1716" y="158"/>
                    </a:lnTo>
                    <a:lnTo>
                      <a:pt x="1708" y="156"/>
                    </a:lnTo>
                    <a:lnTo>
                      <a:pt x="1694" y="152"/>
                    </a:lnTo>
                    <a:lnTo>
                      <a:pt x="1680" y="152"/>
                    </a:lnTo>
                    <a:lnTo>
                      <a:pt x="1666" y="150"/>
                    </a:lnTo>
                    <a:lnTo>
                      <a:pt x="1654" y="148"/>
                    </a:lnTo>
                    <a:lnTo>
                      <a:pt x="1652" y="140"/>
                    </a:lnTo>
                    <a:lnTo>
                      <a:pt x="1646" y="140"/>
                    </a:lnTo>
                    <a:lnTo>
                      <a:pt x="1642" y="140"/>
                    </a:lnTo>
                    <a:lnTo>
                      <a:pt x="1642" y="144"/>
                    </a:lnTo>
                    <a:lnTo>
                      <a:pt x="1646" y="144"/>
                    </a:lnTo>
                    <a:lnTo>
                      <a:pt x="1646" y="148"/>
                    </a:lnTo>
                    <a:lnTo>
                      <a:pt x="1646" y="150"/>
                    </a:lnTo>
                    <a:lnTo>
                      <a:pt x="1648" y="152"/>
                    </a:lnTo>
                    <a:lnTo>
                      <a:pt x="1634" y="152"/>
                    </a:lnTo>
                    <a:lnTo>
                      <a:pt x="1630" y="158"/>
                    </a:lnTo>
                    <a:lnTo>
                      <a:pt x="1634" y="160"/>
                    </a:lnTo>
                    <a:lnTo>
                      <a:pt x="1636" y="160"/>
                    </a:lnTo>
                    <a:lnTo>
                      <a:pt x="1636" y="162"/>
                    </a:lnTo>
                    <a:lnTo>
                      <a:pt x="1630" y="162"/>
                    </a:lnTo>
                    <a:lnTo>
                      <a:pt x="1628" y="168"/>
                    </a:lnTo>
                    <a:lnTo>
                      <a:pt x="1628" y="174"/>
                    </a:lnTo>
                    <a:lnTo>
                      <a:pt x="1630" y="174"/>
                    </a:lnTo>
                    <a:lnTo>
                      <a:pt x="1634" y="178"/>
                    </a:lnTo>
                    <a:lnTo>
                      <a:pt x="1636" y="180"/>
                    </a:lnTo>
                    <a:lnTo>
                      <a:pt x="1636" y="184"/>
                    </a:lnTo>
                    <a:lnTo>
                      <a:pt x="1634" y="186"/>
                    </a:lnTo>
                    <a:lnTo>
                      <a:pt x="1626" y="188"/>
                    </a:lnTo>
                    <a:lnTo>
                      <a:pt x="1624" y="188"/>
                    </a:lnTo>
                    <a:lnTo>
                      <a:pt x="1620" y="188"/>
                    </a:lnTo>
                    <a:lnTo>
                      <a:pt x="1620" y="178"/>
                    </a:lnTo>
                    <a:lnTo>
                      <a:pt x="1612" y="178"/>
                    </a:lnTo>
                    <a:lnTo>
                      <a:pt x="1610" y="180"/>
                    </a:lnTo>
                    <a:lnTo>
                      <a:pt x="1610" y="186"/>
                    </a:lnTo>
                    <a:lnTo>
                      <a:pt x="1608" y="194"/>
                    </a:lnTo>
                    <a:lnTo>
                      <a:pt x="1606" y="194"/>
                    </a:lnTo>
                    <a:lnTo>
                      <a:pt x="1600" y="194"/>
                    </a:lnTo>
                    <a:lnTo>
                      <a:pt x="1594" y="194"/>
                    </a:lnTo>
                    <a:lnTo>
                      <a:pt x="1590" y="188"/>
                    </a:lnTo>
                    <a:lnTo>
                      <a:pt x="1584" y="184"/>
                    </a:lnTo>
                    <a:lnTo>
                      <a:pt x="1576" y="180"/>
                    </a:lnTo>
                    <a:lnTo>
                      <a:pt x="1566" y="178"/>
                    </a:lnTo>
                    <a:lnTo>
                      <a:pt x="1566" y="176"/>
                    </a:lnTo>
                    <a:lnTo>
                      <a:pt x="1560" y="176"/>
                    </a:lnTo>
                    <a:lnTo>
                      <a:pt x="1548" y="184"/>
                    </a:lnTo>
                    <a:lnTo>
                      <a:pt x="1542" y="186"/>
                    </a:lnTo>
                    <a:lnTo>
                      <a:pt x="1534" y="188"/>
                    </a:lnTo>
                    <a:lnTo>
                      <a:pt x="1534" y="184"/>
                    </a:lnTo>
                    <a:lnTo>
                      <a:pt x="1536" y="184"/>
                    </a:lnTo>
                    <a:lnTo>
                      <a:pt x="1536" y="180"/>
                    </a:lnTo>
                    <a:lnTo>
                      <a:pt x="1536" y="176"/>
                    </a:lnTo>
                    <a:lnTo>
                      <a:pt x="1534" y="176"/>
                    </a:lnTo>
                    <a:lnTo>
                      <a:pt x="1528" y="168"/>
                    </a:lnTo>
                    <a:lnTo>
                      <a:pt x="1524" y="190"/>
                    </a:lnTo>
                    <a:lnTo>
                      <a:pt x="1518" y="204"/>
                    </a:lnTo>
                    <a:lnTo>
                      <a:pt x="1516" y="208"/>
                    </a:lnTo>
                    <a:lnTo>
                      <a:pt x="1512" y="212"/>
                    </a:lnTo>
                    <a:lnTo>
                      <a:pt x="1508" y="212"/>
                    </a:lnTo>
                    <a:lnTo>
                      <a:pt x="1506" y="206"/>
                    </a:lnTo>
                    <a:lnTo>
                      <a:pt x="1508" y="202"/>
                    </a:lnTo>
                    <a:lnTo>
                      <a:pt x="1510" y="202"/>
                    </a:lnTo>
                    <a:lnTo>
                      <a:pt x="1510" y="196"/>
                    </a:lnTo>
                    <a:lnTo>
                      <a:pt x="1508" y="196"/>
                    </a:lnTo>
                    <a:lnTo>
                      <a:pt x="1508" y="198"/>
                    </a:lnTo>
                    <a:lnTo>
                      <a:pt x="1506" y="198"/>
                    </a:lnTo>
                    <a:lnTo>
                      <a:pt x="1502" y="198"/>
                    </a:lnTo>
                    <a:lnTo>
                      <a:pt x="1498" y="194"/>
                    </a:lnTo>
                    <a:lnTo>
                      <a:pt x="1488" y="194"/>
                    </a:lnTo>
                    <a:lnTo>
                      <a:pt x="1480" y="184"/>
                    </a:lnTo>
                    <a:lnTo>
                      <a:pt x="1474" y="186"/>
                    </a:lnTo>
                    <a:lnTo>
                      <a:pt x="1472" y="186"/>
                    </a:lnTo>
                    <a:lnTo>
                      <a:pt x="1472" y="178"/>
                    </a:lnTo>
                    <a:lnTo>
                      <a:pt x="1480" y="178"/>
                    </a:lnTo>
                    <a:lnTo>
                      <a:pt x="1480" y="176"/>
                    </a:lnTo>
                    <a:lnTo>
                      <a:pt x="1476" y="176"/>
                    </a:lnTo>
                    <a:lnTo>
                      <a:pt x="1474" y="176"/>
                    </a:lnTo>
                    <a:lnTo>
                      <a:pt x="1466" y="176"/>
                    </a:lnTo>
                    <a:lnTo>
                      <a:pt x="1464" y="168"/>
                    </a:lnTo>
                    <a:lnTo>
                      <a:pt x="1456" y="162"/>
                    </a:lnTo>
                    <a:lnTo>
                      <a:pt x="1446" y="158"/>
                    </a:lnTo>
                    <a:lnTo>
                      <a:pt x="1444" y="170"/>
                    </a:lnTo>
                    <a:lnTo>
                      <a:pt x="1446" y="170"/>
                    </a:lnTo>
                    <a:lnTo>
                      <a:pt x="1448" y="170"/>
                    </a:lnTo>
                    <a:lnTo>
                      <a:pt x="1446" y="174"/>
                    </a:lnTo>
                    <a:lnTo>
                      <a:pt x="1444" y="176"/>
                    </a:lnTo>
                    <a:lnTo>
                      <a:pt x="1444" y="170"/>
                    </a:lnTo>
                    <a:lnTo>
                      <a:pt x="1442" y="168"/>
                    </a:lnTo>
                    <a:lnTo>
                      <a:pt x="1442" y="166"/>
                    </a:lnTo>
                    <a:lnTo>
                      <a:pt x="1444" y="158"/>
                    </a:lnTo>
                    <a:lnTo>
                      <a:pt x="1444" y="156"/>
                    </a:lnTo>
                    <a:lnTo>
                      <a:pt x="1442" y="156"/>
                    </a:lnTo>
                    <a:lnTo>
                      <a:pt x="1438" y="156"/>
                    </a:lnTo>
                    <a:lnTo>
                      <a:pt x="1438" y="160"/>
                    </a:lnTo>
                    <a:lnTo>
                      <a:pt x="1434" y="160"/>
                    </a:lnTo>
                    <a:lnTo>
                      <a:pt x="1434" y="156"/>
                    </a:lnTo>
                    <a:lnTo>
                      <a:pt x="1434" y="152"/>
                    </a:lnTo>
                    <a:lnTo>
                      <a:pt x="1428" y="152"/>
                    </a:lnTo>
                    <a:lnTo>
                      <a:pt x="1424" y="152"/>
                    </a:lnTo>
                    <a:lnTo>
                      <a:pt x="1418" y="158"/>
                    </a:lnTo>
                    <a:lnTo>
                      <a:pt x="1416" y="152"/>
                    </a:lnTo>
                    <a:lnTo>
                      <a:pt x="1412" y="150"/>
                    </a:lnTo>
                    <a:lnTo>
                      <a:pt x="1416" y="150"/>
                    </a:lnTo>
                    <a:lnTo>
                      <a:pt x="1412" y="148"/>
                    </a:lnTo>
                    <a:lnTo>
                      <a:pt x="1410" y="144"/>
                    </a:lnTo>
                    <a:lnTo>
                      <a:pt x="1412" y="142"/>
                    </a:lnTo>
                    <a:lnTo>
                      <a:pt x="1412" y="140"/>
                    </a:lnTo>
                    <a:lnTo>
                      <a:pt x="1420" y="138"/>
                    </a:lnTo>
                    <a:lnTo>
                      <a:pt x="1428" y="134"/>
                    </a:lnTo>
                    <a:lnTo>
                      <a:pt x="1434" y="126"/>
                    </a:lnTo>
                    <a:lnTo>
                      <a:pt x="1438" y="122"/>
                    </a:lnTo>
                    <a:lnTo>
                      <a:pt x="1428" y="120"/>
                    </a:lnTo>
                    <a:lnTo>
                      <a:pt x="1424" y="116"/>
                    </a:lnTo>
                    <a:lnTo>
                      <a:pt x="1418" y="112"/>
                    </a:lnTo>
                    <a:lnTo>
                      <a:pt x="1410" y="106"/>
                    </a:lnTo>
                    <a:lnTo>
                      <a:pt x="1406" y="106"/>
                    </a:lnTo>
                    <a:lnTo>
                      <a:pt x="1400" y="110"/>
                    </a:lnTo>
                    <a:lnTo>
                      <a:pt x="1392" y="112"/>
                    </a:lnTo>
                    <a:lnTo>
                      <a:pt x="1390" y="112"/>
                    </a:lnTo>
                    <a:lnTo>
                      <a:pt x="1388" y="112"/>
                    </a:lnTo>
                    <a:lnTo>
                      <a:pt x="1384" y="122"/>
                    </a:lnTo>
                    <a:lnTo>
                      <a:pt x="1388" y="124"/>
                    </a:lnTo>
                    <a:lnTo>
                      <a:pt x="1392" y="126"/>
                    </a:lnTo>
                    <a:lnTo>
                      <a:pt x="1392" y="132"/>
                    </a:lnTo>
                    <a:lnTo>
                      <a:pt x="1400" y="134"/>
                    </a:lnTo>
                    <a:lnTo>
                      <a:pt x="1408" y="134"/>
                    </a:lnTo>
                    <a:lnTo>
                      <a:pt x="1406" y="138"/>
                    </a:lnTo>
                    <a:lnTo>
                      <a:pt x="1406" y="140"/>
                    </a:lnTo>
                    <a:lnTo>
                      <a:pt x="1402" y="140"/>
                    </a:lnTo>
                    <a:lnTo>
                      <a:pt x="1406" y="142"/>
                    </a:lnTo>
                    <a:lnTo>
                      <a:pt x="1406" y="144"/>
                    </a:lnTo>
                    <a:lnTo>
                      <a:pt x="1402" y="144"/>
                    </a:lnTo>
                    <a:lnTo>
                      <a:pt x="1394" y="142"/>
                    </a:lnTo>
                    <a:lnTo>
                      <a:pt x="1398" y="150"/>
                    </a:lnTo>
                    <a:lnTo>
                      <a:pt x="1390" y="150"/>
                    </a:lnTo>
                    <a:lnTo>
                      <a:pt x="1382" y="148"/>
                    </a:lnTo>
                    <a:lnTo>
                      <a:pt x="1374" y="142"/>
                    </a:lnTo>
                    <a:lnTo>
                      <a:pt x="1366" y="140"/>
                    </a:lnTo>
                    <a:lnTo>
                      <a:pt x="1360" y="140"/>
                    </a:lnTo>
                    <a:lnTo>
                      <a:pt x="1354" y="142"/>
                    </a:lnTo>
                    <a:lnTo>
                      <a:pt x="1346" y="142"/>
                    </a:lnTo>
                    <a:lnTo>
                      <a:pt x="1342" y="142"/>
                    </a:lnTo>
                    <a:lnTo>
                      <a:pt x="1338" y="140"/>
                    </a:lnTo>
                    <a:lnTo>
                      <a:pt x="1324" y="138"/>
                    </a:lnTo>
                    <a:lnTo>
                      <a:pt x="1320" y="134"/>
                    </a:lnTo>
                    <a:lnTo>
                      <a:pt x="1318" y="132"/>
                    </a:lnTo>
                    <a:lnTo>
                      <a:pt x="1318" y="130"/>
                    </a:lnTo>
                    <a:lnTo>
                      <a:pt x="1320" y="124"/>
                    </a:lnTo>
                    <a:lnTo>
                      <a:pt x="1320" y="122"/>
                    </a:lnTo>
                    <a:lnTo>
                      <a:pt x="1318" y="116"/>
                    </a:lnTo>
                    <a:lnTo>
                      <a:pt x="1308" y="116"/>
                    </a:lnTo>
                    <a:lnTo>
                      <a:pt x="1296" y="120"/>
                    </a:lnTo>
                    <a:lnTo>
                      <a:pt x="1292" y="114"/>
                    </a:lnTo>
                    <a:lnTo>
                      <a:pt x="1290" y="114"/>
                    </a:lnTo>
                    <a:lnTo>
                      <a:pt x="1284" y="116"/>
                    </a:lnTo>
                    <a:lnTo>
                      <a:pt x="1278" y="112"/>
                    </a:lnTo>
                    <a:lnTo>
                      <a:pt x="1270" y="114"/>
                    </a:lnTo>
                    <a:lnTo>
                      <a:pt x="1260" y="120"/>
                    </a:lnTo>
                    <a:lnTo>
                      <a:pt x="1252" y="124"/>
                    </a:lnTo>
                    <a:lnTo>
                      <a:pt x="1246" y="130"/>
                    </a:lnTo>
                    <a:lnTo>
                      <a:pt x="1246" y="138"/>
                    </a:lnTo>
                    <a:lnTo>
                      <a:pt x="1244" y="138"/>
                    </a:lnTo>
                    <a:lnTo>
                      <a:pt x="1244" y="134"/>
                    </a:lnTo>
                    <a:lnTo>
                      <a:pt x="1244" y="130"/>
                    </a:lnTo>
                    <a:lnTo>
                      <a:pt x="1244" y="120"/>
                    </a:lnTo>
                    <a:lnTo>
                      <a:pt x="1242" y="120"/>
                    </a:lnTo>
                    <a:lnTo>
                      <a:pt x="1238" y="116"/>
                    </a:lnTo>
                    <a:lnTo>
                      <a:pt x="1236" y="116"/>
                    </a:lnTo>
                    <a:lnTo>
                      <a:pt x="1236" y="124"/>
                    </a:lnTo>
                    <a:lnTo>
                      <a:pt x="1220" y="122"/>
                    </a:lnTo>
                    <a:lnTo>
                      <a:pt x="1216" y="120"/>
                    </a:lnTo>
                    <a:lnTo>
                      <a:pt x="1212" y="112"/>
                    </a:lnTo>
                    <a:lnTo>
                      <a:pt x="1212" y="114"/>
                    </a:lnTo>
                    <a:lnTo>
                      <a:pt x="1210" y="120"/>
                    </a:lnTo>
                    <a:lnTo>
                      <a:pt x="1200" y="114"/>
                    </a:lnTo>
                    <a:lnTo>
                      <a:pt x="1196" y="124"/>
                    </a:lnTo>
                    <a:lnTo>
                      <a:pt x="1196" y="130"/>
                    </a:lnTo>
                    <a:lnTo>
                      <a:pt x="1200" y="132"/>
                    </a:lnTo>
                    <a:lnTo>
                      <a:pt x="1200" y="134"/>
                    </a:lnTo>
                    <a:lnTo>
                      <a:pt x="1200" y="138"/>
                    </a:lnTo>
                    <a:lnTo>
                      <a:pt x="1188" y="132"/>
                    </a:lnTo>
                    <a:lnTo>
                      <a:pt x="1190" y="138"/>
                    </a:lnTo>
                    <a:lnTo>
                      <a:pt x="1190" y="140"/>
                    </a:lnTo>
                    <a:lnTo>
                      <a:pt x="1188" y="140"/>
                    </a:lnTo>
                    <a:lnTo>
                      <a:pt x="1180" y="144"/>
                    </a:lnTo>
                    <a:lnTo>
                      <a:pt x="1172" y="144"/>
                    </a:lnTo>
                    <a:lnTo>
                      <a:pt x="1164" y="144"/>
                    </a:lnTo>
                    <a:lnTo>
                      <a:pt x="1154" y="144"/>
                    </a:lnTo>
                    <a:lnTo>
                      <a:pt x="1152" y="152"/>
                    </a:lnTo>
                    <a:lnTo>
                      <a:pt x="1126" y="154"/>
                    </a:lnTo>
                    <a:lnTo>
                      <a:pt x="1138" y="152"/>
                    </a:lnTo>
                    <a:lnTo>
                      <a:pt x="1150" y="148"/>
                    </a:lnTo>
                    <a:lnTo>
                      <a:pt x="1152" y="140"/>
                    </a:lnTo>
                    <a:lnTo>
                      <a:pt x="1160" y="136"/>
                    </a:lnTo>
                    <a:lnTo>
                      <a:pt x="1168" y="136"/>
                    </a:lnTo>
                    <a:lnTo>
                      <a:pt x="1174" y="132"/>
                    </a:lnTo>
                    <a:lnTo>
                      <a:pt x="1182" y="124"/>
                    </a:lnTo>
                    <a:lnTo>
                      <a:pt x="1188" y="114"/>
                    </a:lnTo>
                    <a:lnTo>
                      <a:pt x="1192" y="104"/>
                    </a:lnTo>
                    <a:lnTo>
                      <a:pt x="1226" y="96"/>
                    </a:lnTo>
                    <a:lnTo>
                      <a:pt x="1256" y="86"/>
                    </a:lnTo>
                    <a:lnTo>
                      <a:pt x="1256" y="78"/>
                    </a:lnTo>
                    <a:lnTo>
                      <a:pt x="1254" y="72"/>
                    </a:lnTo>
                    <a:lnTo>
                      <a:pt x="1246" y="68"/>
                    </a:lnTo>
                    <a:lnTo>
                      <a:pt x="1246" y="66"/>
                    </a:lnTo>
                    <a:lnTo>
                      <a:pt x="1254" y="68"/>
                    </a:lnTo>
                    <a:lnTo>
                      <a:pt x="1256" y="66"/>
                    </a:lnTo>
                    <a:lnTo>
                      <a:pt x="1256" y="58"/>
                    </a:lnTo>
                    <a:lnTo>
                      <a:pt x="1250" y="52"/>
                    </a:lnTo>
                    <a:lnTo>
                      <a:pt x="1250" y="48"/>
                    </a:lnTo>
                    <a:lnTo>
                      <a:pt x="1250" y="42"/>
                    </a:lnTo>
                    <a:lnTo>
                      <a:pt x="1246" y="42"/>
                    </a:lnTo>
                    <a:lnTo>
                      <a:pt x="1242" y="42"/>
                    </a:lnTo>
                    <a:lnTo>
                      <a:pt x="1238" y="42"/>
                    </a:lnTo>
                    <a:lnTo>
                      <a:pt x="1236" y="40"/>
                    </a:lnTo>
                    <a:lnTo>
                      <a:pt x="1232" y="32"/>
                    </a:lnTo>
                    <a:lnTo>
                      <a:pt x="1228" y="24"/>
                    </a:lnTo>
                    <a:lnTo>
                      <a:pt x="1224" y="24"/>
                    </a:lnTo>
                    <a:lnTo>
                      <a:pt x="1222" y="22"/>
                    </a:lnTo>
                    <a:lnTo>
                      <a:pt x="1214" y="26"/>
                    </a:lnTo>
                    <a:lnTo>
                      <a:pt x="1206" y="30"/>
                    </a:lnTo>
                    <a:lnTo>
                      <a:pt x="1204" y="24"/>
                    </a:lnTo>
                    <a:lnTo>
                      <a:pt x="1196" y="24"/>
                    </a:lnTo>
                    <a:lnTo>
                      <a:pt x="1186" y="26"/>
                    </a:lnTo>
                    <a:lnTo>
                      <a:pt x="1180" y="30"/>
                    </a:lnTo>
                    <a:lnTo>
                      <a:pt x="1174" y="34"/>
                    </a:lnTo>
                    <a:lnTo>
                      <a:pt x="1170" y="40"/>
                    </a:lnTo>
                    <a:lnTo>
                      <a:pt x="1164" y="40"/>
                    </a:lnTo>
                    <a:lnTo>
                      <a:pt x="1160" y="40"/>
                    </a:lnTo>
                    <a:lnTo>
                      <a:pt x="1168" y="24"/>
                    </a:lnTo>
                    <a:lnTo>
                      <a:pt x="1152" y="22"/>
                    </a:lnTo>
                    <a:lnTo>
                      <a:pt x="1136" y="18"/>
                    </a:lnTo>
                    <a:lnTo>
                      <a:pt x="1138" y="14"/>
                    </a:lnTo>
                    <a:lnTo>
                      <a:pt x="1144" y="8"/>
                    </a:lnTo>
                    <a:lnTo>
                      <a:pt x="1132" y="4"/>
                    </a:lnTo>
                    <a:lnTo>
                      <a:pt x="1124" y="0"/>
                    </a:lnTo>
                    <a:lnTo>
                      <a:pt x="1114" y="0"/>
                    </a:lnTo>
                    <a:lnTo>
                      <a:pt x="1114" y="6"/>
                    </a:lnTo>
                    <a:lnTo>
                      <a:pt x="1098" y="6"/>
                    </a:lnTo>
                    <a:lnTo>
                      <a:pt x="1092" y="8"/>
                    </a:lnTo>
                    <a:lnTo>
                      <a:pt x="1088" y="12"/>
                    </a:lnTo>
                    <a:lnTo>
                      <a:pt x="1080" y="18"/>
                    </a:lnTo>
                    <a:lnTo>
                      <a:pt x="1080" y="22"/>
                    </a:lnTo>
                    <a:lnTo>
                      <a:pt x="1074" y="24"/>
                    </a:lnTo>
                    <a:lnTo>
                      <a:pt x="1072" y="24"/>
                    </a:lnTo>
                    <a:lnTo>
                      <a:pt x="1072" y="26"/>
                    </a:lnTo>
                    <a:lnTo>
                      <a:pt x="1072" y="32"/>
                    </a:lnTo>
                    <a:lnTo>
                      <a:pt x="1080" y="40"/>
                    </a:lnTo>
                    <a:lnTo>
                      <a:pt x="1064" y="36"/>
                    </a:lnTo>
                    <a:lnTo>
                      <a:pt x="1044" y="34"/>
                    </a:lnTo>
                    <a:lnTo>
                      <a:pt x="1046" y="42"/>
                    </a:lnTo>
                    <a:lnTo>
                      <a:pt x="1050" y="44"/>
                    </a:lnTo>
                    <a:lnTo>
                      <a:pt x="1042" y="44"/>
                    </a:lnTo>
                    <a:lnTo>
                      <a:pt x="1036" y="48"/>
                    </a:lnTo>
                    <a:lnTo>
                      <a:pt x="1036" y="52"/>
                    </a:lnTo>
                    <a:lnTo>
                      <a:pt x="1024" y="60"/>
                    </a:lnTo>
                    <a:lnTo>
                      <a:pt x="1020" y="60"/>
                    </a:lnTo>
                    <a:lnTo>
                      <a:pt x="1020" y="54"/>
                    </a:lnTo>
                    <a:lnTo>
                      <a:pt x="1016" y="58"/>
                    </a:lnTo>
                    <a:lnTo>
                      <a:pt x="1008" y="60"/>
                    </a:lnTo>
                    <a:lnTo>
                      <a:pt x="1006" y="66"/>
                    </a:lnTo>
                    <a:lnTo>
                      <a:pt x="1004" y="66"/>
                    </a:lnTo>
                    <a:lnTo>
                      <a:pt x="1004" y="62"/>
                    </a:lnTo>
                    <a:lnTo>
                      <a:pt x="1006" y="58"/>
                    </a:lnTo>
                    <a:lnTo>
                      <a:pt x="1014" y="52"/>
                    </a:lnTo>
                    <a:lnTo>
                      <a:pt x="1014" y="50"/>
                    </a:lnTo>
                    <a:lnTo>
                      <a:pt x="1008" y="44"/>
                    </a:lnTo>
                    <a:lnTo>
                      <a:pt x="1006" y="48"/>
                    </a:lnTo>
                    <a:lnTo>
                      <a:pt x="1006" y="50"/>
                    </a:lnTo>
                    <a:lnTo>
                      <a:pt x="974" y="50"/>
                    </a:lnTo>
                    <a:lnTo>
                      <a:pt x="972" y="48"/>
                    </a:lnTo>
                    <a:lnTo>
                      <a:pt x="968" y="48"/>
                    </a:lnTo>
                    <a:lnTo>
                      <a:pt x="968" y="52"/>
                    </a:lnTo>
                    <a:lnTo>
                      <a:pt x="950" y="58"/>
                    </a:lnTo>
                    <a:lnTo>
                      <a:pt x="932" y="60"/>
                    </a:lnTo>
                    <a:lnTo>
                      <a:pt x="920" y="60"/>
                    </a:lnTo>
                    <a:lnTo>
                      <a:pt x="914" y="58"/>
                    </a:lnTo>
                    <a:lnTo>
                      <a:pt x="908" y="62"/>
                    </a:lnTo>
                    <a:lnTo>
                      <a:pt x="902" y="66"/>
                    </a:lnTo>
                    <a:lnTo>
                      <a:pt x="892" y="66"/>
                    </a:lnTo>
                    <a:lnTo>
                      <a:pt x="882" y="66"/>
                    </a:lnTo>
                    <a:lnTo>
                      <a:pt x="886" y="68"/>
                    </a:lnTo>
                    <a:lnTo>
                      <a:pt x="888" y="70"/>
                    </a:lnTo>
                    <a:lnTo>
                      <a:pt x="888" y="72"/>
                    </a:lnTo>
                    <a:lnTo>
                      <a:pt x="882" y="76"/>
                    </a:lnTo>
                    <a:lnTo>
                      <a:pt x="880" y="88"/>
                    </a:lnTo>
                    <a:lnTo>
                      <a:pt x="874" y="80"/>
                    </a:lnTo>
                    <a:lnTo>
                      <a:pt x="868" y="80"/>
                    </a:lnTo>
                    <a:lnTo>
                      <a:pt x="864" y="84"/>
                    </a:lnTo>
                    <a:lnTo>
                      <a:pt x="868" y="86"/>
                    </a:lnTo>
                    <a:lnTo>
                      <a:pt x="872" y="88"/>
                    </a:lnTo>
                    <a:lnTo>
                      <a:pt x="874" y="90"/>
                    </a:lnTo>
                    <a:lnTo>
                      <a:pt x="868" y="94"/>
                    </a:lnTo>
                    <a:lnTo>
                      <a:pt x="874" y="106"/>
                    </a:lnTo>
                    <a:lnTo>
                      <a:pt x="882" y="122"/>
                    </a:lnTo>
                    <a:lnTo>
                      <a:pt x="870" y="122"/>
                    </a:lnTo>
                    <a:lnTo>
                      <a:pt x="872" y="116"/>
                    </a:lnTo>
                    <a:lnTo>
                      <a:pt x="872" y="114"/>
                    </a:lnTo>
                    <a:lnTo>
                      <a:pt x="870" y="112"/>
                    </a:lnTo>
                    <a:lnTo>
                      <a:pt x="870" y="108"/>
                    </a:lnTo>
                    <a:lnTo>
                      <a:pt x="864" y="108"/>
                    </a:lnTo>
                    <a:lnTo>
                      <a:pt x="856" y="112"/>
                    </a:lnTo>
                    <a:lnTo>
                      <a:pt x="850" y="114"/>
                    </a:lnTo>
                    <a:lnTo>
                      <a:pt x="842" y="112"/>
                    </a:lnTo>
                    <a:lnTo>
                      <a:pt x="836" y="108"/>
                    </a:lnTo>
                    <a:lnTo>
                      <a:pt x="798" y="116"/>
                    </a:lnTo>
                    <a:lnTo>
                      <a:pt x="790" y="122"/>
                    </a:lnTo>
                    <a:lnTo>
                      <a:pt x="786" y="132"/>
                    </a:lnTo>
                    <a:lnTo>
                      <a:pt x="786" y="144"/>
                    </a:lnTo>
                    <a:lnTo>
                      <a:pt x="790" y="158"/>
                    </a:lnTo>
                    <a:lnTo>
                      <a:pt x="796" y="160"/>
                    </a:lnTo>
                    <a:lnTo>
                      <a:pt x="800" y="162"/>
                    </a:lnTo>
                    <a:lnTo>
                      <a:pt x="806" y="162"/>
                    </a:lnTo>
                    <a:lnTo>
                      <a:pt x="808" y="160"/>
                    </a:lnTo>
                    <a:lnTo>
                      <a:pt x="810" y="166"/>
                    </a:lnTo>
                    <a:lnTo>
                      <a:pt x="816" y="170"/>
                    </a:lnTo>
                    <a:lnTo>
                      <a:pt x="826" y="176"/>
                    </a:lnTo>
                    <a:lnTo>
                      <a:pt x="824" y="186"/>
                    </a:lnTo>
                    <a:lnTo>
                      <a:pt x="820" y="202"/>
                    </a:lnTo>
                    <a:lnTo>
                      <a:pt x="824" y="204"/>
                    </a:lnTo>
                    <a:lnTo>
                      <a:pt x="824" y="208"/>
                    </a:lnTo>
                    <a:lnTo>
                      <a:pt x="826" y="208"/>
                    </a:lnTo>
                    <a:lnTo>
                      <a:pt x="826" y="212"/>
                    </a:lnTo>
                    <a:lnTo>
                      <a:pt x="824" y="214"/>
                    </a:lnTo>
                    <a:lnTo>
                      <a:pt x="818" y="214"/>
                    </a:lnTo>
                    <a:lnTo>
                      <a:pt x="816" y="214"/>
                    </a:lnTo>
                    <a:lnTo>
                      <a:pt x="816" y="222"/>
                    </a:lnTo>
                    <a:lnTo>
                      <a:pt x="828" y="230"/>
                    </a:lnTo>
                    <a:lnTo>
                      <a:pt x="832" y="230"/>
                    </a:lnTo>
                    <a:lnTo>
                      <a:pt x="834" y="230"/>
                    </a:lnTo>
                    <a:lnTo>
                      <a:pt x="836" y="226"/>
                    </a:lnTo>
                    <a:lnTo>
                      <a:pt x="842" y="226"/>
                    </a:lnTo>
                    <a:lnTo>
                      <a:pt x="846" y="226"/>
                    </a:lnTo>
                    <a:lnTo>
                      <a:pt x="852" y="230"/>
                    </a:lnTo>
                    <a:lnTo>
                      <a:pt x="854" y="242"/>
                    </a:lnTo>
                    <a:lnTo>
                      <a:pt x="852" y="242"/>
                    </a:lnTo>
                    <a:lnTo>
                      <a:pt x="850" y="232"/>
                    </a:lnTo>
                    <a:lnTo>
                      <a:pt x="816" y="232"/>
                    </a:lnTo>
                    <a:lnTo>
                      <a:pt x="816" y="224"/>
                    </a:lnTo>
                    <a:lnTo>
                      <a:pt x="808" y="220"/>
                    </a:lnTo>
                    <a:lnTo>
                      <a:pt x="806" y="216"/>
                    </a:lnTo>
                    <a:lnTo>
                      <a:pt x="806" y="220"/>
                    </a:lnTo>
                    <a:lnTo>
                      <a:pt x="802" y="220"/>
                    </a:lnTo>
                    <a:lnTo>
                      <a:pt x="802" y="222"/>
                    </a:lnTo>
                    <a:lnTo>
                      <a:pt x="800" y="224"/>
                    </a:lnTo>
                    <a:lnTo>
                      <a:pt x="798" y="224"/>
                    </a:lnTo>
                    <a:lnTo>
                      <a:pt x="802" y="198"/>
                    </a:lnTo>
                    <a:lnTo>
                      <a:pt x="808" y="188"/>
                    </a:lnTo>
                    <a:lnTo>
                      <a:pt x="816" y="176"/>
                    </a:lnTo>
                    <a:lnTo>
                      <a:pt x="790" y="172"/>
                    </a:lnTo>
                    <a:lnTo>
                      <a:pt x="792" y="176"/>
                    </a:lnTo>
                    <a:lnTo>
                      <a:pt x="788" y="176"/>
                    </a:lnTo>
                    <a:lnTo>
                      <a:pt x="782" y="162"/>
                    </a:lnTo>
                    <a:lnTo>
                      <a:pt x="780" y="162"/>
                    </a:lnTo>
                    <a:lnTo>
                      <a:pt x="778" y="166"/>
                    </a:lnTo>
                    <a:lnTo>
                      <a:pt x="772" y="160"/>
                    </a:lnTo>
                    <a:lnTo>
                      <a:pt x="760" y="158"/>
                    </a:lnTo>
                    <a:lnTo>
                      <a:pt x="752" y="158"/>
                    </a:lnTo>
                    <a:lnTo>
                      <a:pt x="746" y="160"/>
                    </a:lnTo>
                    <a:lnTo>
                      <a:pt x="738" y="166"/>
                    </a:lnTo>
                    <a:lnTo>
                      <a:pt x="742" y="168"/>
                    </a:lnTo>
                    <a:lnTo>
                      <a:pt x="746" y="168"/>
                    </a:lnTo>
                    <a:lnTo>
                      <a:pt x="750" y="172"/>
                    </a:lnTo>
                    <a:lnTo>
                      <a:pt x="746" y="176"/>
                    </a:lnTo>
                    <a:lnTo>
                      <a:pt x="746" y="178"/>
                    </a:lnTo>
                    <a:lnTo>
                      <a:pt x="742" y="178"/>
                    </a:lnTo>
                    <a:lnTo>
                      <a:pt x="738" y="178"/>
                    </a:lnTo>
                    <a:lnTo>
                      <a:pt x="738" y="176"/>
                    </a:lnTo>
                    <a:lnTo>
                      <a:pt x="732" y="172"/>
                    </a:lnTo>
                    <a:lnTo>
                      <a:pt x="724" y="172"/>
                    </a:lnTo>
                    <a:lnTo>
                      <a:pt x="716" y="184"/>
                    </a:lnTo>
                    <a:lnTo>
                      <a:pt x="724" y="184"/>
                    </a:lnTo>
                    <a:lnTo>
                      <a:pt x="736" y="194"/>
                    </a:lnTo>
                    <a:lnTo>
                      <a:pt x="742" y="198"/>
                    </a:lnTo>
                    <a:lnTo>
                      <a:pt x="736" y="202"/>
                    </a:lnTo>
                    <a:lnTo>
                      <a:pt x="724" y="202"/>
                    </a:lnTo>
                    <a:lnTo>
                      <a:pt x="720" y="198"/>
                    </a:lnTo>
                    <a:lnTo>
                      <a:pt x="718" y="196"/>
                    </a:lnTo>
                    <a:lnTo>
                      <a:pt x="714" y="198"/>
                    </a:lnTo>
                    <a:lnTo>
                      <a:pt x="708" y="202"/>
                    </a:lnTo>
                    <a:lnTo>
                      <a:pt x="700" y="194"/>
                    </a:lnTo>
                    <a:lnTo>
                      <a:pt x="700" y="184"/>
                    </a:lnTo>
                    <a:lnTo>
                      <a:pt x="696" y="178"/>
                    </a:lnTo>
                    <a:lnTo>
                      <a:pt x="696" y="172"/>
                    </a:lnTo>
                    <a:lnTo>
                      <a:pt x="698" y="166"/>
                    </a:lnTo>
                    <a:lnTo>
                      <a:pt x="698" y="158"/>
                    </a:lnTo>
                    <a:lnTo>
                      <a:pt x="698" y="150"/>
                    </a:lnTo>
                    <a:lnTo>
                      <a:pt x="690" y="142"/>
                    </a:lnTo>
                    <a:lnTo>
                      <a:pt x="692" y="158"/>
                    </a:lnTo>
                    <a:lnTo>
                      <a:pt x="692" y="166"/>
                    </a:lnTo>
                    <a:lnTo>
                      <a:pt x="692" y="172"/>
                    </a:lnTo>
                    <a:lnTo>
                      <a:pt x="690" y="176"/>
                    </a:lnTo>
                    <a:lnTo>
                      <a:pt x="688" y="178"/>
                    </a:lnTo>
                    <a:lnTo>
                      <a:pt x="680" y="184"/>
                    </a:lnTo>
                    <a:lnTo>
                      <a:pt x="680" y="188"/>
                    </a:lnTo>
                    <a:lnTo>
                      <a:pt x="678" y="194"/>
                    </a:lnTo>
                    <a:lnTo>
                      <a:pt x="678" y="196"/>
                    </a:lnTo>
                    <a:lnTo>
                      <a:pt x="674" y="198"/>
                    </a:lnTo>
                    <a:lnTo>
                      <a:pt x="684" y="212"/>
                    </a:lnTo>
                    <a:lnTo>
                      <a:pt x="684" y="216"/>
                    </a:lnTo>
                    <a:lnTo>
                      <a:pt x="682" y="222"/>
                    </a:lnTo>
                    <a:lnTo>
                      <a:pt x="680" y="226"/>
                    </a:lnTo>
                    <a:lnTo>
                      <a:pt x="682" y="238"/>
                    </a:lnTo>
                    <a:lnTo>
                      <a:pt x="684" y="248"/>
                    </a:lnTo>
                    <a:lnTo>
                      <a:pt x="700" y="244"/>
                    </a:lnTo>
                    <a:lnTo>
                      <a:pt x="706" y="242"/>
                    </a:lnTo>
                    <a:lnTo>
                      <a:pt x="710" y="240"/>
                    </a:lnTo>
                    <a:lnTo>
                      <a:pt x="714" y="242"/>
                    </a:lnTo>
                    <a:lnTo>
                      <a:pt x="718" y="244"/>
                    </a:lnTo>
                    <a:lnTo>
                      <a:pt x="720" y="244"/>
                    </a:lnTo>
                    <a:lnTo>
                      <a:pt x="720" y="242"/>
                    </a:lnTo>
                    <a:lnTo>
                      <a:pt x="724" y="242"/>
                    </a:lnTo>
                    <a:lnTo>
                      <a:pt x="728" y="242"/>
                    </a:lnTo>
                    <a:lnTo>
                      <a:pt x="732" y="244"/>
                    </a:lnTo>
                    <a:lnTo>
                      <a:pt x="738" y="252"/>
                    </a:lnTo>
                    <a:lnTo>
                      <a:pt x="746" y="270"/>
                    </a:lnTo>
                    <a:lnTo>
                      <a:pt x="738" y="278"/>
                    </a:lnTo>
                    <a:lnTo>
                      <a:pt x="738" y="280"/>
                    </a:lnTo>
                    <a:lnTo>
                      <a:pt x="738" y="286"/>
                    </a:lnTo>
                    <a:lnTo>
                      <a:pt x="742" y="288"/>
                    </a:lnTo>
                    <a:lnTo>
                      <a:pt x="744" y="290"/>
                    </a:lnTo>
                    <a:lnTo>
                      <a:pt x="764" y="296"/>
                    </a:lnTo>
                    <a:lnTo>
                      <a:pt x="768" y="298"/>
                    </a:lnTo>
                    <a:lnTo>
                      <a:pt x="754" y="298"/>
                    </a:lnTo>
                    <a:lnTo>
                      <a:pt x="742" y="296"/>
                    </a:lnTo>
                    <a:lnTo>
                      <a:pt x="742" y="302"/>
                    </a:lnTo>
                    <a:lnTo>
                      <a:pt x="738" y="302"/>
                    </a:lnTo>
                    <a:lnTo>
                      <a:pt x="736" y="298"/>
                    </a:lnTo>
                    <a:lnTo>
                      <a:pt x="728" y="296"/>
                    </a:lnTo>
                    <a:lnTo>
                      <a:pt x="732" y="280"/>
                    </a:lnTo>
                    <a:lnTo>
                      <a:pt x="732" y="270"/>
                    </a:lnTo>
                    <a:lnTo>
                      <a:pt x="724" y="248"/>
                    </a:lnTo>
                    <a:lnTo>
                      <a:pt x="702" y="256"/>
                    </a:lnTo>
                    <a:lnTo>
                      <a:pt x="696" y="260"/>
                    </a:lnTo>
                    <a:lnTo>
                      <a:pt x="690" y="262"/>
                    </a:lnTo>
                    <a:lnTo>
                      <a:pt x="690" y="266"/>
                    </a:lnTo>
                    <a:lnTo>
                      <a:pt x="690" y="270"/>
                    </a:lnTo>
                    <a:lnTo>
                      <a:pt x="692" y="270"/>
                    </a:lnTo>
                    <a:lnTo>
                      <a:pt x="692" y="274"/>
                    </a:lnTo>
                    <a:lnTo>
                      <a:pt x="692" y="276"/>
                    </a:lnTo>
                    <a:lnTo>
                      <a:pt x="692" y="280"/>
                    </a:lnTo>
                    <a:lnTo>
                      <a:pt x="688" y="298"/>
                    </a:lnTo>
                    <a:lnTo>
                      <a:pt x="682" y="306"/>
                    </a:lnTo>
                    <a:lnTo>
                      <a:pt x="672" y="312"/>
                    </a:lnTo>
                    <a:lnTo>
                      <a:pt x="660" y="316"/>
                    </a:lnTo>
                    <a:lnTo>
                      <a:pt x="662" y="320"/>
                    </a:lnTo>
                    <a:lnTo>
                      <a:pt x="664" y="322"/>
                    </a:lnTo>
                    <a:lnTo>
                      <a:pt x="668" y="338"/>
                    </a:lnTo>
                    <a:lnTo>
                      <a:pt x="664" y="338"/>
                    </a:lnTo>
                    <a:lnTo>
                      <a:pt x="660" y="338"/>
                    </a:lnTo>
                    <a:lnTo>
                      <a:pt x="654" y="324"/>
                    </a:lnTo>
                    <a:lnTo>
                      <a:pt x="650" y="322"/>
                    </a:lnTo>
                    <a:lnTo>
                      <a:pt x="642" y="324"/>
                    </a:lnTo>
                    <a:lnTo>
                      <a:pt x="636" y="324"/>
                    </a:lnTo>
                    <a:lnTo>
                      <a:pt x="632" y="324"/>
                    </a:lnTo>
                    <a:lnTo>
                      <a:pt x="626" y="322"/>
                    </a:lnTo>
                    <a:lnTo>
                      <a:pt x="624" y="320"/>
                    </a:lnTo>
                    <a:lnTo>
                      <a:pt x="616" y="314"/>
                    </a:lnTo>
                    <a:lnTo>
                      <a:pt x="642" y="314"/>
                    </a:lnTo>
                    <a:lnTo>
                      <a:pt x="646" y="308"/>
                    </a:lnTo>
                    <a:lnTo>
                      <a:pt x="652" y="304"/>
                    </a:lnTo>
                    <a:lnTo>
                      <a:pt x="654" y="304"/>
                    </a:lnTo>
                    <a:lnTo>
                      <a:pt x="656" y="306"/>
                    </a:lnTo>
                    <a:lnTo>
                      <a:pt x="660" y="308"/>
                    </a:lnTo>
                    <a:lnTo>
                      <a:pt x="662" y="306"/>
                    </a:lnTo>
                    <a:lnTo>
                      <a:pt x="664" y="306"/>
                    </a:lnTo>
                    <a:lnTo>
                      <a:pt x="664" y="302"/>
                    </a:lnTo>
                    <a:lnTo>
                      <a:pt x="662" y="298"/>
                    </a:lnTo>
                    <a:lnTo>
                      <a:pt x="674" y="290"/>
                    </a:lnTo>
                    <a:lnTo>
                      <a:pt x="674" y="266"/>
                    </a:lnTo>
                    <a:lnTo>
                      <a:pt x="668" y="258"/>
                    </a:lnTo>
                    <a:lnTo>
                      <a:pt x="662" y="256"/>
                    </a:lnTo>
                    <a:lnTo>
                      <a:pt x="660" y="250"/>
                    </a:lnTo>
                    <a:lnTo>
                      <a:pt x="660" y="240"/>
                    </a:lnTo>
                    <a:lnTo>
                      <a:pt x="662" y="232"/>
                    </a:lnTo>
                    <a:lnTo>
                      <a:pt x="668" y="222"/>
                    </a:lnTo>
                    <a:lnTo>
                      <a:pt x="668" y="214"/>
                    </a:lnTo>
                    <a:lnTo>
                      <a:pt x="662" y="208"/>
                    </a:lnTo>
                    <a:lnTo>
                      <a:pt x="656" y="202"/>
                    </a:lnTo>
                    <a:lnTo>
                      <a:pt x="656" y="196"/>
                    </a:lnTo>
                    <a:lnTo>
                      <a:pt x="654" y="194"/>
                    </a:lnTo>
                    <a:lnTo>
                      <a:pt x="654" y="190"/>
                    </a:lnTo>
                    <a:lnTo>
                      <a:pt x="656" y="186"/>
                    </a:lnTo>
                    <a:lnTo>
                      <a:pt x="662" y="178"/>
                    </a:lnTo>
                    <a:lnTo>
                      <a:pt x="664" y="160"/>
                    </a:lnTo>
                    <a:lnTo>
                      <a:pt x="664" y="150"/>
                    </a:lnTo>
                    <a:lnTo>
                      <a:pt x="662" y="140"/>
                    </a:lnTo>
                    <a:lnTo>
                      <a:pt x="660" y="136"/>
                    </a:lnTo>
                    <a:lnTo>
                      <a:pt x="654" y="136"/>
                    </a:lnTo>
                    <a:lnTo>
                      <a:pt x="642" y="134"/>
                    </a:lnTo>
                    <a:lnTo>
                      <a:pt x="626" y="136"/>
                    </a:lnTo>
                    <a:lnTo>
                      <a:pt x="618" y="140"/>
                    </a:lnTo>
                    <a:lnTo>
                      <a:pt x="616" y="142"/>
                    </a:lnTo>
                    <a:lnTo>
                      <a:pt x="614" y="148"/>
                    </a:lnTo>
                    <a:lnTo>
                      <a:pt x="608" y="158"/>
                    </a:lnTo>
                    <a:lnTo>
                      <a:pt x="602" y="162"/>
                    </a:lnTo>
                    <a:lnTo>
                      <a:pt x="598" y="170"/>
                    </a:lnTo>
                    <a:lnTo>
                      <a:pt x="596" y="176"/>
                    </a:lnTo>
                    <a:lnTo>
                      <a:pt x="590" y="180"/>
                    </a:lnTo>
                    <a:lnTo>
                      <a:pt x="588" y="184"/>
                    </a:lnTo>
                    <a:lnTo>
                      <a:pt x="582" y="184"/>
                    </a:lnTo>
                    <a:lnTo>
                      <a:pt x="584" y="202"/>
                    </a:lnTo>
                    <a:lnTo>
                      <a:pt x="588" y="212"/>
                    </a:lnTo>
                    <a:lnTo>
                      <a:pt x="588" y="216"/>
                    </a:lnTo>
                    <a:lnTo>
                      <a:pt x="580" y="220"/>
                    </a:lnTo>
                    <a:lnTo>
                      <a:pt x="580" y="226"/>
                    </a:lnTo>
                    <a:lnTo>
                      <a:pt x="580" y="232"/>
                    </a:lnTo>
                    <a:lnTo>
                      <a:pt x="596" y="234"/>
                    </a:lnTo>
                    <a:lnTo>
                      <a:pt x="596" y="258"/>
                    </a:lnTo>
                    <a:lnTo>
                      <a:pt x="602" y="256"/>
                    </a:lnTo>
                    <a:lnTo>
                      <a:pt x="598" y="268"/>
                    </a:lnTo>
                    <a:lnTo>
                      <a:pt x="590" y="278"/>
                    </a:lnTo>
                    <a:lnTo>
                      <a:pt x="572" y="252"/>
                    </a:lnTo>
                    <a:lnTo>
                      <a:pt x="570" y="252"/>
                    </a:lnTo>
                    <a:lnTo>
                      <a:pt x="564" y="252"/>
                    </a:lnTo>
                    <a:lnTo>
                      <a:pt x="562" y="250"/>
                    </a:lnTo>
                    <a:lnTo>
                      <a:pt x="562" y="248"/>
                    </a:lnTo>
                    <a:lnTo>
                      <a:pt x="564" y="244"/>
                    </a:lnTo>
                    <a:lnTo>
                      <a:pt x="560" y="244"/>
                    </a:lnTo>
                    <a:lnTo>
                      <a:pt x="554" y="244"/>
                    </a:lnTo>
                    <a:lnTo>
                      <a:pt x="552" y="242"/>
                    </a:lnTo>
                    <a:lnTo>
                      <a:pt x="550" y="248"/>
                    </a:lnTo>
                    <a:lnTo>
                      <a:pt x="550" y="250"/>
                    </a:lnTo>
                    <a:lnTo>
                      <a:pt x="546" y="250"/>
                    </a:lnTo>
                    <a:lnTo>
                      <a:pt x="546" y="248"/>
                    </a:lnTo>
                    <a:lnTo>
                      <a:pt x="546" y="244"/>
                    </a:lnTo>
                    <a:lnTo>
                      <a:pt x="550" y="238"/>
                    </a:lnTo>
                    <a:lnTo>
                      <a:pt x="534" y="234"/>
                    </a:lnTo>
                    <a:lnTo>
                      <a:pt x="520" y="234"/>
                    </a:lnTo>
                    <a:lnTo>
                      <a:pt x="516" y="232"/>
                    </a:lnTo>
                    <a:lnTo>
                      <a:pt x="514" y="230"/>
                    </a:lnTo>
                    <a:lnTo>
                      <a:pt x="510" y="232"/>
                    </a:lnTo>
                    <a:lnTo>
                      <a:pt x="510" y="238"/>
                    </a:lnTo>
                    <a:lnTo>
                      <a:pt x="488" y="234"/>
                    </a:lnTo>
                    <a:lnTo>
                      <a:pt x="488" y="238"/>
                    </a:lnTo>
                    <a:lnTo>
                      <a:pt x="484" y="240"/>
                    </a:lnTo>
                    <a:lnTo>
                      <a:pt x="490" y="250"/>
                    </a:lnTo>
                    <a:lnTo>
                      <a:pt x="490" y="262"/>
                    </a:lnTo>
                    <a:lnTo>
                      <a:pt x="484" y="266"/>
                    </a:lnTo>
                    <a:lnTo>
                      <a:pt x="482" y="262"/>
                    </a:lnTo>
                    <a:lnTo>
                      <a:pt x="480" y="262"/>
                    </a:lnTo>
                    <a:lnTo>
                      <a:pt x="474" y="262"/>
                    </a:lnTo>
                    <a:lnTo>
                      <a:pt x="474" y="276"/>
                    </a:lnTo>
                    <a:lnTo>
                      <a:pt x="466" y="266"/>
                    </a:lnTo>
                    <a:lnTo>
                      <a:pt x="464" y="260"/>
                    </a:lnTo>
                    <a:lnTo>
                      <a:pt x="464" y="258"/>
                    </a:lnTo>
                    <a:lnTo>
                      <a:pt x="466" y="256"/>
                    </a:lnTo>
                    <a:lnTo>
                      <a:pt x="450" y="262"/>
                    </a:lnTo>
                    <a:lnTo>
                      <a:pt x="446" y="260"/>
                    </a:lnTo>
                    <a:lnTo>
                      <a:pt x="444" y="260"/>
                    </a:lnTo>
                    <a:lnTo>
                      <a:pt x="446" y="262"/>
                    </a:lnTo>
                    <a:lnTo>
                      <a:pt x="446" y="266"/>
                    </a:lnTo>
                    <a:lnTo>
                      <a:pt x="438" y="266"/>
                    </a:lnTo>
                    <a:lnTo>
                      <a:pt x="434" y="262"/>
                    </a:lnTo>
                    <a:lnTo>
                      <a:pt x="428" y="260"/>
                    </a:lnTo>
                    <a:lnTo>
                      <a:pt x="420" y="260"/>
                    </a:lnTo>
                    <a:lnTo>
                      <a:pt x="408" y="268"/>
                    </a:lnTo>
                    <a:lnTo>
                      <a:pt x="408" y="276"/>
                    </a:lnTo>
                    <a:lnTo>
                      <a:pt x="406" y="276"/>
                    </a:lnTo>
                    <a:lnTo>
                      <a:pt x="402" y="274"/>
                    </a:lnTo>
                    <a:lnTo>
                      <a:pt x="400" y="268"/>
                    </a:lnTo>
                    <a:lnTo>
                      <a:pt x="398" y="270"/>
                    </a:lnTo>
                    <a:lnTo>
                      <a:pt x="398" y="274"/>
                    </a:lnTo>
                    <a:lnTo>
                      <a:pt x="390" y="274"/>
                    </a:lnTo>
                    <a:lnTo>
                      <a:pt x="380" y="274"/>
                    </a:lnTo>
                    <a:lnTo>
                      <a:pt x="380" y="268"/>
                    </a:lnTo>
                    <a:lnTo>
                      <a:pt x="390" y="268"/>
                    </a:lnTo>
                    <a:lnTo>
                      <a:pt x="392" y="268"/>
                    </a:lnTo>
                    <a:lnTo>
                      <a:pt x="390" y="266"/>
                    </a:lnTo>
                    <a:lnTo>
                      <a:pt x="388" y="266"/>
                    </a:lnTo>
                    <a:lnTo>
                      <a:pt x="388" y="262"/>
                    </a:lnTo>
                    <a:lnTo>
                      <a:pt x="388" y="260"/>
                    </a:lnTo>
                    <a:lnTo>
                      <a:pt x="380" y="258"/>
                    </a:lnTo>
                    <a:lnTo>
                      <a:pt x="382" y="256"/>
                    </a:lnTo>
                    <a:lnTo>
                      <a:pt x="382" y="252"/>
                    </a:lnTo>
                    <a:lnTo>
                      <a:pt x="374" y="258"/>
                    </a:lnTo>
                    <a:lnTo>
                      <a:pt x="370" y="260"/>
                    </a:lnTo>
                    <a:lnTo>
                      <a:pt x="366" y="262"/>
                    </a:lnTo>
                    <a:lnTo>
                      <a:pt x="366" y="268"/>
                    </a:lnTo>
                    <a:lnTo>
                      <a:pt x="364" y="266"/>
                    </a:lnTo>
                    <a:lnTo>
                      <a:pt x="356" y="262"/>
                    </a:lnTo>
                    <a:lnTo>
                      <a:pt x="354" y="268"/>
                    </a:lnTo>
                    <a:lnTo>
                      <a:pt x="346" y="268"/>
                    </a:lnTo>
                    <a:lnTo>
                      <a:pt x="334" y="276"/>
                    </a:lnTo>
                    <a:lnTo>
                      <a:pt x="324" y="280"/>
                    </a:lnTo>
                    <a:lnTo>
                      <a:pt x="318" y="280"/>
                    </a:lnTo>
                    <a:lnTo>
                      <a:pt x="314" y="280"/>
                    </a:lnTo>
                    <a:lnTo>
                      <a:pt x="314" y="286"/>
                    </a:lnTo>
                    <a:lnTo>
                      <a:pt x="308" y="288"/>
                    </a:lnTo>
                    <a:lnTo>
                      <a:pt x="302" y="288"/>
                    </a:lnTo>
                    <a:lnTo>
                      <a:pt x="298" y="312"/>
                    </a:lnTo>
                    <a:lnTo>
                      <a:pt x="296" y="312"/>
                    </a:lnTo>
                    <a:lnTo>
                      <a:pt x="292" y="308"/>
                    </a:lnTo>
                    <a:lnTo>
                      <a:pt x="290" y="316"/>
                    </a:lnTo>
                    <a:lnTo>
                      <a:pt x="280" y="320"/>
                    </a:lnTo>
                    <a:lnTo>
                      <a:pt x="272" y="320"/>
                    </a:lnTo>
                    <a:lnTo>
                      <a:pt x="266" y="308"/>
                    </a:lnTo>
                    <a:lnTo>
                      <a:pt x="264" y="304"/>
                    </a:lnTo>
                    <a:lnTo>
                      <a:pt x="264" y="298"/>
                    </a:lnTo>
                    <a:lnTo>
                      <a:pt x="266" y="296"/>
                    </a:lnTo>
                    <a:lnTo>
                      <a:pt x="270" y="290"/>
                    </a:lnTo>
                    <a:lnTo>
                      <a:pt x="280" y="288"/>
                    </a:lnTo>
                    <a:lnTo>
                      <a:pt x="288" y="288"/>
                    </a:lnTo>
                    <a:lnTo>
                      <a:pt x="280" y="274"/>
                    </a:lnTo>
                    <a:lnTo>
                      <a:pt x="274" y="266"/>
                    </a:lnTo>
                    <a:lnTo>
                      <a:pt x="270" y="262"/>
                    </a:lnTo>
                    <a:lnTo>
                      <a:pt x="262" y="260"/>
                    </a:lnTo>
                    <a:lnTo>
                      <a:pt x="256" y="262"/>
                    </a:lnTo>
                    <a:lnTo>
                      <a:pt x="242" y="256"/>
                    </a:lnTo>
                    <a:lnTo>
                      <a:pt x="246" y="262"/>
                    </a:lnTo>
                    <a:lnTo>
                      <a:pt x="248" y="270"/>
                    </a:lnTo>
                    <a:lnTo>
                      <a:pt x="248" y="278"/>
                    </a:lnTo>
                    <a:lnTo>
                      <a:pt x="242" y="290"/>
                    </a:lnTo>
                    <a:lnTo>
                      <a:pt x="238" y="294"/>
                    </a:lnTo>
                    <a:lnTo>
                      <a:pt x="242" y="296"/>
                    </a:lnTo>
                    <a:lnTo>
                      <a:pt x="244" y="296"/>
                    </a:lnTo>
                    <a:lnTo>
                      <a:pt x="246" y="298"/>
                    </a:lnTo>
                    <a:lnTo>
                      <a:pt x="246" y="304"/>
                    </a:lnTo>
                    <a:lnTo>
                      <a:pt x="242" y="316"/>
                    </a:lnTo>
                    <a:lnTo>
                      <a:pt x="236" y="324"/>
                    </a:lnTo>
                    <a:lnTo>
                      <a:pt x="236" y="326"/>
                    </a:lnTo>
                    <a:lnTo>
                      <a:pt x="236" y="330"/>
                    </a:lnTo>
                    <a:lnTo>
                      <a:pt x="234" y="332"/>
                    </a:lnTo>
                    <a:lnTo>
                      <a:pt x="232" y="324"/>
                    </a:lnTo>
                    <a:lnTo>
                      <a:pt x="226" y="320"/>
                    </a:lnTo>
                    <a:lnTo>
                      <a:pt x="224" y="320"/>
                    </a:lnTo>
                    <a:lnTo>
                      <a:pt x="220" y="320"/>
                    </a:lnTo>
                    <a:lnTo>
                      <a:pt x="218" y="316"/>
                    </a:lnTo>
                    <a:lnTo>
                      <a:pt x="216" y="316"/>
                    </a:lnTo>
                    <a:lnTo>
                      <a:pt x="214" y="316"/>
                    </a:lnTo>
                    <a:lnTo>
                      <a:pt x="188" y="334"/>
                    </a:lnTo>
                    <a:lnTo>
                      <a:pt x="188" y="342"/>
                    </a:lnTo>
                    <a:lnTo>
                      <a:pt x="188" y="350"/>
                    </a:lnTo>
                    <a:lnTo>
                      <a:pt x="198" y="358"/>
                    </a:lnTo>
                    <a:lnTo>
                      <a:pt x="200" y="360"/>
                    </a:lnTo>
                    <a:lnTo>
                      <a:pt x="198" y="362"/>
                    </a:lnTo>
                    <a:lnTo>
                      <a:pt x="192" y="362"/>
                    </a:lnTo>
                    <a:lnTo>
                      <a:pt x="184" y="360"/>
                    </a:lnTo>
                    <a:lnTo>
                      <a:pt x="172" y="356"/>
                    </a:lnTo>
                    <a:lnTo>
                      <a:pt x="172" y="358"/>
                    </a:lnTo>
                    <a:lnTo>
                      <a:pt x="170" y="360"/>
                    </a:lnTo>
                    <a:lnTo>
                      <a:pt x="170" y="358"/>
                    </a:lnTo>
                    <a:lnTo>
                      <a:pt x="170" y="356"/>
                    </a:lnTo>
                    <a:lnTo>
                      <a:pt x="172" y="356"/>
                    </a:lnTo>
                    <a:lnTo>
                      <a:pt x="154" y="342"/>
                    </a:lnTo>
                    <a:lnTo>
                      <a:pt x="152" y="358"/>
                    </a:lnTo>
                    <a:lnTo>
                      <a:pt x="152" y="362"/>
                    </a:lnTo>
                    <a:lnTo>
                      <a:pt x="156" y="368"/>
                    </a:lnTo>
                    <a:lnTo>
                      <a:pt x="162" y="366"/>
                    </a:lnTo>
                    <a:lnTo>
                      <a:pt x="164" y="368"/>
                    </a:lnTo>
                    <a:lnTo>
                      <a:pt x="164" y="376"/>
                    </a:lnTo>
                    <a:lnTo>
                      <a:pt x="164" y="384"/>
                    </a:lnTo>
                    <a:lnTo>
                      <a:pt x="162" y="384"/>
                    </a:lnTo>
                    <a:lnTo>
                      <a:pt x="160" y="386"/>
                    </a:lnTo>
                    <a:lnTo>
                      <a:pt x="156" y="386"/>
                    </a:lnTo>
                    <a:lnTo>
                      <a:pt x="154" y="386"/>
                    </a:lnTo>
                    <a:lnTo>
                      <a:pt x="136" y="384"/>
                    </a:lnTo>
                    <a:lnTo>
                      <a:pt x="136" y="374"/>
                    </a:lnTo>
                    <a:lnTo>
                      <a:pt x="130" y="374"/>
                    </a:lnTo>
                    <a:lnTo>
                      <a:pt x="126" y="374"/>
                    </a:lnTo>
                    <a:lnTo>
                      <a:pt x="120" y="356"/>
                    </a:lnTo>
                    <a:lnTo>
                      <a:pt x="118" y="332"/>
                    </a:lnTo>
                    <a:lnTo>
                      <a:pt x="108" y="326"/>
                    </a:lnTo>
                    <a:lnTo>
                      <a:pt x="92" y="324"/>
                    </a:lnTo>
                    <a:lnTo>
                      <a:pt x="96" y="316"/>
                    </a:lnTo>
                    <a:lnTo>
                      <a:pt x="84" y="316"/>
                    </a:lnTo>
                    <a:lnTo>
                      <a:pt x="84" y="312"/>
                    </a:lnTo>
                    <a:lnTo>
                      <a:pt x="82" y="306"/>
                    </a:lnTo>
                    <a:lnTo>
                      <a:pt x="74" y="294"/>
                    </a:lnTo>
                    <a:lnTo>
                      <a:pt x="92" y="304"/>
                    </a:lnTo>
                    <a:lnTo>
                      <a:pt x="96" y="304"/>
                    </a:lnTo>
                    <a:lnTo>
                      <a:pt x="96" y="302"/>
                    </a:lnTo>
                    <a:lnTo>
                      <a:pt x="98" y="302"/>
                    </a:lnTo>
                    <a:lnTo>
                      <a:pt x="102" y="306"/>
                    </a:lnTo>
                    <a:lnTo>
                      <a:pt x="106" y="314"/>
                    </a:lnTo>
                    <a:lnTo>
                      <a:pt x="108" y="308"/>
                    </a:lnTo>
                    <a:lnTo>
                      <a:pt x="110" y="306"/>
                    </a:lnTo>
                    <a:lnTo>
                      <a:pt x="114" y="306"/>
                    </a:lnTo>
                    <a:lnTo>
                      <a:pt x="114" y="314"/>
                    </a:lnTo>
                    <a:lnTo>
                      <a:pt x="142" y="322"/>
                    </a:lnTo>
                    <a:lnTo>
                      <a:pt x="160" y="326"/>
                    </a:lnTo>
                    <a:lnTo>
                      <a:pt x="172" y="326"/>
                    </a:lnTo>
                    <a:lnTo>
                      <a:pt x="188" y="316"/>
                    </a:lnTo>
                    <a:lnTo>
                      <a:pt x="192" y="312"/>
                    </a:lnTo>
                    <a:lnTo>
                      <a:pt x="200" y="306"/>
                    </a:lnTo>
                    <a:lnTo>
                      <a:pt x="202" y="296"/>
                    </a:lnTo>
                    <a:lnTo>
                      <a:pt x="202" y="290"/>
                    </a:lnTo>
                    <a:lnTo>
                      <a:pt x="200" y="286"/>
                    </a:lnTo>
                    <a:lnTo>
                      <a:pt x="196" y="286"/>
                    </a:lnTo>
                    <a:lnTo>
                      <a:pt x="196" y="280"/>
                    </a:lnTo>
                    <a:lnTo>
                      <a:pt x="188" y="278"/>
                    </a:lnTo>
                    <a:lnTo>
                      <a:pt x="180" y="276"/>
                    </a:lnTo>
                    <a:lnTo>
                      <a:pt x="180" y="270"/>
                    </a:lnTo>
                    <a:lnTo>
                      <a:pt x="178" y="270"/>
                    </a:lnTo>
                    <a:lnTo>
                      <a:pt x="172" y="270"/>
                    </a:lnTo>
                    <a:lnTo>
                      <a:pt x="172" y="266"/>
                    </a:lnTo>
                    <a:lnTo>
                      <a:pt x="154" y="256"/>
                    </a:lnTo>
                    <a:lnTo>
                      <a:pt x="136" y="248"/>
                    </a:lnTo>
                    <a:lnTo>
                      <a:pt x="130" y="248"/>
                    </a:lnTo>
                    <a:lnTo>
                      <a:pt x="126" y="248"/>
                    </a:lnTo>
                    <a:lnTo>
                      <a:pt x="120" y="242"/>
                    </a:lnTo>
                    <a:lnTo>
                      <a:pt x="118" y="242"/>
                    </a:lnTo>
                    <a:lnTo>
                      <a:pt x="114" y="242"/>
                    </a:lnTo>
                    <a:lnTo>
                      <a:pt x="110" y="238"/>
                    </a:lnTo>
                    <a:lnTo>
                      <a:pt x="92" y="234"/>
                    </a:lnTo>
                    <a:lnTo>
                      <a:pt x="78" y="232"/>
                    </a:lnTo>
                    <a:lnTo>
                      <a:pt x="78" y="226"/>
                    </a:lnTo>
                    <a:lnTo>
                      <a:pt x="84" y="226"/>
                    </a:lnTo>
                    <a:lnTo>
                      <a:pt x="84" y="224"/>
                    </a:lnTo>
                    <a:lnTo>
                      <a:pt x="74" y="222"/>
                    </a:lnTo>
                    <a:lnTo>
                      <a:pt x="72" y="222"/>
                    </a:lnTo>
                    <a:lnTo>
                      <a:pt x="64" y="222"/>
                    </a:lnTo>
                    <a:lnTo>
                      <a:pt x="60" y="220"/>
                    </a:lnTo>
                    <a:lnTo>
                      <a:pt x="56" y="222"/>
                    </a:lnTo>
                    <a:lnTo>
                      <a:pt x="54" y="226"/>
                    </a:lnTo>
                    <a:lnTo>
                      <a:pt x="48" y="230"/>
                    </a:lnTo>
                    <a:lnTo>
                      <a:pt x="46" y="230"/>
                    </a:lnTo>
                    <a:lnTo>
                      <a:pt x="46" y="232"/>
                    </a:lnTo>
                    <a:lnTo>
                      <a:pt x="46" y="240"/>
                    </a:lnTo>
                    <a:lnTo>
                      <a:pt x="44" y="244"/>
                    </a:lnTo>
                    <a:lnTo>
                      <a:pt x="42" y="244"/>
                    </a:lnTo>
                    <a:lnTo>
                      <a:pt x="42" y="242"/>
                    </a:lnTo>
                    <a:lnTo>
                      <a:pt x="42" y="240"/>
                    </a:lnTo>
                    <a:lnTo>
                      <a:pt x="36" y="244"/>
                    </a:lnTo>
                    <a:lnTo>
                      <a:pt x="34" y="252"/>
                    </a:lnTo>
                    <a:lnTo>
                      <a:pt x="34" y="260"/>
                    </a:lnTo>
                    <a:lnTo>
                      <a:pt x="36" y="262"/>
                    </a:lnTo>
                    <a:lnTo>
                      <a:pt x="38" y="266"/>
                    </a:lnTo>
                    <a:lnTo>
                      <a:pt x="42" y="266"/>
                    </a:lnTo>
                    <a:lnTo>
                      <a:pt x="44" y="270"/>
                    </a:lnTo>
                    <a:lnTo>
                      <a:pt x="44" y="274"/>
                    </a:lnTo>
                    <a:lnTo>
                      <a:pt x="44" y="276"/>
                    </a:lnTo>
                    <a:lnTo>
                      <a:pt x="38" y="284"/>
                    </a:lnTo>
                    <a:lnTo>
                      <a:pt x="36" y="290"/>
                    </a:lnTo>
                    <a:lnTo>
                      <a:pt x="44" y="320"/>
                    </a:lnTo>
                    <a:lnTo>
                      <a:pt x="44" y="322"/>
                    </a:lnTo>
                    <a:lnTo>
                      <a:pt x="44" y="330"/>
                    </a:lnTo>
                    <a:lnTo>
                      <a:pt x="46" y="332"/>
                    </a:lnTo>
                    <a:lnTo>
                      <a:pt x="46" y="338"/>
                    </a:lnTo>
                    <a:lnTo>
                      <a:pt x="44" y="340"/>
                    </a:lnTo>
                    <a:lnTo>
                      <a:pt x="44" y="344"/>
                    </a:lnTo>
                    <a:lnTo>
                      <a:pt x="46" y="356"/>
                    </a:lnTo>
                    <a:lnTo>
                      <a:pt x="46" y="358"/>
                    </a:lnTo>
                    <a:lnTo>
                      <a:pt x="52" y="362"/>
                    </a:lnTo>
                    <a:lnTo>
                      <a:pt x="54" y="366"/>
                    </a:lnTo>
                    <a:lnTo>
                      <a:pt x="54" y="370"/>
                    </a:lnTo>
                    <a:lnTo>
                      <a:pt x="56" y="376"/>
                    </a:lnTo>
                    <a:lnTo>
                      <a:pt x="60" y="378"/>
                    </a:lnTo>
                    <a:lnTo>
                      <a:pt x="56" y="380"/>
                    </a:lnTo>
                    <a:lnTo>
                      <a:pt x="54" y="384"/>
                    </a:lnTo>
                    <a:lnTo>
                      <a:pt x="54" y="388"/>
                    </a:lnTo>
                    <a:lnTo>
                      <a:pt x="54" y="394"/>
                    </a:lnTo>
                    <a:lnTo>
                      <a:pt x="56" y="398"/>
                    </a:lnTo>
                    <a:lnTo>
                      <a:pt x="62" y="402"/>
                    </a:lnTo>
                    <a:lnTo>
                      <a:pt x="64" y="402"/>
                    </a:lnTo>
                    <a:lnTo>
                      <a:pt x="64" y="404"/>
                    </a:lnTo>
                    <a:lnTo>
                      <a:pt x="66" y="410"/>
                    </a:lnTo>
                    <a:lnTo>
                      <a:pt x="66" y="414"/>
                    </a:lnTo>
                    <a:lnTo>
                      <a:pt x="60" y="422"/>
                    </a:lnTo>
                    <a:lnTo>
                      <a:pt x="42" y="432"/>
                    </a:lnTo>
                    <a:lnTo>
                      <a:pt x="18" y="448"/>
                    </a:lnTo>
                    <a:lnTo>
                      <a:pt x="6" y="458"/>
                    </a:lnTo>
                    <a:lnTo>
                      <a:pt x="8" y="458"/>
                    </a:lnTo>
                    <a:lnTo>
                      <a:pt x="18" y="456"/>
                    </a:lnTo>
                    <a:lnTo>
                      <a:pt x="18" y="458"/>
                    </a:lnTo>
                    <a:lnTo>
                      <a:pt x="16" y="460"/>
                    </a:lnTo>
                    <a:lnTo>
                      <a:pt x="24" y="468"/>
                    </a:lnTo>
                    <a:lnTo>
                      <a:pt x="30" y="474"/>
                    </a:lnTo>
                    <a:lnTo>
                      <a:pt x="34" y="470"/>
                    </a:lnTo>
                    <a:lnTo>
                      <a:pt x="42" y="470"/>
                    </a:lnTo>
                    <a:lnTo>
                      <a:pt x="46" y="476"/>
                    </a:lnTo>
                    <a:lnTo>
                      <a:pt x="48" y="476"/>
                    </a:lnTo>
                    <a:lnTo>
                      <a:pt x="52" y="476"/>
                    </a:lnTo>
                    <a:lnTo>
                      <a:pt x="34" y="478"/>
                    </a:lnTo>
                    <a:lnTo>
                      <a:pt x="30" y="484"/>
                    </a:lnTo>
                    <a:lnTo>
                      <a:pt x="24" y="484"/>
                    </a:lnTo>
                    <a:lnTo>
                      <a:pt x="16" y="480"/>
                    </a:lnTo>
                    <a:lnTo>
                      <a:pt x="16" y="488"/>
                    </a:lnTo>
                    <a:lnTo>
                      <a:pt x="18" y="488"/>
                    </a:lnTo>
                    <a:lnTo>
                      <a:pt x="18" y="494"/>
                    </a:lnTo>
                    <a:lnTo>
                      <a:pt x="18" y="498"/>
                    </a:lnTo>
                    <a:lnTo>
                      <a:pt x="16" y="498"/>
                    </a:lnTo>
                    <a:lnTo>
                      <a:pt x="14" y="504"/>
                    </a:lnTo>
                    <a:lnTo>
                      <a:pt x="14" y="516"/>
                    </a:lnTo>
                    <a:lnTo>
                      <a:pt x="10" y="520"/>
                    </a:lnTo>
                    <a:lnTo>
                      <a:pt x="10" y="524"/>
                    </a:lnTo>
                    <a:lnTo>
                      <a:pt x="8" y="522"/>
                    </a:lnTo>
                    <a:lnTo>
                      <a:pt x="6" y="524"/>
                    </a:lnTo>
                    <a:lnTo>
                      <a:pt x="2" y="528"/>
                    </a:lnTo>
                    <a:lnTo>
                      <a:pt x="0" y="532"/>
                    </a:lnTo>
                    <a:lnTo>
                      <a:pt x="0" y="534"/>
                    </a:lnTo>
                    <a:lnTo>
                      <a:pt x="2" y="540"/>
                    </a:lnTo>
                    <a:lnTo>
                      <a:pt x="2" y="542"/>
                    </a:lnTo>
                    <a:lnTo>
                      <a:pt x="6" y="542"/>
                    </a:lnTo>
                    <a:lnTo>
                      <a:pt x="10" y="540"/>
                    </a:lnTo>
                    <a:lnTo>
                      <a:pt x="10" y="552"/>
                    </a:lnTo>
                    <a:lnTo>
                      <a:pt x="14" y="552"/>
                    </a:lnTo>
                    <a:lnTo>
                      <a:pt x="16" y="556"/>
                    </a:lnTo>
                    <a:lnTo>
                      <a:pt x="18" y="556"/>
                    </a:lnTo>
                    <a:lnTo>
                      <a:pt x="20" y="564"/>
                    </a:lnTo>
                    <a:lnTo>
                      <a:pt x="24" y="568"/>
                    </a:lnTo>
                    <a:lnTo>
                      <a:pt x="26" y="570"/>
                    </a:lnTo>
                    <a:lnTo>
                      <a:pt x="26" y="574"/>
                    </a:lnTo>
                    <a:lnTo>
                      <a:pt x="28" y="574"/>
                    </a:lnTo>
                    <a:lnTo>
                      <a:pt x="30" y="570"/>
                    </a:lnTo>
                    <a:lnTo>
                      <a:pt x="34" y="570"/>
                    </a:lnTo>
                    <a:lnTo>
                      <a:pt x="42" y="574"/>
                    </a:lnTo>
                    <a:lnTo>
                      <a:pt x="46" y="574"/>
                    </a:lnTo>
                    <a:lnTo>
                      <a:pt x="48" y="578"/>
                    </a:lnTo>
                    <a:lnTo>
                      <a:pt x="48" y="582"/>
                    </a:lnTo>
                    <a:lnTo>
                      <a:pt x="52" y="582"/>
                    </a:lnTo>
                    <a:lnTo>
                      <a:pt x="54" y="584"/>
                    </a:lnTo>
                    <a:lnTo>
                      <a:pt x="54" y="586"/>
                    </a:lnTo>
                    <a:lnTo>
                      <a:pt x="56" y="592"/>
                    </a:lnTo>
                    <a:lnTo>
                      <a:pt x="56" y="600"/>
                    </a:lnTo>
                    <a:lnTo>
                      <a:pt x="56" y="604"/>
                    </a:lnTo>
                    <a:lnTo>
                      <a:pt x="60" y="610"/>
                    </a:lnTo>
                    <a:lnTo>
                      <a:pt x="64" y="614"/>
                    </a:lnTo>
                    <a:lnTo>
                      <a:pt x="70" y="616"/>
                    </a:lnTo>
                    <a:lnTo>
                      <a:pt x="72" y="624"/>
                    </a:lnTo>
                    <a:lnTo>
                      <a:pt x="72" y="628"/>
                    </a:lnTo>
                    <a:lnTo>
                      <a:pt x="70" y="630"/>
                    </a:lnTo>
                    <a:lnTo>
                      <a:pt x="66" y="630"/>
                    </a:lnTo>
                    <a:lnTo>
                      <a:pt x="64" y="628"/>
                    </a:lnTo>
                    <a:lnTo>
                      <a:pt x="62" y="628"/>
                    </a:lnTo>
                    <a:lnTo>
                      <a:pt x="60" y="630"/>
                    </a:lnTo>
                    <a:lnTo>
                      <a:pt x="60" y="632"/>
                    </a:lnTo>
                    <a:lnTo>
                      <a:pt x="62" y="634"/>
                    </a:lnTo>
                    <a:lnTo>
                      <a:pt x="64" y="638"/>
                    </a:lnTo>
                    <a:lnTo>
                      <a:pt x="64" y="656"/>
                    </a:lnTo>
                    <a:lnTo>
                      <a:pt x="66" y="660"/>
                    </a:lnTo>
                    <a:lnTo>
                      <a:pt x="70" y="660"/>
                    </a:lnTo>
                    <a:lnTo>
                      <a:pt x="74" y="658"/>
                    </a:lnTo>
                    <a:lnTo>
                      <a:pt x="74" y="656"/>
                    </a:lnTo>
                    <a:lnTo>
                      <a:pt x="78" y="656"/>
                    </a:lnTo>
                    <a:lnTo>
                      <a:pt x="80" y="658"/>
                    </a:lnTo>
                    <a:lnTo>
                      <a:pt x="84" y="658"/>
                    </a:lnTo>
                    <a:lnTo>
                      <a:pt x="88" y="658"/>
                    </a:lnTo>
                    <a:lnTo>
                      <a:pt x="88" y="660"/>
                    </a:lnTo>
                    <a:lnTo>
                      <a:pt x="88" y="664"/>
                    </a:lnTo>
                    <a:lnTo>
                      <a:pt x="90" y="666"/>
                    </a:lnTo>
                    <a:lnTo>
                      <a:pt x="90" y="670"/>
                    </a:lnTo>
                    <a:lnTo>
                      <a:pt x="92" y="674"/>
                    </a:lnTo>
                    <a:lnTo>
                      <a:pt x="92" y="676"/>
                    </a:lnTo>
                    <a:lnTo>
                      <a:pt x="96" y="678"/>
                    </a:lnTo>
                    <a:lnTo>
                      <a:pt x="96" y="682"/>
                    </a:lnTo>
                    <a:lnTo>
                      <a:pt x="102" y="678"/>
                    </a:lnTo>
                    <a:lnTo>
                      <a:pt x="106" y="682"/>
                    </a:lnTo>
                    <a:lnTo>
                      <a:pt x="110" y="684"/>
                    </a:lnTo>
                    <a:lnTo>
                      <a:pt x="116" y="682"/>
                    </a:lnTo>
                    <a:lnTo>
                      <a:pt x="118" y="684"/>
                    </a:lnTo>
                    <a:lnTo>
                      <a:pt x="120" y="688"/>
                    </a:lnTo>
                    <a:lnTo>
                      <a:pt x="126" y="692"/>
                    </a:lnTo>
                    <a:lnTo>
                      <a:pt x="128" y="692"/>
                    </a:lnTo>
                    <a:lnTo>
                      <a:pt x="128" y="694"/>
                    </a:lnTo>
                    <a:lnTo>
                      <a:pt x="130" y="696"/>
                    </a:lnTo>
                    <a:lnTo>
                      <a:pt x="130" y="702"/>
                    </a:lnTo>
                    <a:lnTo>
                      <a:pt x="138" y="700"/>
                    </a:lnTo>
                    <a:lnTo>
                      <a:pt x="146" y="696"/>
                    </a:lnTo>
                    <a:lnTo>
                      <a:pt x="148" y="696"/>
                    </a:lnTo>
                    <a:lnTo>
                      <a:pt x="154" y="696"/>
                    </a:lnTo>
                    <a:lnTo>
                      <a:pt x="154" y="700"/>
                    </a:lnTo>
                    <a:lnTo>
                      <a:pt x="156" y="702"/>
                    </a:lnTo>
                    <a:lnTo>
                      <a:pt x="162" y="702"/>
                    </a:lnTo>
                    <a:lnTo>
                      <a:pt x="164" y="704"/>
                    </a:lnTo>
                    <a:lnTo>
                      <a:pt x="172" y="710"/>
                    </a:lnTo>
                    <a:lnTo>
                      <a:pt x="174" y="712"/>
                    </a:lnTo>
                    <a:lnTo>
                      <a:pt x="174" y="714"/>
                    </a:lnTo>
                    <a:lnTo>
                      <a:pt x="172" y="718"/>
                    </a:lnTo>
                    <a:lnTo>
                      <a:pt x="178" y="720"/>
                    </a:lnTo>
                    <a:lnTo>
                      <a:pt x="178" y="722"/>
                    </a:lnTo>
                    <a:lnTo>
                      <a:pt x="172" y="724"/>
                    </a:lnTo>
                    <a:lnTo>
                      <a:pt x="172" y="728"/>
                    </a:lnTo>
                    <a:lnTo>
                      <a:pt x="174" y="730"/>
                    </a:lnTo>
                    <a:lnTo>
                      <a:pt x="174" y="732"/>
                    </a:lnTo>
                    <a:lnTo>
                      <a:pt x="174" y="736"/>
                    </a:lnTo>
                    <a:lnTo>
                      <a:pt x="178" y="738"/>
                    </a:lnTo>
                    <a:lnTo>
                      <a:pt x="178" y="740"/>
                    </a:lnTo>
                    <a:lnTo>
                      <a:pt x="174" y="746"/>
                    </a:lnTo>
                    <a:lnTo>
                      <a:pt x="178" y="750"/>
                    </a:lnTo>
                    <a:lnTo>
                      <a:pt x="180" y="756"/>
                    </a:lnTo>
                    <a:lnTo>
                      <a:pt x="180" y="758"/>
                    </a:lnTo>
                    <a:lnTo>
                      <a:pt x="178" y="760"/>
                    </a:lnTo>
                    <a:lnTo>
                      <a:pt x="174" y="760"/>
                    </a:lnTo>
                    <a:lnTo>
                      <a:pt x="166" y="760"/>
                    </a:lnTo>
                    <a:lnTo>
                      <a:pt x="162" y="766"/>
                    </a:lnTo>
                    <a:lnTo>
                      <a:pt x="160" y="776"/>
                    </a:lnTo>
                    <a:lnTo>
                      <a:pt x="162" y="776"/>
                    </a:lnTo>
                    <a:lnTo>
                      <a:pt x="178" y="772"/>
                    </a:lnTo>
                    <a:lnTo>
                      <a:pt x="178" y="776"/>
                    </a:lnTo>
                    <a:lnTo>
                      <a:pt x="162" y="784"/>
                    </a:lnTo>
                    <a:lnTo>
                      <a:pt x="162" y="788"/>
                    </a:lnTo>
                    <a:lnTo>
                      <a:pt x="156" y="788"/>
                    </a:lnTo>
                    <a:lnTo>
                      <a:pt x="152" y="788"/>
                    </a:lnTo>
                    <a:lnTo>
                      <a:pt x="152" y="794"/>
                    </a:lnTo>
                    <a:lnTo>
                      <a:pt x="160" y="796"/>
                    </a:lnTo>
                    <a:lnTo>
                      <a:pt x="156" y="802"/>
                    </a:lnTo>
                    <a:lnTo>
                      <a:pt x="156" y="804"/>
                    </a:lnTo>
                    <a:lnTo>
                      <a:pt x="154" y="804"/>
                    </a:lnTo>
                    <a:lnTo>
                      <a:pt x="154" y="810"/>
                    </a:lnTo>
                    <a:lnTo>
                      <a:pt x="136" y="812"/>
                    </a:lnTo>
                    <a:lnTo>
                      <a:pt x="142" y="814"/>
                    </a:lnTo>
                    <a:lnTo>
                      <a:pt x="148" y="818"/>
                    </a:lnTo>
                    <a:lnTo>
                      <a:pt x="148" y="822"/>
                    </a:lnTo>
                    <a:lnTo>
                      <a:pt x="152" y="824"/>
                    </a:lnTo>
                    <a:lnTo>
                      <a:pt x="154" y="824"/>
                    </a:lnTo>
                    <a:lnTo>
                      <a:pt x="156" y="824"/>
                    </a:lnTo>
                    <a:lnTo>
                      <a:pt x="156" y="830"/>
                    </a:lnTo>
                    <a:lnTo>
                      <a:pt x="160" y="832"/>
                    </a:lnTo>
                    <a:lnTo>
                      <a:pt x="164" y="832"/>
                    </a:lnTo>
                    <a:lnTo>
                      <a:pt x="170" y="840"/>
                    </a:lnTo>
                    <a:lnTo>
                      <a:pt x="178" y="850"/>
                    </a:lnTo>
                    <a:lnTo>
                      <a:pt x="184" y="854"/>
                    </a:lnTo>
                    <a:lnTo>
                      <a:pt x="188" y="848"/>
                    </a:lnTo>
                    <a:lnTo>
                      <a:pt x="190" y="842"/>
                    </a:lnTo>
                    <a:lnTo>
                      <a:pt x="196" y="840"/>
                    </a:lnTo>
                    <a:lnTo>
                      <a:pt x="198" y="840"/>
                    </a:lnTo>
                    <a:lnTo>
                      <a:pt x="200" y="840"/>
                    </a:lnTo>
                    <a:lnTo>
                      <a:pt x="202" y="842"/>
                    </a:lnTo>
                    <a:lnTo>
                      <a:pt x="210" y="846"/>
                    </a:lnTo>
                    <a:lnTo>
                      <a:pt x="220" y="846"/>
                    </a:lnTo>
                    <a:lnTo>
                      <a:pt x="226" y="846"/>
                    </a:lnTo>
                    <a:lnTo>
                      <a:pt x="228" y="850"/>
                    </a:lnTo>
                    <a:lnTo>
                      <a:pt x="234" y="856"/>
                    </a:lnTo>
                    <a:lnTo>
                      <a:pt x="236" y="858"/>
                    </a:lnTo>
                    <a:lnTo>
                      <a:pt x="242" y="858"/>
                    </a:lnTo>
                    <a:lnTo>
                      <a:pt x="246" y="856"/>
                    </a:lnTo>
                    <a:lnTo>
                      <a:pt x="248" y="856"/>
                    </a:lnTo>
                    <a:lnTo>
                      <a:pt x="252" y="858"/>
                    </a:lnTo>
                    <a:lnTo>
                      <a:pt x="254" y="858"/>
                    </a:lnTo>
                    <a:lnTo>
                      <a:pt x="260" y="856"/>
                    </a:lnTo>
                    <a:lnTo>
                      <a:pt x="262" y="854"/>
                    </a:lnTo>
                    <a:lnTo>
                      <a:pt x="264" y="856"/>
                    </a:lnTo>
                    <a:lnTo>
                      <a:pt x="266" y="860"/>
                    </a:lnTo>
                    <a:lnTo>
                      <a:pt x="272" y="864"/>
                    </a:lnTo>
                    <a:lnTo>
                      <a:pt x="278" y="866"/>
                    </a:lnTo>
                    <a:lnTo>
                      <a:pt x="278" y="868"/>
                    </a:lnTo>
                    <a:lnTo>
                      <a:pt x="278" y="872"/>
                    </a:lnTo>
                    <a:lnTo>
                      <a:pt x="278" y="874"/>
                    </a:lnTo>
                    <a:lnTo>
                      <a:pt x="282" y="874"/>
                    </a:lnTo>
                    <a:lnTo>
                      <a:pt x="284" y="874"/>
                    </a:lnTo>
                    <a:lnTo>
                      <a:pt x="290" y="878"/>
                    </a:lnTo>
                    <a:lnTo>
                      <a:pt x="298" y="886"/>
                    </a:lnTo>
                    <a:lnTo>
                      <a:pt x="300" y="890"/>
                    </a:lnTo>
                    <a:lnTo>
                      <a:pt x="302" y="892"/>
                    </a:lnTo>
                    <a:lnTo>
                      <a:pt x="306" y="896"/>
                    </a:lnTo>
                    <a:lnTo>
                      <a:pt x="308" y="900"/>
                    </a:lnTo>
                    <a:lnTo>
                      <a:pt x="314" y="894"/>
                    </a:lnTo>
                    <a:lnTo>
                      <a:pt x="318" y="890"/>
                    </a:lnTo>
                    <a:lnTo>
                      <a:pt x="314" y="884"/>
                    </a:lnTo>
                    <a:lnTo>
                      <a:pt x="308" y="878"/>
                    </a:lnTo>
                    <a:lnTo>
                      <a:pt x="306" y="872"/>
                    </a:lnTo>
                    <a:lnTo>
                      <a:pt x="298" y="866"/>
                    </a:lnTo>
                    <a:lnTo>
                      <a:pt x="298" y="860"/>
                    </a:lnTo>
                    <a:lnTo>
                      <a:pt x="298" y="856"/>
                    </a:lnTo>
                    <a:lnTo>
                      <a:pt x="298" y="848"/>
                    </a:lnTo>
                    <a:lnTo>
                      <a:pt x="292" y="848"/>
                    </a:lnTo>
                    <a:lnTo>
                      <a:pt x="292" y="846"/>
                    </a:lnTo>
                    <a:lnTo>
                      <a:pt x="296" y="840"/>
                    </a:lnTo>
                    <a:lnTo>
                      <a:pt x="298" y="838"/>
                    </a:lnTo>
                    <a:lnTo>
                      <a:pt x="296" y="836"/>
                    </a:lnTo>
                    <a:lnTo>
                      <a:pt x="292" y="832"/>
                    </a:lnTo>
                    <a:lnTo>
                      <a:pt x="290" y="836"/>
                    </a:lnTo>
                    <a:lnTo>
                      <a:pt x="282" y="836"/>
                    </a:lnTo>
                    <a:lnTo>
                      <a:pt x="292" y="794"/>
                    </a:lnTo>
                    <a:lnTo>
                      <a:pt x="298" y="794"/>
                    </a:lnTo>
                    <a:lnTo>
                      <a:pt x="300" y="788"/>
                    </a:lnTo>
                    <a:lnTo>
                      <a:pt x="302" y="794"/>
                    </a:lnTo>
                    <a:lnTo>
                      <a:pt x="308" y="796"/>
                    </a:lnTo>
                    <a:lnTo>
                      <a:pt x="306" y="796"/>
                    </a:lnTo>
                    <a:lnTo>
                      <a:pt x="308" y="800"/>
                    </a:lnTo>
                    <a:lnTo>
                      <a:pt x="310" y="796"/>
                    </a:lnTo>
                    <a:lnTo>
                      <a:pt x="310" y="794"/>
                    </a:lnTo>
                    <a:lnTo>
                      <a:pt x="310" y="792"/>
                    </a:lnTo>
                    <a:lnTo>
                      <a:pt x="314" y="788"/>
                    </a:lnTo>
                    <a:lnTo>
                      <a:pt x="314" y="786"/>
                    </a:lnTo>
                    <a:lnTo>
                      <a:pt x="310" y="782"/>
                    </a:lnTo>
                    <a:lnTo>
                      <a:pt x="310" y="778"/>
                    </a:lnTo>
                    <a:lnTo>
                      <a:pt x="310" y="776"/>
                    </a:lnTo>
                    <a:lnTo>
                      <a:pt x="310" y="772"/>
                    </a:lnTo>
                    <a:lnTo>
                      <a:pt x="310" y="768"/>
                    </a:lnTo>
                    <a:lnTo>
                      <a:pt x="306" y="756"/>
                    </a:lnTo>
                    <a:lnTo>
                      <a:pt x="300" y="758"/>
                    </a:lnTo>
                    <a:lnTo>
                      <a:pt x="298" y="758"/>
                    </a:lnTo>
                    <a:lnTo>
                      <a:pt x="298" y="756"/>
                    </a:lnTo>
                    <a:lnTo>
                      <a:pt x="298" y="750"/>
                    </a:lnTo>
                    <a:lnTo>
                      <a:pt x="298" y="746"/>
                    </a:lnTo>
                    <a:lnTo>
                      <a:pt x="296" y="746"/>
                    </a:lnTo>
                    <a:lnTo>
                      <a:pt x="290" y="740"/>
                    </a:lnTo>
                    <a:lnTo>
                      <a:pt x="288" y="740"/>
                    </a:lnTo>
                    <a:lnTo>
                      <a:pt x="290" y="738"/>
                    </a:lnTo>
                    <a:lnTo>
                      <a:pt x="296" y="728"/>
                    </a:lnTo>
                    <a:lnTo>
                      <a:pt x="298" y="724"/>
                    </a:lnTo>
                    <a:lnTo>
                      <a:pt x="298" y="722"/>
                    </a:lnTo>
                    <a:lnTo>
                      <a:pt x="296" y="720"/>
                    </a:lnTo>
                    <a:lnTo>
                      <a:pt x="296" y="718"/>
                    </a:lnTo>
                    <a:lnTo>
                      <a:pt x="298" y="714"/>
                    </a:lnTo>
                    <a:lnTo>
                      <a:pt x="300" y="710"/>
                    </a:lnTo>
                    <a:lnTo>
                      <a:pt x="298" y="704"/>
                    </a:lnTo>
                    <a:lnTo>
                      <a:pt x="300" y="704"/>
                    </a:lnTo>
                    <a:lnTo>
                      <a:pt x="300" y="702"/>
                    </a:lnTo>
                    <a:lnTo>
                      <a:pt x="302" y="702"/>
                    </a:lnTo>
                    <a:lnTo>
                      <a:pt x="306" y="700"/>
                    </a:lnTo>
                    <a:lnTo>
                      <a:pt x="308" y="696"/>
                    </a:lnTo>
                    <a:lnTo>
                      <a:pt x="310" y="694"/>
                    </a:lnTo>
                    <a:lnTo>
                      <a:pt x="314" y="694"/>
                    </a:lnTo>
                    <a:lnTo>
                      <a:pt x="318" y="706"/>
                    </a:lnTo>
                    <a:lnTo>
                      <a:pt x="328" y="700"/>
                    </a:lnTo>
                    <a:lnTo>
                      <a:pt x="324" y="696"/>
                    </a:lnTo>
                    <a:lnTo>
                      <a:pt x="320" y="694"/>
                    </a:lnTo>
                    <a:lnTo>
                      <a:pt x="320" y="692"/>
                    </a:lnTo>
                    <a:lnTo>
                      <a:pt x="320" y="686"/>
                    </a:lnTo>
                    <a:lnTo>
                      <a:pt x="324" y="684"/>
                    </a:lnTo>
                    <a:lnTo>
                      <a:pt x="324" y="682"/>
                    </a:lnTo>
                    <a:lnTo>
                      <a:pt x="328" y="678"/>
                    </a:lnTo>
                    <a:lnTo>
                      <a:pt x="328" y="676"/>
                    </a:lnTo>
                    <a:lnTo>
                      <a:pt x="332" y="676"/>
                    </a:lnTo>
                    <a:lnTo>
                      <a:pt x="338" y="678"/>
                    </a:lnTo>
                    <a:lnTo>
                      <a:pt x="342" y="676"/>
                    </a:lnTo>
                    <a:lnTo>
                      <a:pt x="354" y="666"/>
                    </a:lnTo>
                    <a:lnTo>
                      <a:pt x="354" y="664"/>
                    </a:lnTo>
                    <a:lnTo>
                      <a:pt x="352" y="660"/>
                    </a:lnTo>
                    <a:lnTo>
                      <a:pt x="364" y="658"/>
                    </a:lnTo>
                    <a:lnTo>
                      <a:pt x="364" y="664"/>
                    </a:lnTo>
                    <a:lnTo>
                      <a:pt x="372" y="660"/>
                    </a:lnTo>
                    <a:lnTo>
                      <a:pt x="370" y="660"/>
                    </a:lnTo>
                    <a:lnTo>
                      <a:pt x="372" y="658"/>
                    </a:lnTo>
                    <a:lnTo>
                      <a:pt x="374" y="658"/>
                    </a:lnTo>
                    <a:lnTo>
                      <a:pt x="380" y="664"/>
                    </a:lnTo>
                    <a:lnTo>
                      <a:pt x="380" y="666"/>
                    </a:lnTo>
                    <a:lnTo>
                      <a:pt x="380" y="668"/>
                    </a:lnTo>
                    <a:lnTo>
                      <a:pt x="382" y="668"/>
                    </a:lnTo>
                    <a:lnTo>
                      <a:pt x="388" y="670"/>
                    </a:lnTo>
                    <a:lnTo>
                      <a:pt x="392" y="674"/>
                    </a:lnTo>
                    <a:lnTo>
                      <a:pt x="396" y="676"/>
                    </a:lnTo>
                    <a:lnTo>
                      <a:pt x="398" y="682"/>
                    </a:lnTo>
                    <a:lnTo>
                      <a:pt x="402" y="684"/>
                    </a:lnTo>
                    <a:lnTo>
                      <a:pt x="408" y="684"/>
                    </a:lnTo>
                    <a:lnTo>
                      <a:pt x="410" y="684"/>
                    </a:lnTo>
                    <a:lnTo>
                      <a:pt x="410" y="686"/>
                    </a:lnTo>
                    <a:lnTo>
                      <a:pt x="410" y="692"/>
                    </a:lnTo>
                    <a:lnTo>
                      <a:pt x="408" y="694"/>
                    </a:lnTo>
                    <a:lnTo>
                      <a:pt x="416" y="694"/>
                    </a:lnTo>
                    <a:lnTo>
                      <a:pt x="416" y="692"/>
                    </a:lnTo>
                    <a:lnTo>
                      <a:pt x="416" y="686"/>
                    </a:lnTo>
                    <a:lnTo>
                      <a:pt x="418" y="686"/>
                    </a:lnTo>
                    <a:lnTo>
                      <a:pt x="418" y="684"/>
                    </a:lnTo>
                    <a:lnTo>
                      <a:pt x="420" y="684"/>
                    </a:lnTo>
                    <a:lnTo>
                      <a:pt x="424" y="684"/>
                    </a:lnTo>
                    <a:lnTo>
                      <a:pt x="432" y="688"/>
                    </a:lnTo>
                    <a:lnTo>
                      <a:pt x="436" y="688"/>
                    </a:lnTo>
                    <a:lnTo>
                      <a:pt x="442" y="684"/>
                    </a:lnTo>
                    <a:lnTo>
                      <a:pt x="450" y="682"/>
                    </a:lnTo>
                    <a:lnTo>
                      <a:pt x="452" y="682"/>
                    </a:lnTo>
                    <a:lnTo>
                      <a:pt x="454" y="682"/>
                    </a:lnTo>
                    <a:lnTo>
                      <a:pt x="454" y="684"/>
                    </a:lnTo>
                    <a:lnTo>
                      <a:pt x="456" y="684"/>
                    </a:lnTo>
                    <a:lnTo>
                      <a:pt x="460" y="684"/>
                    </a:lnTo>
                    <a:lnTo>
                      <a:pt x="462" y="684"/>
                    </a:lnTo>
                    <a:lnTo>
                      <a:pt x="466" y="688"/>
                    </a:lnTo>
                    <a:lnTo>
                      <a:pt x="470" y="694"/>
                    </a:lnTo>
                    <a:lnTo>
                      <a:pt x="480" y="696"/>
                    </a:lnTo>
                    <a:lnTo>
                      <a:pt x="484" y="696"/>
                    </a:lnTo>
                    <a:lnTo>
                      <a:pt x="490" y="694"/>
                    </a:lnTo>
                    <a:lnTo>
                      <a:pt x="490" y="692"/>
                    </a:lnTo>
                    <a:lnTo>
                      <a:pt x="492" y="686"/>
                    </a:lnTo>
                    <a:lnTo>
                      <a:pt x="488" y="684"/>
                    </a:lnTo>
                    <a:lnTo>
                      <a:pt x="482" y="682"/>
                    </a:lnTo>
                    <a:lnTo>
                      <a:pt x="478" y="676"/>
                    </a:lnTo>
                    <a:lnTo>
                      <a:pt x="482" y="666"/>
                    </a:lnTo>
                    <a:lnTo>
                      <a:pt x="482" y="664"/>
                    </a:lnTo>
                    <a:lnTo>
                      <a:pt x="474" y="652"/>
                    </a:lnTo>
                    <a:lnTo>
                      <a:pt x="474" y="646"/>
                    </a:lnTo>
                    <a:lnTo>
                      <a:pt x="478" y="640"/>
                    </a:lnTo>
                    <a:lnTo>
                      <a:pt x="478" y="632"/>
                    </a:lnTo>
                    <a:lnTo>
                      <a:pt x="484" y="624"/>
                    </a:lnTo>
                    <a:lnTo>
                      <a:pt x="484" y="616"/>
                    </a:lnTo>
                    <a:lnTo>
                      <a:pt x="484" y="612"/>
                    </a:lnTo>
                    <a:lnTo>
                      <a:pt x="490" y="610"/>
                    </a:lnTo>
                    <a:lnTo>
                      <a:pt x="498" y="612"/>
                    </a:lnTo>
                    <a:lnTo>
                      <a:pt x="508" y="614"/>
                    </a:lnTo>
                    <a:lnTo>
                      <a:pt x="514" y="616"/>
                    </a:lnTo>
                    <a:lnTo>
                      <a:pt x="526" y="614"/>
                    </a:lnTo>
                    <a:lnTo>
                      <a:pt x="536" y="612"/>
                    </a:lnTo>
                    <a:lnTo>
                      <a:pt x="552" y="612"/>
                    </a:lnTo>
                    <a:lnTo>
                      <a:pt x="564" y="606"/>
                    </a:lnTo>
                    <a:lnTo>
                      <a:pt x="570" y="606"/>
                    </a:lnTo>
                    <a:lnTo>
                      <a:pt x="584" y="600"/>
                    </a:lnTo>
                    <a:lnTo>
                      <a:pt x="596" y="596"/>
                    </a:lnTo>
                    <a:lnTo>
                      <a:pt x="600" y="596"/>
                    </a:lnTo>
                    <a:lnTo>
                      <a:pt x="602" y="600"/>
                    </a:lnTo>
                    <a:lnTo>
                      <a:pt x="608" y="602"/>
                    </a:lnTo>
                    <a:lnTo>
                      <a:pt x="608" y="604"/>
                    </a:lnTo>
                    <a:lnTo>
                      <a:pt x="608" y="612"/>
                    </a:lnTo>
                    <a:lnTo>
                      <a:pt x="614" y="614"/>
                    </a:lnTo>
                    <a:lnTo>
                      <a:pt x="618" y="622"/>
                    </a:lnTo>
                    <a:lnTo>
                      <a:pt x="624" y="616"/>
                    </a:lnTo>
                    <a:lnTo>
                      <a:pt x="632" y="612"/>
                    </a:lnTo>
                    <a:lnTo>
                      <a:pt x="642" y="616"/>
                    </a:lnTo>
                    <a:lnTo>
                      <a:pt x="642" y="620"/>
                    </a:lnTo>
                    <a:lnTo>
                      <a:pt x="646" y="616"/>
                    </a:lnTo>
                    <a:lnTo>
                      <a:pt x="650" y="616"/>
                    </a:lnTo>
                    <a:lnTo>
                      <a:pt x="652" y="620"/>
                    </a:lnTo>
                    <a:lnTo>
                      <a:pt x="654" y="624"/>
                    </a:lnTo>
                    <a:lnTo>
                      <a:pt x="664" y="624"/>
                    </a:lnTo>
                    <a:lnTo>
                      <a:pt x="678" y="620"/>
                    </a:lnTo>
                    <a:lnTo>
                      <a:pt x="692" y="614"/>
                    </a:lnTo>
                    <a:lnTo>
                      <a:pt x="702" y="610"/>
                    </a:lnTo>
                    <a:lnTo>
                      <a:pt x="716" y="606"/>
                    </a:lnTo>
                    <a:lnTo>
                      <a:pt x="718" y="610"/>
                    </a:lnTo>
                    <a:lnTo>
                      <a:pt x="716" y="616"/>
                    </a:lnTo>
                    <a:lnTo>
                      <a:pt x="726" y="634"/>
                    </a:lnTo>
                    <a:lnTo>
                      <a:pt x="736" y="658"/>
                    </a:lnTo>
                    <a:lnTo>
                      <a:pt x="744" y="676"/>
                    </a:lnTo>
                    <a:lnTo>
                      <a:pt x="750" y="682"/>
                    </a:lnTo>
                    <a:lnTo>
                      <a:pt x="754" y="686"/>
                    </a:lnTo>
                    <a:lnTo>
                      <a:pt x="762" y="684"/>
                    </a:lnTo>
                    <a:lnTo>
                      <a:pt x="768" y="682"/>
                    </a:lnTo>
                    <a:lnTo>
                      <a:pt x="786" y="682"/>
                    </a:lnTo>
                    <a:lnTo>
                      <a:pt x="788" y="684"/>
                    </a:lnTo>
                    <a:lnTo>
                      <a:pt x="792" y="688"/>
                    </a:lnTo>
                    <a:lnTo>
                      <a:pt x="798" y="694"/>
                    </a:lnTo>
                    <a:lnTo>
                      <a:pt x="800" y="704"/>
                    </a:lnTo>
                    <a:lnTo>
                      <a:pt x="802" y="714"/>
                    </a:lnTo>
                    <a:lnTo>
                      <a:pt x="806" y="720"/>
                    </a:lnTo>
                    <a:lnTo>
                      <a:pt x="814" y="722"/>
                    </a:lnTo>
                    <a:lnTo>
                      <a:pt x="824" y="720"/>
                    </a:lnTo>
                    <a:lnTo>
                      <a:pt x="842" y="712"/>
                    </a:lnTo>
                    <a:lnTo>
                      <a:pt x="854" y="710"/>
                    </a:lnTo>
                    <a:lnTo>
                      <a:pt x="860" y="712"/>
                    </a:lnTo>
                    <a:lnTo>
                      <a:pt x="864" y="718"/>
                    </a:lnTo>
                    <a:lnTo>
                      <a:pt x="870" y="724"/>
                    </a:lnTo>
                    <a:lnTo>
                      <a:pt x="872" y="728"/>
                    </a:lnTo>
                    <a:lnTo>
                      <a:pt x="882" y="730"/>
                    </a:lnTo>
                    <a:lnTo>
                      <a:pt x="888" y="724"/>
                    </a:lnTo>
                    <a:lnTo>
                      <a:pt x="896" y="724"/>
                    </a:lnTo>
                    <a:lnTo>
                      <a:pt x="900" y="720"/>
                    </a:lnTo>
                    <a:lnTo>
                      <a:pt x="906" y="718"/>
                    </a:lnTo>
                    <a:lnTo>
                      <a:pt x="906" y="712"/>
                    </a:lnTo>
                    <a:lnTo>
                      <a:pt x="908" y="706"/>
                    </a:lnTo>
                    <a:lnTo>
                      <a:pt x="914" y="704"/>
                    </a:lnTo>
                    <a:lnTo>
                      <a:pt x="920" y="700"/>
                    </a:lnTo>
                    <a:lnTo>
                      <a:pt x="932" y="696"/>
                    </a:lnTo>
                    <a:lnTo>
                      <a:pt x="936" y="694"/>
                    </a:lnTo>
                    <a:lnTo>
                      <a:pt x="946" y="692"/>
                    </a:lnTo>
                    <a:lnTo>
                      <a:pt x="954" y="694"/>
                    </a:lnTo>
                    <a:lnTo>
                      <a:pt x="956" y="700"/>
                    </a:lnTo>
                    <a:lnTo>
                      <a:pt x="964" y="694"/>
                    </a:lnTo>
                    <a:lnTo>
                      <a:pt x="978" y="700"/>
                    </a:lnTo>
                    <a:lnTo>
                      <a:pt x="986" y="704"/>
                    </a:lnTo>
                    <a:lnTo>
                      <a:pt x="992" y="706"/>
                    </a:lnTo>
                    <a:lnTo>
                      <a:pt x="1004" y="706"/>
                    </a:lnTo>
                    <a:lnTo>
                      <a:pt x="1016" y="704"/>
                    </a:lnTo>
                    <a:lnTo>
                      <a:pt x="1028" y="706"/>
                    </a:lnTo>
                    <a:lnTo>
                      <a:pt x="1032" y="702"/>
                    </a:lnTo>
                    <a:lnTo>
                      <a:pt x="1032" y="692"/>
                    </a:lnTo>
                    <a:lnTo>
                      <a:pt x="1026" y="686"/>
                    </a:lnTo>
                    <a:lnTo>
                      <a:pt x="1020" y="682"/>
                    </a:lnTo>
                    <a:lnTo>
                      <a:pt x="1024" y="674"/>
                    </a:lnTo>
                    <a:lnTo>
                      <a:pt x="1026" y="668"/>
                    </a:lnTo>
                    <a:lnTo>
                      <a:pt x="1028" y="664"/>
                    </a:lnTo>
                    <a:lnTo>
                      <a:pt x="1030" y="662"/>
                    </a:lnTo>
                    <a:lnTo>
                      <a:pt x="1038" y="664"/>
                    </a:lnTo>
                    <a:lnTo>
                      <a:pt x="1046" y="664"/>
                    </a:lnTo>
                    <a:lnTo>
                      <a:pt x="1056" y="664"/>
                    </a:lnTo>
                    <a:lnTo>
                      <a:pt x="1062" y="670"/>
                    </a:lnTo>
                    <a:lnTo>
                      <a:pt x="1072" y="672"/>
                    </a:lnTo>
                    <a:lnTo>
                      <a:pt x="1084" y="682"/>
                    </a:lnTo>
                    <a:lnTo>
                      <a:pt x="1092" y="690"/>
                    </a:lnTo>
                    <a:lnTo>
                      <a:pt x="1098" y="698"/>
                    </a:lnTo>
                    <a:lnTo>
                      <a:pt x="1102" y="704"/>
                    </a:lnTo>
                    <a:lnTo>
                      <a:pt x="1114" y="712"/>
                    </a:lnTo>
                    <a:lnTo>
                      <a:pt x="1120" y="708"/>
                    </a:lnTo>
                    <a:lnTo>
                      <a:pt x="1126" y="708"/>
                    </a:lnTo>
                    <a:lnTo>
                      <a:pt x="1134" y="706"/>
                    </a:lnTo>
                    <a:lnTo>
                      <a:pt x="1138" y="700"/>
                    </a:lnTo>
                    <a:lnTo>
                      <a:pt x="1148" y="706"/>
                    </a:lnTo>
                    <a:lnTo>
                      <a:pt x="1162" y="708"/>
                    </a:lnTo>
                    <a:lnTo>
                      <a:pt x="1166" y="712"/>
                    </a:lnTo>
                    <a:lnTo>
                      <a:pt x="1166" y="716"/>
                    </a:lnTo>
                    <a:lnTo>
                      <a:pt x="1172" y="718"/>
                    </a:lnTo>
                    <a:lnTo>
                      <a:pt x="1180" y="718"/>
                    </a:lnTo>
                    <a:lnTo>
                      <a:pt x="1188" y="724"/>
                    </a:lnTo>
                    <a:lnTo>
                      <a:pt x="1192" y="724"/>
                    </a:lnTo>
                    <a:lnTo>
                      <a:pt x="1200" y="722"/>
                    </a:lnTo>
                    <a:lnTo>
                      <a:pt x="1208" y="724"/>
                    </a:lnTo>
                    <a:lnTo>
                      <a:pt x="1216" y="726"/>
                    </a:lnTo>
                    <a:lnTo>
                      <a:pt x="1228" y="724"/>
                    </a:lnTo>
                    <a:lnTo>
                      <a:pt x="1234" y="718"/>
                    </a:lnTo>
                    <a:lnTo>
                      <a:pt x="1246" y="718"/>
                    </a:lnTo>
                    <a:lnTo>
                      <a:pt x="1262" y="708"/>
                    </a:lnTo>
                    <a:lnTo>
                      <a:pt x="1264" y="706"/>
                    </a:lnTo>
                    <a:lnTo>
                      <a:pt x="1274" y="714"/>
                    </a:lnTo>
                    <a:lnTo>
                      <a:pt x="1282" y="714"/>
                    </a:lnTo>
                    <a:lnTo>
                      <a:pt x="1292" y="716"/>
                    </a:lnTo>
                    <a:lnTo>
                      <a:pt x="1300" y="714"/>
                    </a:lnTo>
                    <a:lnTo>
                      <a:pt x="1310" y="718"/>
                    </a:lnTo>
                    <a:lnTo>
                      <a:pt x="1316" y="724"/>
                    </a:lnTo>
                    <a:lnTo>
                      <a:pt x="1326" y="714"/>
                    </a:lnTo>
                    <a:lnTo>
                      <a:pt x="1330" y="714"/>
                    </a:lnTo>
                    <a:lnTo>
                      <a:pt x="1334" y="712"/>
                    </a:lnTo>
                    <a:lnTo>
                      <a:pt x="1336" y="708"/>
                    </a:lnTo>
                    <a:lnTo>
                      <a:pt x="1334" y="706"/>
                    </a:lnTo>
                    <a:lnTo>
                      <a:pt x="1336" y="704"/>
                    </a:lnTo>
                    <a:lnTo>
                      <a:pt x="1342" y="698"/>
                    </a:lnTo>
                    <a:lnTo>
                      <a:pt x="1346" y="690"/>
                    </a:lnTo>
                    <a:lnTo>
                      <a:pt x="1352" y="682"/>
                    </a:lnTo>
                    <a:lnTo>
                      <a:pt x="1348" y="676"/>
                    </a:lnTo>
                    <a:lnTo>
                      <a:pt x="1354" y="672"/>
                    </a:lnTo>
                    <a:lnTo>
                      <a:pt x="1354" y="664"/>
                    </a:lnTo>
                    <a:lnTo>
                      <a:pt x="1354" y="658"/>
                    </a:lnTo>
                    <a:lnTo>
                      <a:pt x="1348" y="660"/>
                    </a:lnTo>
                    <a:lnTo>
                      <a:pt x="1348" y="654"/>
                    </a:lnTo>
                    <a:lnTo>
                      <a:pt x="1352" y="652"/>
                    </a:lnTo>
                    <a:lnTo>
                      <a:pt x="1356" y="648"/>
                    </a:lnTo>
                    <a:lnTo>
                      <a:pt x="1364" y="642"/>
                    </a:lnTo>
                    <a:lnTo>
                      <a:pt x="1370" y="636"/>
                    </a:lnTo>
                    <a:lnTo>
                      <a:pt x="1378" y="636"/>
                    </a:lnTo>
                    <a:lnTo>
                      <a:pt x="1384" y="634"/>
                    </a:lnTo>
                    <a:lnTo>
                      <a:pt x="1390" y="632"/>
                    </a:lnTo>
                    <a:lnTo>
                      <a:pt x="1398" y="632"/>
                    </a:lnTo>
                    <a:lnTo>
                      <a:pt x="1406" y="636"/>
                    </a:lnTo>
                    <a:lnTo>
                      <a:pt x="1410" y="642"/>
                    </a:lnTo>
                    <a:lnTo>
                      <a:pt x="1416" y="648"/>
                    </a:lnTo>
                    <a:lnTo>
                      <a:pt x="1426" y="650"/>
                    </a:lnTo>
                    <a:lnTo>
                      <a:pt x="1434" y="654"/>
                    </a:lnTo>
                    <a:lnTo>
                      <a:pt x="1436" y="660"/>
                    </a:lnTo>
                    <a:lnTo>
                      <a:pt x="1444" y="668"/>
                    </a:lnTo>
                    <a:lnTo>
                      <a:pt x="1444" y="676"/>
                    </a:lnTo>
                    <a:lnTo>
                      <a:pt x="1444" y="682"/>
                    </a:lnTo>
                    <a:lnTo>
                      <a:pt x="1452" y="694"/>
                    </a:lnTo>
                    <a:lnTo>
                      <a:pt x="1456" y="704"/>
                    </a:lnTo>
                    <a:lnTo>
                      <a:pt x="1462" y="708"/>
                    </a:lnTo>
                    <a:lnTo>
                      <a:pt x="1466" y="708"/>
                    </a:lnTo>
                    <a:lnTo>
                      <a:pt x="1472" y="708"/>
                    </a:lnTo>
                    <a:lnTo>
                      <a:pt x="1482" y="712"/>
                    </a:lnTo>
                    <a:lnTo>
                      <a:pt x="1484" y="716"/>
                    </a:lnTo>
                    <a:lnTo>
                      <a:pt x="1488" y="722"/>
                    </a:lnTo>
                    <a:lnTo>
                      <a:pt x="1490" y="730"/>
                    </a:lnTo>
                    <a:lnTo>
                      <a:pt x="1498" y="736"/>
                    </a:lnTo>
                    <a:lnTo>
                      <a:pt x="1500" y="742"/>
                    </a:lnTo>
                    <a:lnTo>
                      <a:pt x="1498" y="750"/>
                    </a:lnTo>
                    <a:lnTo>
                      <a:pt x="1502" y="754"/>
                    </a:lnTo>
                    <a:lnTo>
                      <a:pt x="1508" y="758"/>
                    </a:lnTo>
                    <a:lnTo>
                      <a:pt x="1516" y="762"/>
                    </a:lnTo>
                    <a:lnTo>
                      <a:pt x="1520" y="760"/>
                    </a:lnTo>
                    <a:lnTo>
                      <a:pt x="1526" y="758"/>
                    </a:lnTo>
                    <a:lnTo>
                      <a:pt x="1530" y="752"/>
                    </a:lnTo>
                    <a:lnTo>
                      <a:pt x="1536" y="750"/>
                    </a:lnTo>
                    <a:lnTo>
                      <a:pt x="1542" y="750"/>
                    </a:lnTo>
                    <a:lnTo>
                      <a:pt x="1546" y="746"/>
                    </a:lnTo>
                    <a:lnTo>
                      <a:pt x="1548" y="742"/>
                    </a:lnTo>
                    <a:lnTo>
                      <a:pt x="1560" y="740"/>
                    </a:lnTo>
                    <a:lnTo>
                      <a:pt x="1554" y="746"/>
                    </a:lnTo>
                    <a:lnTo>
                      <a:pt x="1554" y="754"/>
                    </a:lnTo>
                    <a:lnTo>
                      <a:pt x="1556" y="758"/>
                    </a:lnTo>
                    <a:lnTo>
                      <a:pt x="1556" y="764"/>
                    </a:lnTo>
                    <a:lnTo>
                      <a:pt x="1552" y="770"/>
                    </a:lnTo>
                    <a:lnTo>
                      <a:pt x="1554" y="776"/>
                    </a:lnTo>
                    <a:lnTo>
                      <a:pt x="1552" y="786"/>
                    </a:lnTo>
                    <a:lnTo>
                      <a:pt x="1548" y="794"/>
                    </a:lnTo>
                    <a:lnTo>
                      <a:pt x="1542" y="798"/>
                    </a:lnTo>
                    <a:lnTo>
                      <a:pt x="1538" y="800"/>
                    </a:lnTo>
                    <a:lnTo>
                      <a:pt x="1536" y="806"/>
                    </a:lnTo>
                    <a:lnTo>
                      <a:pt x="1528" y="808"/>
                    </a:lnTo>
                    <a:lnTo>
                      <a:pt x="1526" y="814"/>
                    </a:lnTo>
                    <a:lnTo>
                      <a:pt x="1524" y="810"/>
                    </a:lnTo>
                    <a:lnTo>
                      <a:pt x="1524" y="816"/>
                    </a:lnTo>
                    <a:lnTo>
                      <a:pt x="1524" y="824"/>
                    </a:lnTo>
                    <a:lnTo>
                      <a:pt x="1516" y="824"/>
                    </a:lnTo>
                    <a:lnTo>
                      <a:pt x="1516" y="822"/>
                    </a:lnTo>
                    <a:lnTo>
                      <a:pt x="1516" y="818"/>
                    </a:lnTo>
                    <a:lnTo>
                      <a:pt x="1518" y="814"/>
                    </a:lnTo>
                    <a:lnTo>
                      <a:pt x="1518" y="810"/>
                    </a:lnTo>
                    <a:lnTo>
                      <a:pt x="1512" y="814"/>
                    </a:lnTo>
                    <a:lnTo>
                      <a:pt x="1508" y="816"/>
                    </a:lnTo>
                    <a:lnTo>
                      <a:pt x="1508" y="824"/>
                    </a:lnTo>
                    <a:lnTo>
                      <a:pt x="1506" y="832"/>
                    </a:lnTo>
                    <a:lnTo>
                      <a:pt x="1508" y="842"/>
                    </a:lnTo>
                    <a:lnTo>
                      <a:pt x="1508" y="846"/>
                    </a:lnTo>
                    <a:lnTo>
                      <a:pt x="1502" y="852"/>
                    </a:lnTo>
                    <a:lnTo>
                      <a:pt x="1502" y="858"/>
                    </a:lnTo>
                    <a:lnTo>
                      <a:pt x="1500" y="860"/>
                    </a:lnTo>
                    <a:lnTo>
                      <a:pt x="1502" y="862"/>
                    </a:lnTo>
                    <a:lnTo>
                      <a:pt x="1512" y="854"/>
                    </a:lnTo>
                    <a:lnTo>
                      <a:pt x="1516" y="846"/>
                    </a:lnTo>
                    <a:lnTo>
                      <a:pt x="1528" y="846"/>
                    </a:lnTo>
                    <a:lnTo>
                      <a:pt x="1526" y="858"/>
                    </a:lnTo>
                    <a:lnTo>
                      <a:pt x="1538" y="864"/>
                    </a:lnTo>
                    <a:lnTo>
                      <a:pt x="1544" y="864"/>
                    </a:lnTo>
                    <a:lnTo>
                      <a:pt x="1548" y="862"/>
                    </a:lnTo>
                    <a:lnTo>
                      <a:pt x="1548" y="858"/>
                    </a:lnTo>
                    <a:lnTo>
                      <a:pt x="1556" y="854"/>
                    </a:lnTo>
                    <a:lnTo>
                      <a:pt x="1560" y="850"/>
                    </a:lnTo>
                    <a:lnTo>
                      <a:pt x="1564" y="842"/>
                    </a:lnTo>
                    <a:lnTo>
                      <a:pt x="1566" y="842"/>
                    </a:lnTo>
                    <a:lnTo>
                      <a:pt x="1570" y="836"/>
                    </a:lnTo>
                    <a:lnTo>
                      <a:pt x="1572" y="828"/>
                    </a:lnTo>
                    <a:lnTo>
                      <a:pt x="1576" y="826"/>
                    </a:lnTo>
                    <a:lnTo>
                      <a:pt x="1584" y="822"/>
                    </a:lnTo>
                    <a:lnTo>
                      <a:pt x="1584" y="816"/>
                    </a:lnTo>
                    <a:lnTo>
                      <a:pt x="1588" y="808"/>
                    </a:lnTo>
                    <a:lnTo>
                      <a:pt x="1598" y="800"/>
                    </a:lnTo>
                    <a:lnTo>
                      <a:pt x="1606" y="794"/>
                    </a:lnTo>
                    <a:lnTo>
                      <a:pt x="1610" y="780"/>
                    </a:lnTo>
                    <a:lnTo>
                      <a:pt x="1610" y="772"/>
                    </a:lnTo>
                    <a:lnTo>
                      <a:pt x="1616" y="768"/>
                    </a:lnTo>
                    <a:lnTo>
                      <a:pt x="1620" y="764"/>
                    </a:lnTo>
                    <a:lnTo>
                      <a:pt x="1624" y="760"/>
                    </a:lnTo>
                    <a:lnTo>
                      <a:pt x="1624" y="752"/>
                    </a:lnTo>
                    <a:lnTo>
                      <a:pt x="1630" y="746"/>
                    </a:lnTo>
                    <a:lnTo>
                      <a:pt x="1636" y="742"/>
                    </a:lnTo>
                    <a:lnTo>
                      <a:pt x="1636" y="736"/>
                    </a:lnTo>
                    <a:lnTo>
                      <a:pt x="1636" y="734"/>
                    </a:lnTo>
                    <a:lnTo>
                      <a:pt x="1642" y="734"/>
                    </a:lnTo>
                    <a:lnTo>
                      <a:pt x="1636" y="726"/>
                    </a:lnTo>
                    <a:lnTo>
                      <a:pt x="1642" y="722"/>
                    </a:lnTo>
                    <a:lnTo>
                      <a:pt x="1644" y="716"/>
                    </a:lnTo>
                    <a:lnTo>
                      <a:pt x="1642" y="706"/>
                    </a:lnTo>
                    <a:lnTo>
                      <a:pt x="1638" y="698"/>
                    </a:lnTo>
                    <a:lnTo>
                      <a:pt x="1642" y="696"/>
                    </a:lnTo>
                    <a:lnTo>
                      <a:pt x="1644" y="690"/>
                    </a:lnTo>
                    <a:lnTo>
                      <a:pt x="1642" y="688"/>
                    </a:lnTo>
                    <a:lnTo>
                      <a:pt x="1642" y="682"/>
                    </a:lnTo>
                    <a:lnTo>
                      <a:pt x="1648" y="680"/>
                    </a:lnTo>
                    <a:lnTo>
                      <a:pt x="1652" y="672"/>
                    </a:lnTo>
                    <a:lnTo>
                      <a:pt x="1652" y="668"/>
                    </a:lnTo>
                    <a:lnTo>
                      <a:pt x="1648" y="652"/>
                    </a:lnTo>
                    <a:lnTo>
                      <a:pt x="1658" y="652"/>
                    </a:lnTo>
                    <a:lnTo>
                      <a:pt x="1658" y="650"/>
                    </a:lnTo>
                    <a:lnTo>
                      <a:pt x="1652" y="648"/>
                    </a:lnTo>
                    <a:lnTo>
                      <a:pt x="1652" y="644"/>
                    </a:lnTo>
                    <a:lnTo>
                      <a:pt x="1648" y="644"/>
                    </a:lnTo>
                    <a:lnTo>
                      <a:pt x="1648" y="648"/>
                    </a:lnTo>
                    <a:lnTo>
                      <a:pt x="1646" y="648"/>
                    </a:lnTo>
                    <a:lnTo>
                      <a:pt x="1642" y="642"/>
                    </a:lnTo>
                    <a:lnTo>
                      <a:pt x="1638" y="634"/>
                    </a:lnTo>
                    <a:lnTo>
                      <a:pt x="1634" y="630"/>
                    </a:lnTo>
                    <a:lnTo>
                      <a:pt x="1628" y="626"/>
                    </a:lnTo>
                    <a:lnTo>
                      <a:pt x="1616" y="624"/>
                    </a:lnTo>
                    <a:lnTo>
                      <a:pt x="1612" y="626"/>
                    </a:lnTo>
                    <a:lnTo>
                      <a:pt x="1616" y="634"/>
                    </a:lnTo>
                    <a:lnTo>
                      <a:pt x="1612" y="634"/>
                    </a:lnTo>
                    <a:lnTo>
                      <a:pt x="1610" y="632"/>
                    </a:lnTo>
                    <a:lnTo>
                      <a:pt x="1608" y="632"/>
                    </a:lnTo>
                    <a:lnTo>
                      <a:pt x="1606" y="636"/>
                    </a:lnTo>
                    <a:lnTo>
                      <a:pt x="1602" y="640"/>
                    </a:lnTo>
                    <a:lnTo>
                      <a:pt x="1602" y="642"/>
                    </a:lnTo>
                    <a:lnTo>
                      <a:pt x="1598" y="640"/>
                    </a:lnTo>
                    <a:lnTo>
                      <a:pt x="1600" y="636"/>
                    </a:lnTo>
                    <a:lnTo>
                      <a:pt x="1602" y="630"/>
                    </a:lnTo>
                    <a:lnTo>
                      <a:pt x="1600" y="630"/>
                    </a:lnTo>
                    <a:lnTo>
                      <a:pt x="1598" y="630"/>
                    </a:lnTo>
                    <a:lnTo>
                      <a:pt x="1598" y="626"/>
                    </a:lnTo>
                    <a:lnTo>
                      <a:pt x="1594" y="626"/>
                    </a:lnTo>
                    <a:lnTo>
                      <a:pt x="1594" y="630"/>
                    </a:lnTo>
                    <a:lnTo>
                      <a:pt x="1592" y="630"/>
                    </a:lnTo>
                    <a:lnTo>
                      <a:pt x="1592" y="632"/>
                    </a:lnTo>
                    <a:lnTo>
                      <a:pt x="1592" y="634"/>
                    </a:lnTo>
                    <a:lnTo>
                      <a:pt x="1588" y="634"/>
                    </a:lnTo>
                    <a:lnTo>
                      <a:pt x="1588" y="612"/>
                    </a:lnTo>
                    <a:lnTo>
                      <a:pt x="1566" y="612"/>
                    </a:lnTo>
                    <a:lnTo>
                      <a:pt x="1566" y="606"/>
                    </a:lnTo>
                    <a:lnTo>
                      <a:pt x="1570" y="600"/>
                    </a:lnTo>
                    <a:lnTo>
                      <a:pt x="1598" y="578"/>
                    </a:lnTo>
                    <a:lnTo>
                      <a:pt x="1602" y="578"/>
                    </a:lnTo>
                    <a:lnTo>
                      <a:pt x="1602" y="572"/>
                    </a:lnTo>
                    <a:lnTo>
                      <a:pt x="1602" y="570"/>
                    </a:lnTo>
                    <a:lnTo>
                      <a:pt x="1608" y="568"/>
                    </a:lnTo>
                    <a:lnTo>
                      <a:pt x="1610" y="558"/>
                    </a:lnTo>
                    <a:lnTo>
                      <a:pt x="1612" y="550"/>
                    </a:lnTo>
                    <a:lnTo>
                      <a:pt x="1616" y="552"/>
                    </a:lnTo>
                    <a:lnTo>
                      <a:pt x="1618" y="552"/>
                    </a:lnTo>
                    <a:lnTo>
                      <a:pt x="1624" y="542"/>
                    </a:lnTo>
                    <a:lnTo>
                      <a:pt x="1636" y="536"/>
                    </a:lnTo>
                    <a:lnTo>
                      <a:pt x="1636" y="530"/>
                    </a:lnTo>
                    <a:lnTo>
                      <a:pt x="1642" y="530"/>
                    </a:lnTo>
                    <a:lnTo>
                      <a:pt x="1646" y="530"/>
                    </a:lnTo>
                    <a:lnTo>
                      <a:pt x="1648" y="524"/>
                    </a:lnTo>
                    <a:lnTo>
                      <a:pt x="1648" y="516"/>
                    </a:lnTo>
                    <a:lnTo>
                      <a:pt x="1658" y="504"/>
                    </a:lnTo>
                    <a:lnTo>
                      <a:pt x="1672" y="494"/>
                    </a:lnTo>
                    <a:lnTo>
                      <a:pt x="1672" y="490"/>
                    </a:lnTo>
                    <a:lnTo>
                      <a:pt x="1676" y="490"/>
                    </a:lnTo>
                    <a:lnTo>
                      <a:pt x="1676" y="488"/>
                    </a:lnTo>
                    <a:lnTo>
                      <a:pt x="1676" y="486"/>
                    </a:lnTo>
                    <a:lnTo>
                      <a:pt x="1682" y="486"/>
                    </a:lnTo>
                    <a:lnTo>
                      <a:pt x="1684" y="488"/>
                    </a:lnTo>
                    <a:lnTo>
                      <a:pt x="1688" y="490"/>
                    </a:lnTo>
                    <a:lnTo>
                      <a:pt x="1706" y="490"/>
                    </a:lnTo>
                    <a:lnTo>
                      <a:pt x="1724" y="490"/>
                    </a:lnTo>
                    <a:lnTo>
                      <a:pt x="1724" y="494"/>
                    </a:lnTo>
                    <a:lnTo>
                      <a:pt x="1724" y="496"/>
                    </a:lnTo>
                    <a:lnTo>
                      <a:pt x="1724" y="500"/>
                    </a:lnTo>
                    <a:lnTo>
                      <a:pt x="1730" y="498"/>
                    </a:lnTo>
                    <a:lnTo>
                      <a:pt x="1734" y="490"/>
                    </a:lnTo>
                    <a:lnTo>
                      <a:pt x="1740" y="498"/>
                    </a:lnTo>
                    <a:lnTo>
                      <a:pt x="1746" y="498"/>
                    </a:lnTo>
                    <a:lnTo>
                      <a:pt x="1752" y="498"/>
                    </a:lnTo>
                    <a:lnTo>
                      <a:pt x="1758" y="496"/>
                    </a:lnTo>
                    <a:lnTo>
                      <a:pt x="1762" y="498"/>
                    </a:lnTo>
                    <a:lnTo>
                      <a:pt x="1764" y="500"/>
                    </a:lnTo>
                    <a:lnTo>
                      <a:pt x="1770" y="500"/>
                    </a:lnTo>
                    <a:lnTo>
                      <a:pt x="1770" y="486"/>
                    </a:lnTo>
                    <a:lnTo>
                      <a:pt x="1782" y="486"/>
                    </a:lnTo>
                    <a:lnTo>
                      <a:pt x="1794" y="488"/>
                    </a:lnTo>
                    <a:lnTo>
                      <a:pt x="1794" y="490"/>
                    </a:lnTo>
                    <a:lnTo>
                      <a:pt x="1798" y="490"/>
                    </a:lnTo>
                    <a:lnTo>
                      <a:pt x="1798" y="488"/>
                    </a:lnTo>
                    <a:lnTo>
                      <a:pt x="1808" y="486"/>
                    </a:lnTo>
                    <a:lnTo>
                      <a:pt x="1810" y="496"/>
                    </a:lnTo>
                    <a:lnTo>
                      <a:pt x="1816" y="496"/>
                    </a:lnTo>
                    <a:lnTo>
                      <a:pt x="1816" y="498"/>
                    </a:lnTo>
                    <a:lnTo>
                      <a:pt x="1816" y="500"/>
                    </a:lnTo>
                    <a:lnTo>
                      <a:pt x="1800" y="500"/>
                    </a:lnTo>
                    <a:lnTo>
                      <a:pt x="1802" y="512"/>
                    </a:lnTo>
                    <a:lnTo>
                      <a:pt x="1818" y="512"/>
                    </a:lnTo>
                    <a:lnTo>
                      <a:pt x="1818" y="508"/>
                    </a:lnTo>
                    <a:lnTo>
                      <a:pt x="1820" y="506"/>
                    </a:lnTo>
                    <a:lnTo>
                      <a:pt x="1824" y="508"/>
                    </a:lnTo>
                    <a:lnTo>
                      <a:pt x="1828" y="508"/>
                    </a:lnTo>
                    <a:lnTo>
                      <a:pt x="1828" y="506"/>
                    </a:lnTo>
                    <a:lnTo>
                      <a:pt x="1828" y="504"/>
                    </a:lnTo>
                    <a:lnTo>
                      <a:pt x="1830" y="504"/>
                    </a:lnTo>
                    <a:lnTo>
                      <a:pt x="1834" y="496"/>
                    </a:lnTo>
                    <a:lnTo>
                      <a:pt x="1844" y="496"/>
                    </a:lnTo>
                    <a:lnTo>
                      <a:pt x="1854" y="496"/>
                    </a:lnTo>
                    <a:lnTo>
                      <a:pt x="1854" y="494"/>
                    </a:lnTo>
                    <a:lnTo>
                      <a:pt x="1858" y="494"/>
                    </a:lnTo>
                    <a:lnTo>
                      <a:pt x="1856" y="488"/>
                    </a:lnTo>
                    <a:lnTo>
                      <a:pt x="1846" y="488"/>
                    </a:lnTo>
                    <a:lnTo>
                      <a:pt x="1846" y="490"/>
                    </a:lnTo>
                    <a:lnTo>
                      <a:pt x="1844" y="490"/>
                    </a:lnTo>
                    <a:lnTo>
                      <a:pt x="1844" y="472"/>
                    </a:lnTo>
                    <a:lnTo>
                      <a:pt x="1846" y="476"/>
                    </a:lnTo>
                    <a:lnTo>
                      <a:pt x="1848" y="470"/>
                    </a:lnTo>
                    <a:lnTo>
                      <a:pt x="1848" y="466"/>
                    </a:lnTo>
                    <a:lnTo>
                      <a:pt x="1854" y="462"/>
                    </a:lnTo>
                    <a:lnTo>
                      <a:pt x="1862" y="460"/>
                    </a:lnTo>
                    <a:lnTo>
                      <a:pt x="1866" y="458"/>
                    </a:lnTo>
                    <a:lnTo>
                      <a:pt x="1872" y="454"/>
                    </a:lnTo>
                    <a:lnTo>
                      <a:pt x="1872" y="450"/>
                    </a:lnTo>
                    <a:lnTo>
                      <a:pt x="1872" y="448"/>
                    </a:lnTo>
                    <a:lnTo>
                      <a:pt x="1874" y="448"/>
                    </a:lnTo>
                    <a:lnTo>
                      <a:pt x="1880" y="442"/>
                    </a:lnTo>
                    <a:lnTo>
                      <a:pt x="1882" y="436"/>
                    </a:lnTo>
                    <a:lnTo>
                      <a:pt x="1884" y="436"/>
                    </a:lnTo>
                    <a:lnTo>
                      <a:pt x="1890" y="434"/>
                    </a:lnTo>
                    <a:lnTo>
                      <a:pt x="1902" y="434"/>
                    </a:lnTo>
                    <a:lnTo>
                      <a:pt x="1910" y="432"/>
                    </a:lnTo>
                    <a:lnTo>
                      <a:pt x="1912" y="430"/>
                    </a:lnTo>
                    <a:lnTo>
                      <a:pt x="1916" y="430"/>
                    </a:lnTo>
                    <a:lnTo>
                      <a:pt x="1918" y="436"/>
                    </a:lnTo>
                    <a:lnTo>
                      <a:pt x="1926" y="436"/>
                    </a:lnTo>
                    <a:lnTo>
                      <a:pt x="1934" y="432"/>
                    </a:lnTo>
                    <a:lnTo>
                      <a:pt x="1930" y="442"/>
                    </a:lnTo>
                    <a:lnTo>
                      <a:pt x="1928" y="448"/>
                    </a:lnTo>
                    <a:lnTo>
                      <a:pt x="1926" y="450"/>
                    </a:lnTo>
                    <a:lnTo>
                      <a:pt x="1928" y="452"/>
                    </a:lnTo>
                    <a:lnTo>
                      <a:pt x="1928" y="454"/>
                    </a:lnTo>
                    <a:lnTo>
                      <a:pt x="1934" y="452"/>
                    </a:lnTo>
                    <a:lnTo>
                      <a:pt x="1934" y="458"/>
                    </a:lnTo>
                    <a:lnTo>
                      <a:pt x="1934" y="462"/>
                    </a:lnTo>
                    <a:lnTo>
                      <a:pt x="1938" y="454"/>
                    </a:lnTo>
                    <a:lnTo>
                      <a:pt x="1948" y="444"/>
                    </a:lnTo>
                    <a:lnTo>
                      <a:pt x="1958" y="436"/>
                    </a:lnTo>
                    <a:lnTo>
                      <a:pt x="1966" y="434"/>
                    </a:lnTo>
                    <a:lnTo>
                      <a:pt x="1972" y="434"/>
                    </a:lnTo>
                    <a:lnTo>
                      <a:pt x="1972" y="436"/>
                    </a:lnTo>
                    <a:lnTo>
                      <a:pt x="1974" y="436"/>
                    </a:lnTo>
                    <a:lnTo>
                      <a:pt x="1980" y="436"/>
                    </a:lnTo>
                    <a:lnTo>
                      <a:pt x="1976" y="430"/>
                    </a:lnTo>
                    <a:lnTo>
                      <a:pt x="1976" y="426"/>
                    </a:lnTo>
                    <a:lnTo>
                      <a:pt x="1976" y="424"/>
                    </a:lnTo>
                    <a:lnTo>
                      <a:pt x="1974" y="426"/>
                    </a:lnTo>
                    <a:lnTo>
                      <a:pt x="1974" y="424"/>
                    </a:lnTo>
                    <a:lnTo>
                      <a:pt x="1974" y="420"/>
                    </a:lnTo>
                    <a:lnTo>
                      <a:pt x="1984" y="412"/>
                    </a:lnTo>
                    <a:lnTo>
                      <a:pt x="1990" y="412"/>
                    </a:lnTo>
                    <a:lnTo>
                      <a:pt x="2004" y="416"/>
                    </a:lnTo>
                    <a:lnTo>
                      <a:pt x="2004" y="420"/>
                    </a:lnTo>
                    <a:lnTo>
                      <a:pt x="2000" y="420"/>
                    </a:lnTo>
                    <a:lnTo>
                      <a:pt x="2000" y="416"/>
                    </a:lnTo>
                    <a:lnTo>
                      <a:pt x="1998" y="416"/>
                    </a:lnTo>
                    <a:lnTo>
                      <a:pt x="1992" y="416"/>
                    </a:lnTo>
                    <a:lnTo>
                      <a:pt x="1990" y="420"/>
                    </a:lnTo>
                    <a:lnTo>
                      <a:pt x="1988" y="420"/>
                    </a:lnTo>
                    <a:lnTo>
                      <a:pt x="1984" y="442"/>
                    </a:lnTo>
                    <a:lnTo>
                      <a:pt x="1982" y="454"/>
                    </a:lnTo>
                    <a:lnTo>
                      <a:pt x="1980" y="458"/>
                    </a:lnTo>
                    <a:lnTo>
                      <a:pt x="1976" y="458"/>
                    </a:lnTo>
                    <a:lnTo>
                      <a:pt x="1966" y="458"/>
                    </a:lnTo>
                    <a:lnTo>
                      <a:pt x="1954" y="460"/>
                    </a:lnTo>
                    <a:lnTo>
                      <a:pt x="1954" y="466"/>
                    </a:lnTo>
                    <a:lnTo>
                      <a:pt x="1954" y="472"/>
                    </a:lnTo>
                    <a:lnTo>
                      <a:pt x="1952" y="472"/>
                    </a:lnTo>
                    <a:lnTo>
                      <a:pt x="1948" y="472"/>
                    </a:lnTo>
                    <a:lnTo>
                      <a:pt x="1948" y="478"/>
                    </a:lnTo>
                    <a:lnTo>
                      <a:pt x="1948" y="480"/>
                    </a:lnTo>
                    <a:lnTo>
                      <a:pt x="1938" y="488"/>
                    </a:lnTo>
                    <a:lnTo>
                      <a:pt x="1928" y="496"/>
                    </a:lnTo>
                    <a:lnTo>
                      <a:pt x="1918" y="512"/>
                    </a:lnTo>
                    <a:lnTo>
                      <a:pt x="1912" y="518"/>
                    </a:lnTo>
                    <a:lnTo>
                      <a:pt x="1906" y="524"/>
                    </a:lnTo>
                    <a:lnTo>
                      <a:pt x="1902" y="526"/>
                    </a:lnTo>
                    <a:lnTo>
                      <a:pt x="1902" y="524"/>
                    </a:lnTo>
                    <a:lnTo>
                      <a:pt x="1900" y="524"/>
                    </a:lnTo>
                    <a:lnTo>
                      <a:pt x="1898" y="524"/>
                    </a:lnTo>
                    <a:lnTo>
                      <a:pt x="1898" y="526"/>
                    </a:lnTo>
                    <a:lnTo>
                      <a:pt x="1894" y="530"/>
                    </a:lnTo>
                    <a:lnTo>
                      <a:pt x="1888" y="530"/>
                    </a:lnTo>
                    <a:lnTo>
                      <a:pt x="1882" y="530"/>
                    </a:lnTo>
                    <a:lnTo>
                      <a:pt x="1882" y="534"/>
                    </a:lnTo>
                    <a:lnTo>
                      <a:pt x="1884" y="534"/>
                    </a:lnTo>
                    <a:lnTo>
                      <a:pt x="1882" y="544"/>
                    </a:lnTo>
                    <a:lnTo>
                      <a:pt x="1882" y="550"/>
                    </a:lnTo>
                    <a:lnTo>
                      <a:pt x="1876" y="552"/>
                    </a:lnTo>
                    <a:lnTo>
                      <a:pt x="1872" y="552"/>
                    </a:lnTo>
                    <a:lnTo>
                      <a:pt x="1870" y="554"/>
                    </a:lnTo>
                    <a:lnTo>
                      <a:pt x="1866" y="566"/>
                    </a:lnTo>
                    <a:lnTo>
                      <a:pt x="1864" y="580"/>
                    </a:lnTo>
                    <a:lnTo>
                      <a:pt x="1864" y="598"/>
                    </a:lnTo>
                    <a:lnTo>
                      <a:pt x="1866" y="618"/>
                    </a:lnTo>
                    <a:lnTo>
                      <a:pt x="1882" y="688"/>
                    </a:lnTo>
                    <a:lnTo>
                      <a:pt x="1894" y="678"/>
                    </a:lnTo>
                    <a:lnTo>
                      <a:pt x="1906" y="668"/>
                    </a:lnTo>
                    <a:lnTo>
                      <a:pt x="1908" y="654"/>
                    </a:lnTo>
                    <a:lnTo>
                      <a:pt x="1908" y="650"/>
                    </a:lnTo>
                    <a:lnTo>
                      <a:pt x="1910" y="648"/>
                    </a:lnTo>
                    <a:lnTo>
                      <a:pt x="1922" y="644"/>
                    </a:lnTo>
                    <a:lnTo>
                      <a:pt x="1922" y="630"/>
                    </a:lnTo>
                    <a:lnTo>
                      <a:pt x="1922" y="624"/>
                    </a:lnTo>
                    <a:lnTo>
                      <a:pt x="1928" y="618"/>
                    </a:lnTo>
                    <a:lnTo>
                      <a:pt x="1934" y="616"/>
                    </a:lnTo>
                    <a:lnTo>
                      <a:pt x="1934" y="612"/>
                    </a:lnTo>
                    <a:lnTo>
                      <a:pt x="1938" y="608"/>
                    </a:lnTo>
                    <a:lnTo>
                      <a:pt x="1944" y="612"/>
                    </a:lnTo>
                    <a:lnTo>
                      <a:pt x="1946" y="612"/>
                    </a:lnTo>
                    <a:lnTo>
                      <a:pt x="1952" y="612"/>
                    </a:lnTo>
                    <a:lnTo>
                      <a:pt x="1958" y="604"/>
                    </a:lnTo>
                    <a:lnTo>
                      <a:pt x="1952" y="590"/>
                    </a:lnTo>
                    <a:lnTo>
                      <a:pt x="1952" y="582"/>
                    </a:lnTo>
                    <a:lnTo>
                      <a:pt x="1952" y="578"/>
                    </a:lnTo>
                    <a:lnTo>
                      <a:pt x="1954" y="576"/>
                    </a:lnTo>
                    <a:lnTo>
                      <a:pt x="1958" y="570"/>
                    </a:lnTo>
                    <a:lnTo>
                      <a:pt x="1966" y="568"/>
                    </a:lnTo>
                    <a:lnTo>
                      <a:pt x="1974" y="568"/>
                    </a:lnTo>
                    <a:lnTo>
                      <a:pt x="1974" y="560"/>
                    </a:lnTo>
                    <a:lnTo>
                      <a:pt x="1970" y="560"/>
                    </a:lnTo>
                    <a:lnTo>
                      <a:pt x="1966" y="560"/>
                    </a:lnTo>
                    <a:lnTo>
                      <a:pt x="1962" y="552"/>
                    </a:lnTo>
                    <a:lnTo>
                      <a:pt x="1962" y="544"/>
                    </a:lnTo>
                    <a:lnTo>
                      <a:pt x="1964" y="544"/>
                    </a:lnTo>
                    <a:lnTo>
                      <a:pt x="1966" y="540"/>
                    </a:lnTo>
                    <a:lnTo>
                      <a:pt x="1970" y="540"/>
                    </a:lnTo>
                    <a:lnTo>
                      <a:pt x="1970" y="534"/>
                    </a:lnTo>
                    <a:lnTo>
                      <a:pt x="1970" y="532"/>
                    </a:lnTo>
                    <a:lnTo>
                      <a:pt x="1972" y="532"/>
                    </a:lnTo>
                    <a:lnTo>
                      <a:pt x="1972" y="526"/>
                    </a:lnTo>
                    <a:lnTo>
                      <a:pt x="1966" y="526"/>
                    </a:lnTo>
                    <a:lnTo>
                      <a:pt x="1956" y="524"/>
                    </a:lnTo>
                    <a:lnTo>
                      <a:pt x="1956" y="516"/>
                    </a:lnTo>
                    <a:lnTo>
                      <a:pt x="1956" y="508"/>
                    </a:lnTo>
                    <a:lnTo>
                      <a:pt x="1972" y="496"/>
                    </a:lnTo>
                    <a:lnTo>
                      <a:pt x="1972" y="494"/>
                    </a:lnTo>
                    <a:lnTo>
                      <a:pt x="1972" y="490"/>
                    </a:lnTo>
                    <a:lnTo>
                      <a:pt x="1976" y="490"/>
                    </a:lnTo>
                    <a:lnTo>
                      <a:pt x="1976" y="486"/>
                    </a:lnTo>
                    <a:lnTo>
                      <a:pt x="1974" y="486"/>
                    </a:lnTo>
                    <a:lnTo>
                      <a:pt x="1974" y="484"/>
                    </a:lnTo>
                    <a:lnTo>
                      <a:pt x="1976" y="480"/>
                    </a:lnTo>
                    <a:lnTo>
                      <a:pt x="1980" y="476"/>
                    </a:lnTo>
                    <a:lnTo>
                      <a:pt x="2002" y="478"/>
                    </a:lnTo>
                    <a:lnTo>
                      <a:pt x="2002" y="472"/>
                    </a:lnTo>
                    <a:lnTo>
                      <a:pt x="2018" y="462"/>
                    </a:lnTo>
                    <a:lnTo>
                      <a:pt x="2016" y="472"/>
                    </a:lnTo>
                    <a:lnTo>
                      <a:pt x="2016" y="478"/>
                    </a:lnTo>
                    <a:lnTo>
                      <a:pt x="2018" y="480"/>
                    </a:lnTo>
                    <a:lnTo>
                      <a:pt x="2020" y="480"/>
                    </a:lnTo>
                    <a:lnTo>
                      <a:pt x="2020" y="478"/>
                    </a:lnTo>
                    <a:lnTo>
                      <a:pt x="2022" y="478"/>
                    </a:lnTo>
                    <a:lnTo>
                      <a:pt x="2028" y="470"/>
                    </a:lnTo>
                    <a:lnTo>
                      <a:pt x="2034" y="462"/>
                    </a:lnTo>
                    <a:lnTo>
                      <a:pt x="2040" y="458"/>
                    </a:lnTo>
                    <a:lnTo>
                      <a:pt x="2048" y="458"/>
                    </a:lnTo>
                    <a:lnTo>
                      <a:pt x="2056" y="460"/>
                    </a:lnTo>
                    <a:lnTo>
                      <a:pt x="2064" y="466"/>
                    </a:lnTo>
                    <a:lnTo>
                      <a:pt x="2064" y="472"/>
                    </a:lnTo>
                    <a:lnTo>
                      <a:pt x="2072" y="476"/>
                    </a:lnTo>
                    <a:lnTo>
                      <a:pt x="2076" y="478"/>
                    </a:lnTo>
                    <a:lnTo>
                      <a:pt x="2082" y="468"/>
                    </a:lnTo>
                    <a:lnTo>
                      <a:pt x="2090" y="458"/>
                    </a:lnTo>
                    <a:lnTo>
                      <a:pt x="2098" y="452"/>
                    </a:lnTo>
                    <a:lnTo>
                      <a:pt x="2108" y="448"/>
                    </a:lnTo>
                    <a:lnTo>
                      <a:pt x="2108" y="444"/>
                    </a:lnTo>
                    <a:lnTo>
                      <a:pt x="2108" y="442"/>
                    </a:lnTo>
                    <a:lnTo>
                      <a:pt x="2108" y="440"/>
                    </a:lnTo>
                    <a:lnTo>
                      <a:pt x="2110" y="440"/>
                    </a:lnTo>
                    <a:lnTo>
                      <a:pt x="2112" y="442"/>
                    </a:lnTo>
                    <a:lnTo>
                      <a:pt x="2116" y="442"/>
                    </a:lnTo>
                    <a:lnTo>
                      <a:pt x="2118" y="442"/>
                    </a:lnTo>
                    <a:lnTo>
                      <a:pt x="2120" y="436"/>
                    </a:lnTo>
                    <a:lnTo>
                      <a:pt x="2120" y="434"/>
                    </a:lnTo>
                    <a:lnTo>
                      <a:pt x="2122" y="434"/>
                    </a:lnTo>
                    <a:lnTo>
                      <a:pt x="2122" y="436"/>
                    </a:lnTo>
                    <a:lnTo>
                      <a:pt x="2126" y="436"/>
                    </a:lnTo>
                    <a:lnTo>
                      <a:pt x="2130" y="430"/>
                    </a:lnTo>
                    <a:lnTo>
                      <a:pt x="2138" y="426"/>
                    </a:lnTo>
                    <a:lnTo>
                      <a:pt x="2144" y="426"/>
                    </a:lnTo>
                    <a:lnTo>
                      <a:pt x="2154" y="422"/>
                    </a:lnTo>
                    <a:lnTo>
                      <a:pt x="2164" y="416"/>
                    </a:lnTo>
                    <a:lnTo>
                      <a:pt x="2174" y="416"/>
                    </a:lnTo>
                    <a:lnTo>
                      <a:pt x="2184" y="420"/>
                    </a:lnTo>
                    <a:lnTo>
                      <a:pt x="2192" y="420"/>
                    </a:lnTo>
                    <a:lnTo>
                      <a:pt x="2198" y="420"/>
                    </a:lnTo>
                    <a:lnTo>
                      <a:pt x="2204" y="414"/>
                    </a:lnTo>
                    <a:lnTo>
                      <a:pt x="2202" y="408"/>
                    </a:lnTo>
                    <a:lnTo>
                      <a:pt x="2202" y="406"/>
                    </a:lnTo>
                    <a:lnTo>
                      <a:pt x="2204" y="404"/>
                    </a:lnTo>
                    <a:lnTo>
                      <a:pt x="2202" y="404"/>
                    </a:lnTo>
                    <a:lnTo>
                      <a:pt x="2198" y="404"/>
                    </a:lnTo>
                    <a:lnTo>
                      <a:pt x="2190" y="378"/>
                    </a:lnTo>
                    <a:lnTo>
                      <a:pt x="2186" y="378"/>
                    </a:lnTo>
                    <a:lnTo>
                      <a:pt x="2186" y="372"/>
                    </a:lnTo>
                    <a:lnTo>
                      <a:pt x="2180" y="376"/>
                    </a:lnTo>
                    <a:lnTo>
                      <a:pt x="2182" y="376"/>
                    </a:lnTo>
                    <a:lnTo>
                      <a:pt x="2180" y="378"/>
                    </a:lnTo>
                    <a:lnTo>
                      <a:pt x="2176" y="378"/>
                    </a:lnTo>
                    <a:lnTo>
                      <a:pt x="2176" y="372"/>
                    </a:lnTo>
                    <a:lnTo>
                      <a:pt x="2176" y="370"/>
                    </a:lnTo>
                    <a:lnTo>
                      <a:pt x="2180" y="368"/>
                    </a:lnTo>
                    <a:lnTo>
                      <a:pt x="2170" y="368"/>
                    </a:lnTo>
                    <a:lnTo>
                      <a:pt x="2162" y="368"/>
                    </a:lnTo>
                    <a:lnTo>
                      <a:pt x="2162" y="362"/>
                    </a:lnTo>
                    <a:lnTo>
                      <a:pt x="2176" y="360"/>
                    </a:lnTo>
                    <a:lnTo>
                      <a:pt x="2182" y="366"/>
                    </a:lnTo>
                    <a:lnTo>
                      <a:pt x="2198" y="366"/>
                    </a:lnTo>
                    <a:lnTo>
                      <a:pt x="2210" y="368"/>
                    </a:lnTo>
                    <a:lnTo>
                      <a:pt x="2218" y="360"/>
                    </a:lnTo>
                    <a:lnTo>
                      <a:pt x="2222" y="350"/>
                    </a:lnTo>
                    <a:lnTo>
                      <a:pt x="2222" y="342"/>
                    </a:lnTo>
                    <a:lnTo>
                      <a:pt x="2216" y="340"/>
                    </a:lnTo>
                    <a:lnTo>
                      <a:pt x="2216" y="334"/>
                    </a:lnTo>
                    <a:lnTo>
                      <a:pt x="2218" y="332"/>
                    </a:lnTo>
                    <a:lnTo>
                      <a:pt x="2218" y="324"/>
                    </a:lnTo>
                    <a:lnTo>
                      <a:pt x="2228" y="322"/>
                    </a:lnTo>
                    <a:lnTo>
                      <a:pt x="2226" y="328"/>
                    </a:lnTo>
                    <a:lnTo>
                      <a:pt x="2228" y="330"/>
                    </a:lnTo>
                    <a:lnTo>
                      <a:pt x="2230" y="332"/>
                    </a:lnTo>
                    <a:lnTo>
                      <a:pt x="2226" y="332"/>
                    </a:lnTo>
                    <a:lnTo>
                      <a:pt x="2226" y="334"/>
                    </a:lnTo>
                    <a:lnTo>
                      <a:pt x="2228" y="342"/>
                    </a:lnTo>
                    <a:lnTo>
                      <a:pt x="2238" y="350"/>
                    </a:lnTo>
                    <a:lnTo>
                      <a:pt x="2240" y="350"/>
                    </a:lnTo>
                    <a:lnTo>
                      <a:pt x="2238" y="348"/>
                    </a:lnTo>
                    <a:lnTo>
                      <a:pt x="2248" y="342"/>
                    </a:lnTo>
                    <a:lnTo>
                      <a:pt x="2254" y="340"/>
                    </a:lnTo>
                    <a:lnTo>
                      <a:pt x="2262" y="342"/>
                    </a:lnTo>
                    <a:lnTo>
                      <a:pt x="2266" y="350"/>
                    </a:lnTo>
                    <a:lnTo>
                      <a:pt x="2274" y="352"/>
                    </a:lnTo>
                    <a:lnTo>
                      <a:pt x="2274" y="360"/>
                    </a:lnTo>
                    <a:lnTo>
                      <a:pt x="2272" y="362"/>
                    </a:lnTo>
                    <a:lnTo>
                      <a:pt x="2276" y="366"/>
                    </a:lnTo>
                    <a:lnTo>
                      <a:pt x="2284" y="368"/>
                    </a:lnTo>
                    <a:lnTo>
                      <a:pt x="2302" y="372"/>
                    </a:lnTo>
                    <a:lnTo>
                      <a:pt x="2302" y="378"/>
                    </a:lnTo>
                    <a:lnTo>
                      <a:pt x="2316" y="372"/>
                    </a:lnTo>
                    <a:lnTo>
                      <a:pt x="2316" y="378"/>
                    </a:lnTo>
                    <a:lnTo>
                      <a:pt x="2328" y="378"/>
                    </a:lnTo>
                    <a:lnTo>
                      <a:pt x="2328" y="376"/>
                    </a:lnTo>
                    <a:lnTo>
                      <a:pt x="2320" y="368"/>
                    </a:lnTo>
                    <a:lnTo>
                      <a:pt x="2320" y="362"/>
                    </a:lnTo>
                    <a:lnTo>
                      <a:pt x="2330" y="362"/>
                    </a:lnTo>
                    <a:lnTo>
                      <a:pt x="2330" y="352"/>
                    </a:lnTo>
                    <a:lnTo>
                      <a:pt x="2322" y="354"/>
                    </a:lnTo>
                    <a:lnTo>
                      <a:pt x="2322" y="350"/>
                    </a:lnTo>
                    <a:lnTo>
                      <a:pt x="2320" y="348"/>
                    </a:lnTo>
                    <a:lnTo>
                      <a:pt x="2330" y="348"/>
                    </a:lnTo>
                    <a:lnTo>
                      <a:pt x="2330" y="350"/>
                    </a:lnTo>
                    <a:lnTo>
                      <a:pt x="2334" y="350"/>
                    </a:lnTo>
                    <a:lnTo>
                      <a:pt x="2336" y="350"/>
                    </a:lnTo>
                    <a:lnTo>
                      <a:pt x="2346" y="350"/>
                    </a:lnTo>
                    <a:lnTo>
                      <a:pt x="2346" y="352"/>
                    </a:lnTo>
                    <a:lnTo>
                      <a:pt x="2348" y="352"/>
                    </a:lnTo>
                    <a:lnTo>
                      <a:pt x="2348" y="350"/>
                    </a:lnTo>
                    <a:lnTo>
                      <a:pt x="2346" y="344"/>
                    </a:lnTo>
                    <a:lnTo>
                      <a:pt x="2352" y="344"/>
                    </a:lnTo>
                    <a:lnTo>
                      <a:pt x="2352" y="334"/>
                    </a:lnTo>
                    <a:lnTo>
                      <a:pt x="2356" y="334"/>
                    </a:lnTo>
                    <a:lnTo>
                      <a:pt x="2338" y="326"/>
                    </a:lnTo>
                    <a:close/>
                    <a:moveTo>
                      <a:pt x="1770" y="196"/>
                    </a:moveTo>
                    <a:lnTo>
                      <a:pt x="1774" y="194"/>
                    </a:lnTo>
                    <a:lnTo>
                      <a:pt x="1772" y="198"/>
                    </a:lnTo>
                    <a:lnTo>
                      <a:pt x="1770" y="198"/>
                    </a:lnTo>
                    <a:lnTo>
                      <a:pt x="1770" y="196"/>
                    </a:lnTo>
                    <a:close/>
                    <a:moveTo>
                      <a:pt x="744" y="204"/>
                    </a:moveTo>
                    <a:lnTo>
                      <a:pt x="742" y="206"/>
                    </a:lnTo>
                    <a:lnTo>
                      <a:pt x="742" y="202"/>
                    </a:lnTo>
                    <a:lnTo>
                      <a:pt x="744" y="202"/>
                    </a:lnTo>
                    <a:lnTo>
                      <a:pt x="744" y="204"/>
                    </a:lnTo>
                    <a:close/>
                    <a:moveTo>
                      <a:pt x="84" y="458"/>
                    </a:moveTo>
                    <a:lnTo>
                      <a:pt x="84" y="466"/>
                    </a:lnTo>
                    <a:lnTo>
                      <a:pt x="82" y="466"/>
                    </a:lnTo>
                    <a:lnTo>
                      <a:pt x="82" y="470"/>
                    </a:lnTo>
                    <a:lnTo>
                      <a:pt x="62" y="474"/>
                    </a:lnTo>
                    <a:lnTo>
                      <a:pt x="62" y="468"/>
                    </a:lnTo>
                    <a:lnTo>
                      <a:pt x="52" y="458"/>
                    </a:lnTo>
                    <a:lnTo>
                      <a:pt x="52" y="452"/>
                    </a:lnTo>
                    <a:lnTo>
                      <a:pt x="48" y="448"/>
                    </a:lnTo>
                    <a:lnTo>
                      <a:pt x="44" y="440"/>
                    </a:lnTo>
                    <a:lnTo>
                      <a:pt x="52" y="438"/>
                    </a:lnTo>
                    <a:lnTo>
                      <a:pt x="56" y="432"/>
                    </a:lnTo>
                    <a:lnTo>
                      <a:pt x="64" y="440"/>
                    </a:lnTo>
                    <a:lnTo>
                      <a:pt x="72" y="444"/>
                    </a:lnTo>
                    <a:lnTo>
                      <a:pt x="74" y="444"/>
                    </a:lnTo>
                    <a:lnTo>
                      <a:pt x="80" y="444"/>
                    </a:lnTo>
                    <a:lnTo>
                      <a:pt x="82" y="450"/>
                    </a:lnTo>
                    <a:lnTo>
                      <a:pt x="82" y="456"/>
                    </a:lnTo>
                    <a:lnTo>
                      <a:pt x="84" y="456"/>
                    </a:lnTo>
                    <a:lnTo>
                      <a:pt x="84" y="458"/>
                    </a:lnTo>
                    <a:close/>
                    <a:moveTo>
                      <a:pt x="108" y="398"/>
                    </a:moveTo>
                    <a:lnTo>
                      <a:pt x="106" y="386"/>
                    </a:lnTo>
                    <a:lnTo>
                      <a:pt x="114" y="386"/>
                    </a:lnTo>
                    <a:lnTo>
                      <a:pt x="116" y="388"/>
                    </a:lnTo>
                    <a:lnTo>
                      <a:pt x="116" y="392"/>
                    </a:lnTo>
                    <a:lnTo>
                      <a:pt x="118" y="394"/>
                    </a:lnTo>
                    <a:lnTo>
                      <a:pt x="120" y="396"/>
                    </a:lnTo>
                    <a:lnTo>
                      <a:pt x="118" y="398"/>
                    </a:lnTo>
                    <a:lnTo>
                      <a:pt x="108" y="398"/>
                    </a:lnTo>
                    <a:close/>
                    <a:moveTo>
                      <a:pt x="136" y="444"/>
                    </a:moveTo>
                    <a:lnTo>
                      <a:pt x="136" y="450"/>
                    </a:lnTo>
                    <a:lnTo>
                      <a:pt x="130" y="456"/>
                    </a:lnTo>
                    <a:lnTo>
                      <a:pt x="120" y="444"/>
                    </a:lnTo>
                    <a:lnTo>
                      <a:pt x="110" y="438"/>
                    </a:lnTo>
                    <a:lnTo>
                      <a:pt x="110" y="432"/>
                    </a:lnTo>
                    <a:lnTo>
                      <a:pt x="118" y="434"/>
                    </a:lnTo>
                    <a:lnTo>
                      <a:pt x="116" y="430"/>
                    </a:lnTo>
                    <a:lnTo>
                      <a:pt x="116" y="428"/>
                    </a:lnTo>
                    <a:lnTo>
                      <a:pt x="118" y="428"/>
                    </a:lnTo>
                    <a:lnTo>
                      <a:pt x="118" y="430"/>
                    </a:lnTo>
                    <a:lnTo>
                      <a:pt x="120" y="430"/>
                    </a:lnTo>
                    <a:lnTo>
                      <a:pt x="124" y="422"/>
                    </a:lnTo>
                    <a:lnTo>
                      <a:pt x="124" y="420"/>
                    </a:lnTo>
                    <a:lnTo>
                      <a:pt x="120" y="416"/>
                    </a:lnTo>
                    <a:lnTo>
                      <a:pt x="118" y="420"/>
                    </a:lnTo>
                    <a:lnTo>
                      <a:pt x="116" y="420"/>
                    </a:lnTo>
                    <a:lnTo>
                      <a:pt x="114" y="416"/>
                    </a:lnTo>
                    <a:lnTo>
                      <a:pt x="114" y="412"/>
                    </a:lnTo>
                    <a:lnTo>
                      <a:pt x="116" y="412"/>
                    </a:lnTo>
                    <a:lnTo>
                      <a:pt x="128" y="416"/>
                    </a:lnTo>
                    <a:lnTo>
                      <a:pt x="128" y="424"/>
                    </a:lnTo>
                    <a:lnTo>
                      <a:pt x="130" y="434"/>
                    </a:lnTo>
                    <a:lnTo>
                      <a:pt x="136" y="440"/>
                    </a:lnTo>
                    <a:lnTo>
                      <a:pt x="136" y="444"/>
                    </a:lnTo>
                    <a:close/>
                    <a:moveTo>
                      <a:pt x="156" y="496"/>
                    </a:moveTo>
                    <a:lnTo>
                      <a:pt x="156" y="498"/>
                    </a:lnTo>
                    <a:lnTo>
                      <a:pt x="154" y="498"/>
                    </a:lnTo>
                    <a:lnTo>
                      <a:pt x="154" y="494"/>
                    </a:lnTo>
                    <a:lnTo>
                      <a:pt x="154" y="492"/>
                    </a:lnTo>
                    <a:lnTo>
                      <a:pt x="156" y="496"/>
                    </a:lnTo>
                    <a:close/>
                    <a:moveTo>
                      <a:pt x="144" y="468"/>
                    </a:moveTo>
                    <a:lnTo>
                      <a:pt x="144" y="466"/>
                    </a:lnTo>
                    <a:lnTo>
                      <a:pt x="146" y="466"/>
                    </a:lnTo>
                    <a:lnTo>
                      <a:pt x="152" y="466"/>
                    </a:lnTo>
                    <a:lnTo>
                      <a:pt x="154" y="468"/>
                    </a:lnTo>
                    <a:lnTo>
                      <a:pt x="152" y="470"/>
                    </a:lnTo>
                    <a:lnTo>
                      <a:pt x="146" y="470"/>
                    </a:lnTo>
                    <a:lnTo>
                      <a:pt x="144" y="468"/>
                    </a:lnTo>
                    <a:close/>
                    <a:moveTo>
                      <a:pt x="172" y="512"/>
                    </a:moveTo>
                    <a:lnTo>
                      <a:pt x="172" y="516"/>
                    </a:lnTo>
                    <a:lnTo>
                      <a:pt x="164" y="520"/>
                    </a:lnTo>
                    <a:lnTo>
                      <a:pt x="160" y="522"/>
                    </a:lnTo>
                    <a:lnTo>
                      <a:pt x="152" y="514"/>
                    </a:lnTo>
                    <a:lnTo>
                      <a:pt x="146" y="506"/>
                    </a:lnTo>
                    <a:lnTo>
                      <a:pt x="152" y="506"/>
                    </a:lnTo>
                    <a:lnTo>
                      <a:pt x="160" y="510"/>
                    </a:lnTo>
                    <a:lnTo>
                      <a:pt x="160" y="504"/>
                    </a:lnTo>
                    <a:lnTo>
                      <a:pt x="160" y="502"/>
                    </a:lnTo>
                    <a:lnTo>
                      <a:pt x="162" y="502"/>
                    </a:lnTo>
                    <a:lnTo>
                      <a:pt x="170" y="510"/>
                    </a:lnTo>
                    <a:lnTo>
                      <a:pt x="172" y="510"/>
                    </a:lnTo>
                    <a:lnTo>
                      <a:pt x="172" y="512"/>
                    </a:lnTo>
                    <a:close/>
                    <a:moveTo>
                      <a:pt x="308" y="786"/>
                    </a:moveTo>
                    <a:lnTo>
                      <a:pt x="308" y="784"/>
                    </a:lnTo>
                    <a:lnTo>
                      <a:pt x="310" y="786"/>
                    </a:lnTo>
                    <a:lnTo>
                      <a:pt x="310" y="788"/>
                    </a:lnTo>
                    <a:lnTo>
                      <a:pt x="308" y="788"/>
                    </a:lnTo>
                    <a:lnTo>
                      <a:pt x="308" y="786"/>
                    </a:lnTo>
                    <a:close/>
                    <a:moveTo>
                      <a:pt x="856" y="130"/>
                    </a:moveTo>
                    <a:lnTo>
                      <a:pt x="854" y="134"/>
                    </a:lnTo>
                    <a:lnTo>
                      <a:pt x="852" y="134"/>
                    </a:lnTo>
                    <a:lnTo>
                      <a:pt x="852" y="132"/>
                    </a:lnTo>
                    <a:lnTo>
                      <a:pt x="860" y="122"/>
                    </a:lnTo>
                    <a:lnTo>
                      <a:pt x="856" y="130"/>
                    </a:lnTo>
                    <a:close/>
                    <a:moveTo>
                      <a:pt x="1078" y="68"/>
                    </a:moveTo>
                    <a:lnTo>
                      <a:pt x="1080" y="62"/>
                    </a:lnTo>
                    <a:lnTo>
                      <a:pt x="1080" y="60"/>
                    </a:lnTo>
                    <a:lnTo>
                      <a:pt x="1082" y="62"/>
                    </a:lnTo>
                    <a:lnTo>
                      <a:pt x="1082" y="66"/>
                    </a:lnTo>
                    <a:lnTo>
                      <a:pt x="1090" y="66"/>
                    </a:lnTo>
                    <a:lnTo>
                      <a:pt x="1098" y="62"/>
                    </a:lnTo>
                    <a:lnTo>
                      <a:pt x="1114" y="58"/>
                    </a:lnTo>
                    <a:lnTo>
                      <a:pt x="1110" y="54"/>
                    </a:lnTo>
                    <a:lnTo>
                      <a:pt x="1114" y="52"/>
                    </a:lnTo>
                    <a:lnTo>
                      <a:pt x="1118" y="58"/>
                    </a:lnTo>
                    <a:lnTo>
                      <a:pt x="1116" y="60"/>
                    </a:lnTo>
                    <a:lnTo>
                      <a:pt x="1100" y="68"/>
                    </a:lnTo>
                    <a:lnTo>
                      <a:pt x="1086" y="80"/>
                    </a:lnTo>
                    <a:lnTo>
                      <a:pt x="1086" y="76"/>
                    </a:lnTo>
                    <a:lnTo>
                      <a:pt x="1078" y="72"/>
                    </a:lnTo>
                    <a:lnTo>
                      <a:pt x="1078" y="68"/>
                    </a:lnTo>
                    <a:close/>
                    <a:moveTo>
                      <a:pt x="1050" y="50"/>
                    </a:moveTo>
                    <a:lnTo>
                      <a:pt x="1052" y="44"/>
                    </a:lnTo>
                    <a:lnTo>
                      <a:pt x="1054" y="54"/>
                    </a:lnTo>
                    <a:lnTo>
                      <a:pt x="1046" y="54"/>
                    </a:lnTo>
                    <a:lnTo>
                      <a:pt x="1050" y="50"/>
                    </a:lnTo>
                    <a:close/>
                    <a:moveTo>
                      <a:pt x="1196" y="596"/>
                    </a:moveTo>
                    <a:lnTo>
                      <a:pt x="1198" y="606"/>
                    </a:lnTo>
                    <a:lnTo>
                      <a:pt x="1198" y="616"/>
                    </a:lnTo>
                    <a:lnTo>
                      <a:pt x="1190" y="626"/>
                    </a:lnTo>
                    <a:lnTo>
                      <a:pt x="1190" y="624"/>
                    </a:lnTo>
                    <a:lnTo>
                      <a:pt x="1184" y="624"/>
                    </a:lnTo>
                    <a:lnTo>
                      <a:pt x="1184" y="626"/>
                    </a:lnTo>
                    <a:lnTo>
                      <a:pt x="1182" y="630"/>
                    </a:lnTo>
                    <a:lnTo>
                      <a:pt x="1184" y="632"/>
                    </a:lnTo>
                    <a:lnTo>
                      <a:pt x="1188" y="634"/>
                    </a:lnTo>
                    <a:lnTo>
                      <a:pt x="1178" y="644"/>
                    </a:lnTo>
                    <a:lnTo>
                      <a:pt x="1178" y="648"/>
                    </a:lnTo>
                    <a:lnTo>
                      <a:pt x="1172" y="648"/>
                    </a:lnTo>
                    <a:lnTo>
                      <a:pt x="1166" y="648"/>
                    </a:lnTo>
                    <a:lnTo>
                      <a:pt x="1166" y="650"/>
                    </a:lnTo>
                    <a:lnTo>
                      <a:pt x="1164" y="652"/>
                    </a:lnTo>
                    <a:lnTo>
                      <a:pt x="1162" y="654"/>
                    </a:lnTo>
                    <a:lnTo>
                      <a:pt x="1162" y="658"/>
                    </a:lnTo>
                    <a:lnTo>
                      <a:pt x="1156" y="658"/>
                    </a:lnTo>
                    <a:lnTo>
                      <a:pt x="1152" y="658"/>
                    </a:lnTo>
                    <a:lnTo>
                      <a:pt x="1146" y="664"/>
                    </a:lnTo>
                    <a:lnTo>
                      <a:pt x="1142" y="672"/>
                    </a:lnTo>
                    <a:lnTo>
                      <a:pt x="1134" y="682"/>
                    </a:lnTo>
                    <a:lnTo>
                      <a:pt x="1130" y="686"/>
                    </a:lnTo>
                    <a:lnTo>
                      <a:pt x="1126" y="686"/>
                    </a:lnTo>
                    <a:lnTo>
                      <a:pt x="1120" y="686"/>
                    </a:lnTo>
                    <a:lnTo>
                      <a:pt x="1116" y="682"/>
                    </a:lnTo>
                    <a:lnTo>
                      <a:pt x="1110" y="680"/>
                    </a:lnTo>
                    <a:lnTo>
                      <a:pt x="1126" y="672"/>
                    </a:lnTo>
                    <a:lnTo>
                      <a:pt x="1130" y="668"/>
                    </a:lnTo>
                    <a:lnTo>
                      <a:pt x="1136" y="662"/>
                    </a:lnTo>
                    <a:lnTo>
                      <a:pt x="1138" y="654"/>
                    </a:lnTo>
                    <a:lnTo>
                      <a:pt x="1142" y="650"/>
                    </a:lnTo>
                    <a:lnTo>
                      <a:pt x="1146" y="650"/>
                    </a:lnTo>
                    <a:lnTo>
                      <a:pt x="1148" y="648"/>
                    </a:lnTo>
                    <a:lnTo>
                      <a:pt x="1152" y="644"/>
                    </a:lnTo>
                    <a:lnTo>
                      <a:pt x="1154" y="640"/>
                    </a:lnTo>
                    <a:lnTo>
                      <a:pt x="1156" y="636"/>
                    </a:lnTo>
                    <a:lnTo>
                      <a:pt x="1162" y="636"/>
                    </a:lnTo>
                    <a:lnTo>
                      <a:pt x="1170" y="626"/>
                    </a:lnTo>
                    <a:lnTo>
                      <a:pt x="1180" y="614"/>
                    </a:lnTo>
                    <a:lnTo>
                      <a:pt x="1196" y="582"/>
                    </a:lnTo>
                    <a:lnTo>
                      <a:pt x="1198" y="582"/>
                    </a:lnTo>
                    <a:lnTo>
                      <a:pt x="1200" y="582"/>
                    </a:lnTo>
                    <a:lnTo>
                      <a:pt x="1196" y="596"/>
                    </a:lnTo>
                    <a:close/>
                    <a:moveTo>
                      <a:pt x="1248" y="142"/>
                    </a:moveTo>
                    <a:lnTo>
                      <a:pt x="1246" y="150"/>
                    </a:lnTo>
                    <a:lnTo>
                      <a:pt x="1244" y="150"/>
                    </a:lnTo>
                    <a:lnTo>
                      <a:pt x="1242" y="158"/>
                    </a:lnTo>
                    <a:lnTo>
                      <a:pt x="1238" y="158"/>
                    </a:lnTo>
                    <a:lnTo>
                      <a:pt x="1242" y="156"/>
                    </a:lnTo>
                    <a:lnTo>
                      <a:pt x="1244" y="150"/>
                    </a:lnTo>
                    <a:lnTo>
                      <a:pt x="1242" y="144"/>
                    </a:lnTo>
                    <a:lnTo>
                      <a:pt x="1244" y="140"/>
                    </a:lnTo>
                    <a:lnTo>
                      <a:pt x="1248" y="138"/>
                    </a:lnTo>
                    <a:lnTo>
                      <a:pt x="1252" y="138"/>
                    </a:lnTo>
                    <a:lnTo>
                      <a:pt x="1248" y="142"/>
                    </a:lnTo>
                    <a:close/>
                    <a:moveTo>
                      <a:pt x="1642" y="160"/>
                    </a:moveTo>
                    <a:lnTo>
                      <a:pt x="1638" y="160"/>
                    </a:lnTo>
                    <a:lnTo>
                      <a:pt x="1642" y="158"/>
                    </a:lnTo>
                    <a:lnTo>
                      <a:pt x="1644" y="160"/>
                    </a:lnTo>
                    <a:lnTo>
                      <a:pt x="1646" y="162"/>
                    </a:lnTo>
                    <a:lnTo>
                      <a:pt x="1642" y="16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9" name="Freeform 1537"/>
              <p:cNvSpPr>
                <a:spLocks/>
              </p:cNvSpPr>
              <p:nvPr/>
            </p:nvSpPr>
            <p:spPr bwMode="auto">
              <a:xfrm>
                <a:off x="3241675" y="1958975"/>
                <a:ext cx="19050" cy="22225"/>
              </a:xfrm>
              <a:custGeom>
                <a:avLst/>
                <a:gdLst>
                  <a:gd name="T0" fmla="*/ 0 w 12"/>
                  <a:gd name="T1" fmla="*/ 8 h 14"/>
                  <a:gd name="T2" fmla="*/ 0 w 12"/>
                  <a:gd name="T3" fmla="*/ 14 h 14"/>
                  <a:gd name="T4" fmla="*/ 6 w 12"/>
                  <a:gd name="T5" fmla="*/ 12 h 14"/>
                  <a:gd name="T6" fmla="*/ 12 w 12"/>
                  <a:gd name="T7" fmla="*/ 6 h 14"/>
                  <a:gd name="T8" fmla="*/ 12 w 12"/>
                  <a:gd name="T9" fmla="*/ 0 h 14"/>
                  <a:gd name="T10" fmla="*/ 8 w 12"/>
                  <a:gd name="T11" fmla="*/ 0 h 14"/>
                  <a:gd name="T12" fmla="*/ 4 w 12"/>
                  <a:gd name="T13" fmla="*/ 4 h 14"/>
                  <a:gd name="T14" fmla="*/ 0 w 12"/>
                  <a:gd name="T15" fmla="*/ 8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4">
                    <a:moveTo>
                      <a:pt x="0" y="8"/>
                    </a:moveTo>
                    <a:lnTo>
                      <a:pt x="0" y="14"/>
                    </a:lnTo>
                    <a:lnTo>
                      <a:pt x="6" y="12"/>
                    </a:lnTo>
                    <a:lnTo>
                      <a:pt x="12" y="6"/>
                    </a:lnTo>
                    <a:lnTo>
                      <a:pt x="12" y="0"/>
                    </a:lnTo>
                    <a:lnTo>
                      <a:pt x="8" y="0"/>
                    </a:lnTo>
                    <a:lnTo>
                      <a:pt x="4" y="4"/>
                    </a:lnTo>
                    <a:lnTo>
                      <a:pt x="0"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0" name="Freeform 1538"/>
              <p:cNvSpPr>
                <a:spLocks/>
              </p:cNvSpPr>
              <p:nvPr/>
            </p:nvSpPr>
            <p:spPr bwMode="auto">
              <a:xfrm>
                <a:off x="3819525" y="2752725"/>
                <a:ext cx="22225" cy="22225"/>
              </a:xfrm>
              <a:custGeom>
                <a:avLst/>
                <a:gdLst>
                  <a:gd name="T0" fmla="*/ 6 w 14"/>
                  <a:gd name="T1" fmla="*/ 14 h 14"/>
                  <a:gd name="T2" fmla="*/ 8 w 14"/>
                  <a:gd name="T3" fmla="*/ 14 h 14"/>
                  <a:gd name="T4" fmla="*/ 14 w 14"/>
                  <a:gd name="T5" fmla="*/ 6 h 14"/>
                  <a:gd name="T6" fmla="*/ 6 w 14"/>
                  <a:gd name="T7" fmla="*/ 0 h 14"/>
                  <a:gd name="T8" fmla="*/ 4 w 14"/>
                  <a:gd name="T9" fmla="*/ 2 h 14"/>
                  <a:gd name="T10" fmla="*/ 0 w 14"/>
                  <a:gd name="T11" fmla="*/ 6 h 14"/>
                  <a:gd name="T12" fmla="*/ 0 w 14"/>
                  <a:gd name="T13" fmla="*/ 10 h 14"/>
                  <a:gd name="T14" fmla="*/ 4 w 14"/>
                  <a:gd name="T15" fmla="*/ 10 h 14"/>
                  <a:gd name="T16" fmla="*/ 4 w 14"/>
                  <a:gd name="T17" fmla="*/ 14 h 14"/>
                  <a:gd name="T18" fmla="*/ 6 w 14"/>
                  <a:gd name="T1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4">
                    <a:moveTo>
                      <a:pt x="6" y="14"/>
                    </a:moveTo>
                    <a:lnTo>
                      <a:pt x="8" y="14"/>
                    </a:lnTo>
                    <a:lnTo>
                      <a:pt x="14" y="6"/>
                    </a:lnTo>
                    <a:lnTo>
                      <a:pt x="6" y="0"/>
                    </a:lnTo>
                    <a:lnTo>
                      <a:pt x="4" y="2"/>
                    </a:lnTo>
                    <a:lnTo>
                      <a:pt x="0" y="6"/>
                    </a:lnTo>
                    <a:lnTo>
                      <a:pt x="0" y="10"/>
                    </a:lnTo>
                    <a:lnTo>
                      <a:pt x="4" y="10"/>
                    </a:lnTo>
                    <a:lnTo>
                      <a:pt x="4" y="14"/>
                    </a:lnTo>
                    <a:lnTo>
                      <a:pt x="6" y="1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1" name="Freeform 1539"/>
              <p:cNvSpPr>
                <a:spLocks/>
              </p:cNvSpPr>
              <p:nvPr/>
            </p:nvSpPr>
            <p:spPr bwMode="auto">
              <a:xfrm>
                <a:off x="4137025" y="2098675"/>
                <a:ext cx="34925" cy="25400"/>
              </a:xfrm>
              <a:custGeom>
                <a:avLst/>
                <a:gdLst>
                  <a:gd name="T0" fmla="*/ 12 w 22"/>
                  <a:gd name="T1" fmla="*/ 16 h 16"/>
                  <a:gd name="T2" fmla="*/ 18 w 22"/>
                  <a:gd name="T3" fmla="*/ 16 h 16"/>
                  <a:gd name="T4" fmla="*/ 22 w 22"/>
                  <a:gd name="T5" fmla="*/ 12 h 16"/>
                  <a:gd name="T6" fmla="*/ 22 w 22"/>
                  <a:gd name="T7" fmla="*/ 10 h 16"/>
                  <a:gd name="T8" fmla="*/ 18 w 22"/>
                  <a:gd name="T9" fmla="*/ 10 h 16"/>
                  <a:gd name="T10" fmla="*/ 18 w 22"/>
                  <a:gd name="T11" fmla="*/ 8 h 16"/>
                  <a:gd name="T12" fmla="*/ 18 w 22"/>
                  <a:gd name="T13" fmla="*/ 4 h 16"/>
                  <a:gd name="T14" fmla="*/ 16 w 22"/>
                  <a:gd name="T15" fmla="*/ 8 h 16"/>
                  <a:gd name="T16" fmla="*/ 14 w 22"/>
                  <a:gd name="T17" fmla="*/ 0 h 16"/>
                  <a:gd name="T18" fmla="*/ 8 w 22"/>
                  <a:gd name="T19" fmla="*/ 0 h 16"/>
                  <a:gd name="T20" fmla="*/ 6 w 22"/>
                  <a:gd name="T21" fmla="*/ 0 h 16"/>
                  <a:gd name="T22" fmla="*/ 0 w 22"/>
                  <a:gd name="T23" fmla="*/ 16 h 16"/>
                  <a:gd name="T24" fmla="*/ 12 w 22"/>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6">
                    <a:moveTo>
                      <a:pt x="12" y="16"/>
                    </a:moveTo>
                    <a:lnTo>
                      <a:pt x="18" y="16"/>
                    </a:lnTo>
                    <a:lnTo>
                      <a:pt x="22" y="12"/>
                    </a:lnTo>
                    <a:lnTo>
                      <a:pt x="22" y="10"/>
                    </a:lnTo>
                    <a:lnTo>
                      <a:pt x="18" y="10"/>
                    </a:lnTo>
                    <a:lnTo>
                      <a:pt x="18" y="8"/>
                    </a:lnTo>
                    <a:lnTo>
                      <a:pt x="18" y="4"/>
                    </a:lnTo>
                    <a:lnTo>
                      <a:pt x="16" y="8"/>
                    </a:lnTo>
                    <a:lnTo>
                      <a:pt x="14" y="0"/>
                    </a:lnTo>
                    <a:lnTo>
                      <a:pt x="8" y="0"/>
                    </a:lnTo>
                    <a:lnTo>
                      <a:pt x="6" y="0"/>
                    </a:lnTo>
                    <a:lnTo>
                      <a:pt x="0" y="16"/>
                    </a:lnTo>
                    <a:lnTo>
                      <a:pt x="12" y="1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2" name="Freeform 1540"/>
              <p:cNvSpPr>
                <a:spLocks/>
              </p:cNvSpPr>
              <p:nvPr/>
            </p:nvSpPr>
            <p:spPr bwMode="auto">
              <a:xfrm>
                <a:off x="4149725" y="3025775"/>
                <a:ext cx="9525" cy="15875"/>
              </a:xfrm>
              <a:custGeom>
                <a:avLst/>
                <a:gdLst>
                  <a:gd name="T0" fmla="*/ 0 w 6"/>
                  <a:gd name="T1" fmla="*/ 8 h 10"/>
                  <a:gd name="T2" fmla="*/ 0 w 6"/>
                  <a:gd name="T3" fmla="*/ 10 h 10"/>
                  <a:gd name="T4" fmla="*/ 6 w 6"/>
                  <a:gd name="T5" fmla="*/ 2 h 10"/>
                  <a:gd name="T6" fmla="*/ 6 w 6"/>
                  <a:gd name="T7" fmla="*/ 0 h 10"/>
                  <a:gd name="T8" fmla="*/ 4 w 6"/>
                  <a:gd name="T9" fmla="*/ 0 h 10"/>
                  <a:gd name="T10" fmla="*/ 0 w 6"/>
                  <a:gd name="T11" fmla="*/ 8 h 10"/>
                </a:gdLst>
                <a:ahLst/>
                <a:cxnLst>
                  <a:cxn ang="0">
                    <a:pos x="T0" y="T1"/>
                  </a:cxn>
                  <a:cxn ang="0">
                    <a:pos x="T2" y="T3"/>
                  </a:cxn>
                  <a:cxn ang="0">
                    <a:pos x="T4" y="T5"/>
                  </a:cxn>
                  <a:cxn ang="0">
                    <a:pos x="T6" y="T7"/>
                  </a:cxn>
                  <a:cxn ang="0">
                    <a:pos x="T8" y="T9"/>
                  </a:cxn>
                  <a:cxn ang="0">
                    <a:pos x="T10" y="T11"/>
                  </a:cxn>
                </a:cxnLst>
                <a:rect l="0" t="0" r="r" b="b"/>
                <a:pathLst>
                  <a:path w="6" h="10">
                    <a:moveTo>
                      <a:pt x="0" y="8"/>
                    </a:moveTo>
                    <a:lnTo>
                      <a:pt x="0" y="10"/>
                    </a:lnTo>
                    <a:lnTo>
                      <a:pt x="6" y="2"/>
                    </a:lnTo>
                    <a:lnTo>
                      <a:pt x="6" y="0"/>
                    </a:lnTo>
                    <a:lnTo>
                      <a:pt x="4" y="0"/>
                    </a:lnTo>
                    <a:lnTo>
                      <a:pt x="0"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3" name="Freeform 1541"/>
              <p:cNvSpPr>
                <a:spLocks/>
              </p:cNvSpPr>
              <p:nvPr/>
            </p:nvSpPr>
            <p:spPr bwMode="auto">
              <a:xfrm>
                <a:off x="4540250" y="2139950"/>
                <a:ext cx="25400" cy="22225"/>
              </a:xfrm>
              <a:custGeom>
                <a:avLst/>
                <a:gdLst>
                  <a:gd name="T0" fmla="*/ 8 w 16"/>
                  <a:gd name="T1" fmla="*/ 14 h 14"/>
                  <a:gd name="T2" fmla="*/ 8 w 16"/>
                  <a:gd name="T3" fmla="*/ 12 h 14"/>
                  <a:gd name="T4" fmla="*/ 10 w 16"/>
                  <a:gd name="T5" fmla="*/ 12 h 14"/>
                  <a:gd name="T6" fmla="*/ 14 w 16"/>
                  <a:gd name="T7" fmla="*/ 12 h 14"/>
                  <a:gd name="T8" fmla="*/ 16 w 16"/>
                  <a:gd name="T9" fmla="*/ 10 h 14"/>
                  <a:gd name="T10" fmla="*/ 16 w 16"/>
                  <a:gd name="T11" fmla="*/ 8 h 14"/>
                  <a:gd name="T12" fmla="*/ 6 w 16"/>
                  <a:gd name="T13" fmla="*/ 0 h 14"/>
                  <a:gd name="T14" fmla="*/ 0 w 16"/>
                  <a:gd name="T15" fmla="*/ 10 h 14"/>
                  <a:gd name="T16" fmla="*/ 6 w 16"/>
                  <a:gd name="T17" fmla="*/ 12 h 14"/>
                  <a:gd name="T18" fmla="*/ 8 w 16"/>
                  <a:gd name="T1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4">
                    <a:moveTo>
                      <a:pt x="8" y="14"/>
                    </a:moveTo>
                    <a:lnTo>
                      <a:pt x="8" y="12"/>
                    </a:lnTo>
                    <a:lnTo>
                      <a:pt x="10" y="12"/>
                    </a:lnTo>
                    <a:lnTo>
                      <a:pt x="14" y="12"/>
                    </a:lnTo>
                    <a:lnTo>
                      <a:pt x="16" y="10"/>
                    </a:lnTo>
                    <a:lnTo>
                      <a:pt x="16" y="8"/>
                    </a:lnTo>
                    <a:lnTo>
                      <a:pt x="6" y="0"/>
                    </a:lnTo>
                    <a:lnTo>
                      <a:pt x="0" y="10"/>
                    </a:lnTo>
                    <a:lnTo>
                      <a:pt x="6" y="12"/>
                    </a:lnTo>
                    <a:lnTo>
                      <a:pt x="8" y="1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4" name="Freeform 1542"/>
              <p:cNvSpPr>
                <a:spLocks/>
              </p:cNvSpPr>
              <p:nvPr/>
            </p:nvSpPr>
            <p:spPr bwMode="auto">
              <a:xfrm>
                <a:off x="4013200" y="3117850"/>
                <a:ext cx="15875" cy="28575"/>
              </a:xfrm>
              <a:custGeom>
                <a:avLst/>
                <a:gdLst>
                  <a:gd name="T0" fmla="*/ 2 w 10"/>
                  <a:gd name="T1" fmla="*/ 12 h 18"/>
                  <a:gd name="T2" fmla="*/ 0 w 10"/>
                  <a:gd name="T3" fmla="*/ 16 h 18"/>
                  <a:gd name="T4" fmla="*/ 0 w 10"/>
                  <a:gd name="T5" fmla="*/ 18 h 18"/>
                  <a:gd name="T6" fmla="*/ 2 w 10"/>
                  <a:gd name="T7" fmla="*/ 16 h 18"/>
                  <a:gd name="T8" fmla="*/ 8 w 10"/>
                  <a:gd name="T9" fmla="*/ 8 h 18"/>
                  <a:gd name="T10" fmla="*/ 10 w 10"/>
                  <a:gd name="T11" fmla="*/ 4 h 18"/>
                  <a:gd name="T12" fmla="*/ 10 w 10"/>
                  <a:gd name="T13" fmla="*/ 0 h 18"/>
                  <a:gd name="T14" fmla="*/ 8 w 10"/>
                  <a:gd name="T15" fmla="*/ 0 h 18"/>
                  <a:gd name="T16" fmla="*/ 2 w 10"/>
                  <a:gd name="T17"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8">
                    <a:moveTo>
                      <a:pt x="2" y="12"/>
                    </a:moveTo>
                    <a:lnTo>
                      <a:pt x="0" y="16"/>
                    </a:lnTo>
                    <a:lnTo>
                      <a:pt x="0" y="18"/>
                    </a:lnTo>
                    <a:lnTo>
                      <a:pt x="2" y="16"/>
                    </a:lnTo>
                    <a:lnTo>
                      <a:pt x="8" y="8"/>
                    </a:lnTo>
                    <a:lnTo>
                      <a:pt x="10" y="4"/>
                    </a:lnTo>
                    <a:lnTo>
                      <a:pt x="10" y="0"/>
                    </a:lnTo>
                    <a:lnTo>
                      <a:pt x="8" y="0"/>
                    </a:lnTo>
                    <a:lnTo>
                      <a:pt x="2"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5" name="Freeform 1543"/>
              <p:cNvSpPr>
                <a:spLocks/>
              </p:cNvSpPr>
              <p:nvPr/>
            </p:nvSpPr>
            <p:spPr bwMode="auto">
              <a:xfrm>
                <a:off x="3921125" y="2781300"/>
                <a:ext cx="66675" cy="288925"/>
              </a:xfrm>
              <a:custGeom>
                <a:avLst/>
                <a:gdLst>
                  <a:gd name="T0" fmla="*/ 32 w 42"/>
                  <a:gd name="T1" fmla="*/ 98 h 182"/>
                  <a:gd name="T2" fmla="*/ 30 w 42"/>
                  <a:gd name="T3" fmla="*/ 92 h 182"/>
                  <a:gd name="T4" fmla="*/ 26 w 42"/>
                  <a:gd name="T5" fmla="*/ 92 h 182"/>
                  <a:gd name="T6" fmla="*/ 26 w 42"/>
                  <a:gd name="T7" fmla="*/ 82 h 182"/>
                  <a:gd name="T8" fmla="*/ 26 w 42"/>
                  <a:gd name="T9" fmla="*/ 70 h 182"/>
                  <a:gd name="T10" fmla="*/ 26 w 42"/>
                  <a:gd name="T11" fmla="*/ 56 h 182"/>
                  <a:gd name="T12" fmla="*/ 24 w 42"/>
                  <a:gd name="T13" fmla="*/ 48 h 182"/>
                  <a:gd name="T14" fmla="*/ 26 w 42"/>
                  <a:gd name="T15" fmla="*/ 44 h 182"/>
                  <a:gd name="T16" fmla="*/ 30 w 42"/>
                  <a:gd name="T17" fmla="*/ 38 h 182"/>
                  <a:gd name="T18" fmla="*/ 24 w 42"/>
                  <a:gd name="T19" fmla="*/ 32 h 182"/>
                  <a:gd name="T20" fmla="*/ 18 w 42"/>
                  <a:gd name="T21" fmla="*/ 24 h 182"/>
                  <a:gd name="T22" fmla="*/ 22 w 42"/>
                  <a:gd name="T23" fmla="*/ 16 h 182"/>
                  <a:gd name="T24" fmla="*/ 24 w 42"/>
                  <a:gd name="T25" fmla="*/ 10 h 182"/>
                  <a:gd name="T26" fmla="*/ 22 w 42"/>
                  <a:gd name="T27" fmla="*/ 6 h 182"/>
                  <a:gd name="T28" fmla="*/ 16 w 42"/>
                  <a:gd name="T29" fmla="*/ 0 h 182"/>
                  <a:gd name="T30" fmla="*/ 14 w 42"/>
                  <a:gd name="T31" fmla="*/ 6 h 182"/>
                  <a:gd name="T32" fmla="*/ 12 w 42"/>
                  <a:gd name="T33" fmla="*/ 8 h 182"/>
                  <a:gd name="T34" fmla="*/ 14 w 42"/>
                  <a:gd name="T35" fmla="*/ 16 h 182"/>
                  <a:gd name="T36" fmla="*/ 16 w 42"/>
                  <a:gd name="T37" fmla="*/ 20 h 182"/>
                  <a:gd name="T38" fmla="*/ 14 w 42"/>
                  <a:gd name="T39" fmla="*/ 26 h 182"/>
                  <a:gd name="T40" fmla="*/ 8 w 42"/>
                  <a:gd name="T41" fmla="*/ 28 h 182"/>
                  <a:gd name="T42" fmla="*/ 6 w 42"/>
                  <a:gd name="T43" fmla="*/ 34 h 182"/>
                  <a:gd name="T44" fmla="*/ 4 w 42"/>
                  <a:gd name="T45" fmla="*/ 36 h 182"/>
                  <a:gd name="T46" fmla="*/ 0 w 42"/>
                  <a:gd name="T47" fmla="*/ 46 h 182"/>
                  <a:gd name="T48" fmla="*/ 4 w 42"/>
                  <a:gd name="T49" fmla="*/ 54 h 182"/>
                  <a:gd name="T50" fmla="*/ 6 w 42"/>
                  <a:gd name="T51" fmla="*/ 66 h 182"/>
                  <a:gd name="T52" fmla="*/ 6 w 42"/>
                  <a:gd name="T53" fmla="*/ 92 h 182"/>
                  <a:gd name="T54" fmla="*/ 4 w 42"/>
                  <a:gd name="T55" fmla="*/ 116 h 182"/>
                  <a:gd name="T56" fmla="*/ 6 w 42"/>
                  <a:gd name="T57" fmla="*/ 116 h 182"/>
                  <a:gd name="T58" fmla="*/ 6 w 42"/>
                  <a:gd name="T59" fmla="*/ 118 h 182"/>
                  <a:gd name="T60" fmla="*/ 6 w 42"/>
                  <a:gd name="T61" fmla="*/ 124 h 182"/>
                  <a:gd name="T62" fmla="*/ 4 w 42"/>
                  <a:gd name="T63" fmla="*/ 126 h 182"/>
                  <a:gd name="T64" fmla="*/ 4 w 42"/>
                  <a:gd name="T65" fmla="*/ 128 h 182"/>
                  <a:gd name="T66" fmla="*/ 8 w 42"/>
                  <a:gd name="T67" fmla="*/ 136 h 182"/>
                  <a:gd name="T68" fmla="*/ 6 w 42"/>
                  <a:gd name="T69" fmla="*/ 156 h 182"/>
                  <a:gd name="T70" fmla="*/ 0 w 42"/>
                  <a:gd name="T71" fmla="*/ 180 h 182"/>
                  <a:gd name="T72" fmla="*/ 6 w 42"/>
                  <a:gd name="T73" fmla="*/ 172 h 182"/>
                  <a:gd name="T74" fmla="*/ 8 w 42"/>
                  <a:gd name="T75" fmla="*/ 166 h 182"/>
                  <a:gd name="T76" fmla="*/ 14 w 42"/>
                  <a:gd name="T77" fmla="*/ 170 h 182"/>
                  <a:gd name="T78" fmla="*/ 18 w 42"/>
                  <a:gd name="T79" fmla="*/ 174 h 182"/>
                  <a:gd name="T80" fmla="*/ 24 w 42"/>
                  <a:gd name="T81" fmla="*/ 182 h 182"/>
                  <a:gd name="T82" fmla="*/ 24 w 42"/>
                  <a:gd name="T83" fmla="*/ 178 h 182"/>
                  <a:gd name="T84" fmla="*/ 24 w 42"/>
                  <a:gd name="T85" fmla="*/ 172 h 182"/>
                  <a:gd name="T86" fmla="*/ 18 w 42"/>
                  <a:gd name="T87" fmla="*/ 162 h 182"/>
                  <a:gd name="T88" fmla="*/ 14 w 42"/>
                  <a:gd name="T89" fmla="*/ 152 h 182"/>
                  <a:gd name="T90" fmla="*/ 14 w 42"/>
                  <a:gd name="T91" fmla="*/ 142 h 182"/>
                  <a:gd name="T92" fmla="*/ 14 w 42"/>
                  <a:gd name="T93" fmla="*/ 130 h 182"/>
                  <a:gd name="T94" fmla="*/ 18 w 42"/>
                  <a:gd name="T95" fmla="*/ 110 h 182"/>
                  <a:gd name="T96" fmla="*/ 22 w 42"/>
                  <a:gd name="T97" fmla="*/ 110 h 182"/>
                  <a:gd name="T98" fmla="*/ 22 w 42"/>
                  <a:gd name="T99" fmla="*/ 106 h 182"/>
                  <a:gd name="T100" fmla="*/ 26 w 42"/>
                  <a:gd name="T101" fmla="*/ 106 h 182"/>
                  <a:gd name="T102" fmla="*/ 32 w 42"/>
                  <a:gd name="T103" fmla="*/ 106 h 182"/>
                  <a:gd name="T104" fmla="*/ 42 w 42"/>
                  <a:gd name="T105" fmla="*/ 116 h 182"/>
                  <a:gd name="T106" fmla="*/ 36 w 42"/>
                  <a:gd name="T107" fmla="*/ 102 h 182"/>
                  <a:gd name="T108" fmla="*/ 32 w 42"/>
                  <a:gd name="T109" fmla="*/ 98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2" h="182">
                    <a:moveTo>
                      <a:pt x="32" y="98"/>
                    </a:moveTo>
                    <a:lnTo>
                      <a:pt x="30" y="92"/>
                    </a:lnTo>
                    <a:lnTo>
                      <a:pt x="26" y="92"/>
                    </a:lnTo>
                    <a:lnTo>
                      <a:pt x="26" y="82"/>
                    </a:lnTo>
                    <a:lnTo>
                      <a:pt x="26" y="70"/>
                    </a:lnTo>
                    <a:lnTo>
                      <a:pt x="26" y="56"/>
                    </a:lnTo>
                    <a:lnTo>
                      <a:pt x="24" y="48"/>
                    </a:lnTo>
                    <a:lnTo>
                      <a:pt x="26" y="44"/>
                    </a:lnTo>
                    <a:lnTo>
                      <a:pt x="30" y="38"/>
                    </a:lnTo>
                    <a:lnTo>
                      <a:pt x="24" y="32"/>
                    </a:lnTo>
                    <a:lnTo>
                      <a:pt x="18" y="24"/>
                    </a:lnTo>
                    <a:lnTo>
                      <a:pt x="22" y="16"/>
                    </a:lnTo>
                    <a:lnTo>
                      <a:pt x="24" y="10"/>
                    </a:lnTo>
                    <a:lnTo>
                      <a:pt x="22" y="6"/>
                    </a:lnTo>
                    <a:lnTo>
                      <a:pt x="16" y="0"/>
                    </a:lnTo>
                    <a:lnTo>
                      <a:pt x="14" y="6"/>
                    </a:lnTo>
                    <a:lnTo>
                      <a:pt x="12" y="8"/>
                    </a:lnTo>
                    <a:lnTo>
                      <a:pt x="14" y="16"/>
                    </a:lnTo>
                    <a:lnTo>
                      <a:pt x="16" y="20"/>
                    </a:lnTo>
                    <a:lnTo>
                      <a:pt x="14" y="26"/>
                    </a:lnTo>
                    <a:lnTo>
                      <a:pt x="8" y="28"/>
                    </a:lnTo>
                    <a:lnTo>
                      <a:pt x="6" y="34"/>
                    </a:lnTo>
                    <a:lnTo>
                      <a:pt x="4" y="36"/>
                    </a:lnTo>
                    <a:lnTo>
                      <a:pt x="0" y="46"/>
                    </a:lnTo>
                    <a:lnTo>
                      <a:pt x="4" y="54"/>
                    </a:lnTo>
                    <a:lnTo>
                      <a:pt x="6" y="66"/>
                    </a:lnTo>
                    <a:lnTo>
                      <a:pt x="6" y="92"/>
                    </a:lnTo>
                    <a:lnTo>
                      <a:pt x="4" y="116"/>
                    </a:lnTo>
                    <a:lnTo>
                      <a:pt x="6" y="116"/>
                    </a:lnTo>
                    <a:lnTo>
                      <a:pt x="6" y="118"/>
                    </a:lnTo>
                    <a:lnTo>
                      <a:pt x="6" y="124"/>
                    </a:lnTo>
                    <a:lnTo>
                      <a:pt x="4" y="126"/>
                    </a:lnTo>
                    <a:lnTo>
                      <a:pt x="4" y="128"/>
                    </a:lnTo>
                    <a:lnTo>
                      <a:pt x="8" y="136"/>
                    </a:lnTo>
                    <a:lnTo>
                      <a:pt x="6" y="156"/>
                    </a:lnTo>
                    <a:lnTo>
                      <a:pt x="0" y="180"/>
                    </a:lnTo>
                    <a:lnTo>
                      <a:pt x="6" y="172"/>
                    </a:lnTo>
                    <a:lnTo>
                      <a:pt x="8" y="166"/>
                    </a:lnTo>
                    <a:lnTo>
                      <a:pt x="14" y="170"/>
                    </a:lnTo>
                    <a:lnTo>
                      <a:pt x="18" y="174"/>
                    </a:lnTo>
                    <a:lnTo>
                      <a:pt x="24" y="182"/>
                    </a:lnTo>
                    <a:lnTo>
                      <a:pt x="24" y="178"/>
                    </a:lnTo>
                    <a:lnTo>
                      <a:pt x="24" y="172"/>
                    </a:lnTo>
                    <a:lnTo>
                      <a:pt x="18" y="162"/>
                    </a:lnTo>
                    <a:lnTo>
                      <a:pt x="14" y="152"/>
                    </a:lnTo>
                    <a:lnTo>
                      <a:pt x="14" y="142"/>
                    </a:lnTo>
                    <a:lnTo>
                      <a:pt x="14" y="130"/>
                    </a:lnTo>
                    <a:lnTo>
                      <a:pt x="18" y="110"/>
                    </a:lnTo>
                    <a:lnTo>
                      <a:pt x="22" y="110"/>
                    </a:lnTo>
                    <a:lnTo>
                      <a:pt x="22" y="106"/>
                    </a:lnTo>
                    <a:lnTo>
                      <a:pt x="26" y="106"/>
                    </a:lnTo>
                    <a:lnTo>
                      <a:pt x="32" y="106"/>
                    </a:lnTo>
                    <a:lnTo>
                      <a:pt x="42" y="116"/>
                    </a:lnTo>
                    <a:lnTo>
                      <a:pt x="36" y="102"/>
                    </a:lnTo>
                    <a:lnTo>
                      <a:pt x="32" y="9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6" name="Freeform 1544"/>
              <p:cNvSpPr>
                <a:spLocks/>
              </p:cNvSpPr>
              <p:nvPr/>
            </p:nvSpPr>
            <p:spPr bwMode="auto">
              <a:xfrm>
                <a:off x="4102100" y="3054350"/>
                <a:ext cx="15875" cy="25400"/>
              </a:xfrm>
              <a:custGeom>
                <a:avLst/>
                <a:gdLst>
                  <a:gd name="T0" fmla="*/ 4 w 10"/>
                  <a:gd name="T1" fmla="*/ 6 h 16"/>
                  <a:gd name="T2" fmla="*/ 2 w 10"/>
                  <a:gd name="T3" fmla="*/ 12 h 16"/>
                  <a:gd name="T4" fmla="*/ 0 w 10"/>
                  <a:gd name="T5" fmla="*/ 16 h 16"/>
                  <a:gd name="T6" fmla="*/ 2 w 10"/>
                  <a:gd name="T7" fmla="*/ 16 h 16"/>
                  <a:gd name="T8" fmla="*/ 8 w 10"/>
                  <a:gd name="T9" fmla="*/ 12 h 16"/>
                  <a:gd name="T10" fmla="*/ 10 w 10"/>
                  <a:gd name="T11" fmla="*/ 6 h 16"/>
                  <a:gd name="T12" fmla="*/ 10 w 10"/>
                  <a:gd name="T13" fmla="*/ 2 h 16"/>
                  <a:gd name="T14" fmla="*/ 8 w 10"/>
                  <a:gd name="T15" fmla="*/ 0 h 16"/>
                  <a:gd name="T16" fmla="*/ 4 w 10"/>
                  <a:gd name="T17"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6">
                    <a:moveTo>
                      <a:pt x="4" y="6"/>
                    </a:moveTo>
                    <a:lnTo>
                      <a:pt x="2" y="12"/>
                    </a:lnTo>
                    <a:lnTo>
                      <a:pt x="0" y="16"/>
                    </a:lnTo>
                    <a:lnTo>
                      <a:pt x="2" y="16"/>
                    </a:lnTo>
                    <a:lnTo>
                      <a:pt x="8" y="12"/>
                    </a:lnTo>
                    <a:lnTo>
                      <a:pt x="10" y="6"/>
                    </a:lnTo>
                    <a:lnTo>
                      <a:pt x="10" y="2"/>
                    </a:lnTo>
                    <a:lnTo>
                      <a:pt x="8" y="0"/>
                    </a:lnTo>
                    <a:lnTo>
                      <a:pt x="4" y="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7" name="Freeform 1545"/>
              <p:cNvSpPr>
                <a:spLocks/>
              </p:cNvSpPr>
              <p:nvPr/>
            </p:nvSpPr>
            <p:spPr bwMode="auto">
              <a:xfrm>
                <a:off x="4041775" y="3089275"/>
                <a:ext cx="28575" cy="25400"/>
              </a:xfrm>
              <a:custGeom>
                <a:avLst/>
                <a:gdLst>
                  <a:gd name="T0" fmla="*/ 14 w 18"/>
                  <a:gd name="T1" fmla="*/ 0 h 16"/>
                  <a:gd name="T2" fmla="*/ 12 w 18"/>
                  <a:gd name="T3" fmla="*/ 0 h 16"/>
                  <a:gd name="T4" fmla="*/ 6 w 18"/>
                  <a:gd name="T5" fmla="*/ 12 h 16"/>
                  <a:gd name="T6" fmla="*/ 2 w 18"/>
                  <a:gd name="T7" fmla="*/ 12 h 16"/>
                  <a:gd name="T8" fmla="*/ 0 w 18"/>
                  <a:gd name="T9" fmla="*/ 16 h 16"/>
                  <a:gd name="T10" fmla="*/ 4 w 18"/>
                  <a:gd name="T11" fmla="*/ 16 h 16"/>
                  <a:gd name="T12" fmla="*/ 18 w 18"/>
                  <a:gd name="T13" fmla="*/ 8 h 16"/>
                  <a:gd name="T14" fmla="*/ 18 w 18"/>
                  <a:gd name="T15" fmla="*/ 4 h 16"/>
                  <a:gd name="T16" fmla="*/ 14 w 18"/>
                  <a:gd name="T17" fmla="*/ 4 h 16"/>
                  <a:gd name="T18" fmla="*/ 14 w 18"/>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6">
                    <a:moveTo>
                      <a:pt x="14" y="0"/>
                    </a:moveTo>
                    <a:lnTo>
                      <a:pt x="12" y="0"/>
                    </a:lnTo>
                    <a:lnTo>
                      <a:pt x="6" y="12"/>
                    </a:lnTo>
                    <a:lnTo>
                      <a:pt x="2" y="12"/>
                    </a:lnTo>
                    <a:lnTo>
                      <a:pt x="0" y="16"/>
                    </a:lnTo>
                    <a:lnTo>
                      <a:pt x="4" y="16"/>
                    </a:lnTo>
                    <a:lnTo>
                      <a:pt x="18" y="8"/>
                    </a:lnTo>
                    <a:lnTo>
                      <a:pt x="18" y="4"/>
                    </a:lnTo>
                    <a:lnTo>
                      <a:pt x="14" y="4"/>
                    </a:lnTo>
                    <a:lnTo>
                      <a:pt x="1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8" name="Freeform 1546"/>
              <p:cNvSpPr>
                <a:spLocks/>
              </p:cNvSpPr>
              <p:nvPr/>
            </p:nvSpPr>
            <p:spPr bwMode="auto">
              <a:xfrm>
                <a:off x="4073525" y="3079750"/>
                <a:ext cx="6350" cy="19050"/>
              </a:xfrm>
              <a:custGeom>
                <a:avLst/>
                <a:gdLst>
                  <a:gd name="T0" fmla="*/ 0 w 4"/>
                  <a:gd name="T1" fmla="*/ 12 h 12"/>
                  <a:gd name="T2" fmla="*/ 2 w 4"/>
                  <a:gd name="T3" fmla="*/ 12 h 12"/>
                  <a:gd name="T4" fmla="*/ 4 w 4"/>
                  <a:gd name="T5" fmla="*/ 12 h 12"/>
                  <a:gd name="T6" fmla="*/ 4 w 4"/>
                  <a:gd name="T7" fmla="*/ 4 h 12"/>
                  <a:gd name="T8" fmla="*/ 4 w 4"/>
                  <a:gd name="T9" fmla="*/ 0 h 12"/>
                  <a:gd name="T10" fmla="*/ 0 w 4"/>
                  <a:gd name="T11" fmla="*/ 6 h 12"/>
                  <a:gd name="T12" fmla="*/ 0 w 4"/>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0" y="12"/>
                    </a:moveTo>
                    <a:lnTo>
                      <a:pt x="2" y="12"/>
                    </a:lnTo>
                    <a:lnTo>
                      <a:pt x="4" y="12"/>
                    </a:lnTo>
                    <a:lnTo>
                      <a:pt x="4" y="4"/>
                    </a:lnTo>
                    <a:lnTo>
                      <a:pt x="4" y="0"/>
                    </a:lnTo>
                    <a:lnTo>
                      <a:pt x="0" y="6"/>
                    </a:lnTo>
                    <a:lnTo>
                      <a:pt x="0"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9" name="Freeform 1547"/>
              <p:cNvSpPr>
                <a:spLocks/>
              </p:cNvSpPr>
              <p:nvPr/>
            </p:nvSpPr>
            <p:spPr bwMode="auto">
              <a:xfrm>
                <a:off x="2755900" y="1638300"/>
                <a:ext cx="28575" cy="12700"/>
              </a:xfrm>
              <a:custGeom>
                <a:avLst/>
                <a:gdLst>
                  <a:gd name="T0" fmla="*/ 18 w 18"/>
                  <a:gd name="T1" fmla="*/ 2 h 8"/>
                  <a:gd name="T2" fmla="*/ 8 w 18"/>
                  <a:gd name="T3" fmla="*/ 0 h 8"/>
                  <a:gd name="T4" fmla="*/ 0 w 18"/>
                  <a:gd name="T5" fmla="*/ 0 h 8"/>
                  <a:gd name="T6" fmla="*/ 4 w 18"/>
                  <a:gd name="T7" fmla="*/ 8 h 8"/>
                  <a:gd name="T8" fmla="*/ 18 w 18"/>
                  <a:gd name="T9" fmla="*/ 2 h 8"/>
                </a:gdLst>
                <a:ahLst/>
                <a:cxnLst>
                  <a:cxn ang="0">
                    <a:pos x="T0" y="T1"/>
                  </a:cxn>
                  <a:cxn ang="0">
                    <a:pos x="T2" y="T3"/>
                  </a:cxn>
                  <a:cxn ang="0">
                    <a:pos x="T4" y="T5"/>
                  </a:cxn>
                  <a:cxn ang="0">
                    <a:pos x="T6" y="T7"/>
                  </a:cxn>
                  <a:cxn ang="0">
                    <a:pos x="T8" y="T9"/>
                  </a:cxn>
                </a:cxnLst>
                <a:rect l="0" t="0" r="r" b="b"/>
                <a:pathLst>
                  <a:path w="18" h="8">
                    <a:moveTo>
                      <a:pt x="18" y="2"/>
                    </a:moveTo>
                    <a:lnTo>
                      <a:pt x="8" y="0"/>
                    </a:lnTo>
                    <a:lnTo>
                      <a:pt x="0" y="0"/>
                    </a:lnTo>
                    <a:lnTo>
                      <a:pt x="4" y="8"/>
                    </a:lnTo>
                    <a:lnTo>
                      <a:pt x="18"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0" name="Freeform 1548"/>
              <p:cNvSpPr>
                <a:spLocks/>
              </p:cNvSpPr>
              <p:nvPr/>
            </p:nvSpPr>
            <p:spPr bwMode="auto">
              <a:xfrm>
                <a:off x="2482850" y="2000250"/>
                <a:ext cx="19050" cy="25400"/>
              </a:xfrm>
              <a:custGeom>
                <a:avLst/>
                <a:gdLst>
                  <a:gd name="T0" fmla="*/ 8 w 12"/>
                  <a:gd name="T1" fmla="*/ 16 h 16"/>
                  <a:gd name="T2" fmla="*/ 12 w 12"/>
                  <a:gd name="T3" fmla="*/ 16 h 16"/>
                  <a:gd name="T4" fmla="*/ 12 w 12"/>
                  <a:gd name="T5" fmla="*/ 6 h 16"/>
                  <a:gd name="T6" fmla="*/ 8 w 12"/>
                  <a:gd name="T7" fmla="*/ 0 h 16"/>
                  <a:gd name="T8" fmla="*/ 0 w 12"/>
                  <a:gd name="T9" fmla="*/ 8 h 16"/>
                  <a:gd name="T10" fmla="*/ 4 w 12"/>
                  <a:gd name="T11" fmla="*/ 16 h 16"/>
                  <a:gd name="T12" fmla="*/ 8 w 1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2" h="16">
                    <a:moveTo>
                      <a:pt x="8" y="16"/>
                    </a:moveTo>
                    <a:lnTo>
                      <a:pt x="12" y="16"/>
                    </a:lnTo>
                    <a:lnTo>
                      <a:pt x="12" y="6"/>
                    </a:lnTo>
                    <a:lnTo>
                      <a:pt x="8" y="0"/>
                    </a:lnTo>
                    <a:lnTo>
                      <a:pt x="0" y="8"/>
                    </a:lnTo>
                    <a:lnTo>
                      <a:pt x="4" y="16"/>
                    </a:lnTo>
                    <a:lnTo>
                      <a:pt x="8" y="1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1" name="Freeform 1549"/>
              <p:cNvSpPr>
                <a:spLocks/>
              </p:cNvSpPr>
              <p:nvPr/>
            </p:nvSpPr>
            <p:spPr bwMode="auto">
              <a:xfrm>
                <a:off x="2451100" y="2028825"/>
                <a:ext cx="31750" cy="19050"/>
              </a:xfrm>
              <a:custGeom>
                <a:avLst/>
                <a:gdLst>
                  <a:gd name="T0" fmla="*/ 20 w 20"/>
                  <a:gd name="T1" fmla="*/ 10 h 12"/>
                  <a:gd name="T2" fmla="*/ 20 w 20"/>
                  <a:gd name="T3" fmla="*/ 2 h 12"/>
                  <a:gd name="T4" fmla="*/ 14 w 20"/>
                  <a:gd name="T5" fmla="*/ 2 h 12"/>
                  <a:gd name="T6" fmla="*/ 10 w 20"/>
                  <a:gd name="T7" fmla="*/ 0 h 12"/>
                  <a:gd name="T8" fmla="*/ 4 w 20"/>
                  <a:gd name="T9" fmla="*/ 8 h 12"/>
                  <a:gd name="T10" fmla="*/ 4 w 20"/>
                  <a:gd name="T11" fmla="*/ 10 h 12"/>
                  <a:gd name="T12" fmla="*/ 0 w 20"/>
                  <a:gd name="T13" fmla="*/ 12 h 12"/>
                  <a:gd name="T14" fmla="*/ 6 w 20"/>
                  <a:gd name="T15" fmla="*/ 12 h 12"/>
                  <a:gd name="T16" fmla="*/ 20 w 20"/>
                  <a:gd name="T17"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12">
                    <a:moveTo>
                      <a:pt x="20" y="10"/>
                    </a:moveTo>
                    <a:lnTo>
                      <a:pt x="20" y="2"/>
                    </a:lnTo>
                    <a:lnTo>
                      <a:pt x="14" y="2"/>
                    </a:lnTo>
                    <a:lnTo>
                      <a:pt x="10" y="0"/>
                    </a:lnTo>
                    <a:lnTo>
                      <a:pt x="4" y="8"/>
                    </a:lnTo>
                    <a:lnTo>
                      <a:pt x="4" y="10"/>
                    </a:lnTo>
                    <a:lnTo>
                      <a:pt x="0" y="12"/>
                    </a:lnTo>
                    <a:lnTo>
                      <a:pt x="6" y="12"/>
                    </a:lnTo>
                    <a:lnTo>
                      <a:pt x="20" y="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2" name="Freeform 1550"/>
              <p:cNvSpPr>
                <a:spLocks/>
              </p:cNvSpPr>
              <p:nvPr/>
            </p:nvSpPr>
            <p:spPr bwMode="auto">
              <a:xfrm>
                <a:off x="2286000" y="1984375"/>
                <a:ext cx="22225" cy="19050"/>
              </a:xfrm>
              <a:custGeom>
                <a:avLst/>
                <a:gdLst>
                  <a:gd name="T0" fmla="*/ 14 w 14"/>
                  <a:gd name="T1" fmla="*/ 12 h 12"/>
                  <a:gd name="T2" fmla="*/ 10 w 14"/>
                  <a:gd name="T3" fmla="*/ 8 h 12"/>
                  <a:gd name="T4" fmla="*/ 10 w 14"/>
                  <a:gd name="T5" fmla="*/ 4 h 12"/>
                  <a:gd name="T6" fmla="*/ 14 w 14"/>
                  <a:gd name="T7" fmla="*/ 2 h 12"/>
                  <a:gd name="T8" fmla="*/ 4 w 14"/>
                  <a:gd name="T9" fmla="*/ 0 h 12"/>
                  <a:gd name="T10" fmla="*/ 0 w 14"/>
                  <a:gd name="T11" fmla="*/ 10 h 12"/>
                  <a:gd name="T12" fmla="*/ 0 w 14"/>
                  <a:gd name="T13" fmla="*/ 12 h 12"/>
                  <a:gd name="T14" fmla="*/ 4 w 14"/>
                  <a:gd name="T15" fmla="*/ 12 h 12"/>
                  <a:gd name="T16" fmla="*/ 14 w 1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2">
                    <a:moveTo>
                      <a:pt x="14" y="12"/>
                    </a:moveTo>
                    <a:lnTo>
                      <a:pt x="10" y="8"/>
                    </a:lnTo>
                    <a:lnTo>
                      <a:pt x="10" y="4"/>
                    </a:lnTo>
                    <a:lnTo>
                      <a:pt x="14" y="2"/>
                    </a:lnTo>
                    <a:lnTo>
                      <a:pt x="4" y="0"/>
                    </a:lnTo>
                    <a:lnTo>
                      <a:pt x="0" y="10"/>
                    </a:lnTo>
                    <a:lnTo>
                      <a:pt x="0" y="12"/>
                    </a:lnTo>
                    <a:lnTo>
                      <a:pt x="4" y="12"/>
                    </a:lnTo>
                    <a:lnTo>
                      <a:pt x="14"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3" name="Freeform 1551"/>
              <p:cNvSpPr>
                <a:spLocks/>
              </p:cNvSpPr>
              <p:nvPr/>
            </p:nvSpPr>
            <p:spPr bwMode="auto">
              <a:xfrm>
                <a:off x="2114550" y="1638300"/>
                <a:ext cx="57150" cy="31750"/>
              </a:xfrm>
              <a:custGeom>
                <a:avLst/>
                <a:gdLst>
                  <a:gd name="T0" fmla="*/ 8 w 36"/>
                  <a:gd name="T1" fmla="*/ 20 h 20"/>
                  <a:gd name="T2" fmla="*/ 16 w 36"/>
                  <a:gd name="T3" fmla="*/ 20 h 20"/>
                  <a:gd name="T4" fmla="*/ 16 w 36"/>
                  <a:gd name="T5" fmla="*/ 16 h 20"/>
                  <a:gd name="T6" fmla="*/ 32 w 36"/>
                  <a:gd name="T7" fmla="*/ 8 h 20"/>
                  <a:gd name="T8" fmla="*/ 36 w 36"/>
                  <a:gd name="T9" fmla="*/ 4 h 20"/>
                  <a:gd name="T10" fmla="*/ 36 w 36"/>
                  <a:gd name="T11" fmla="*/ 2 h 20"/>
                  <a:gd name="T12" fmla="*/ 34 w 36"/>
                  <a:gd name="T13" fmla="*/ 0 h 20"/>
                  <a:gd name="T14" fmla="*/ 26 w 36"/>
                  <a:gd name="T15" fmla="*/ 0 h 20"/>
                  <a:gd name="T16" fmla="*/ 18 w 36"/>
                  <a:gd name="T17" fmla="*/ 0 h 20"/>
                  <a:gd name="T18" fmla="*/ 14 w 36"/>
                  <a:gd name="T19" fmla="*/ 4 h 20"/>
                  <a:gd name="T20" fmla="*/ 4 w 36"/>
                  <a:gd name="T21" fmla="*/ 4 h 20"/>
                  <a:gd name="T22" fmla="*/ 6 w 36"/>
                  <a:gd name="T23" fmla="*/ 10 h 20"/>
                  <a:gd name="T24" fmla="*/ 4 w 36"/>
                  <a:gd name="T25" fmla="*/ 8 h 20"/>
                  <a:gd name="T26" fmla="*/ 4 w 36"/>
                  <a:gd name="T27" fmla="*/ 10 h 20"/>
                  <a:gd name="T28" fmla="*/ 0 w 36"/>
                  <a:gd name="T29" fmla="*/ 16 h 20"/>
                  <a:gd name="T30" fmla="*/ 6 w 36"/>
                  <a:gd name="T31" fmla="*/ 16 h 20"/>
                  <a:gd name="T32" fmla="*/ 8 w 36"/>
                  <a:gd name="T3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20">
                    <a:moveTo>
                      <a:pt x="8" y="20"/>
                    </a:moveTo>
                    <a:lnTo>
                      <a:pt x="16" y="20"/>
                    </a:lnTo>
                    <a:lnTo>
                      <a:pt x="16" y="16"/>
                    </a:lnTo>
                    <a:lnTo>
                      <a:pt x="32" y="8"/>
                    </a:lnTo>
                    <a:lnTo>
                      <a:pt x="36" y="4"/>
                    </a:lnTo>
                    <a:lnTo>
                      <a:pt x="36" y="2"/>
                    </a:lnTo>
                    <a:lnTo>
                      <a:pt x="34" y="0"/>
                    </a:lnTo>
                    <a:lnTo>
                      <a:pt x="26" y="0"/>
                    </a:lnTo>
                    <a:lnTo>
                      <a:pt x="18" y="0"/>
                    </a:lnTo>
                    <a:lnTo>
                      <a:pt x="14" y="4"/>
                    </a:lnTo>
                    <a:lnTo>
                      <a:pt x="4" y="4"/>
                    </a:lnTo>
                    <a:lnTo>
                      <a:pt x="6" y="10"/>
                    </a:lnTo>
                    <a:lnTo>
                      <a:pt x="4" y="8"/>
                    </a:lnTo>
                    <a:lnTo>
                      <a:pt x="4" y="10"/>
                    </a:lnTo>
                    <a:lnTo>
                      <a:pt x="0" y="16"/>
                    </a:lnTo>
                    <a:lnTo>
                      <a:pt x="6" y="16"/>
                    </a:lnTo>
                    <a:lnTo>
                      <a:pt x="8" y="2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4" name="Freeform 1552"/>
              <p:cNvSpPr>
                <a:spLocks/>
              </p:cNvSpPr>
              <p:nvPr/>
            </p:nvSpPr>
            <p:spPr bwMode="auto">
              <a:xfrm>
                <a:off x="2959100" y="1714500"/>
                <a:ext cx="114300" cy="73025"/>
              </a:xfrm>
              <a:custGeom>
                <a:avLst/>
                <a:gdLst>
                  <a:gd name="T0" fmla="*/ 0 w 72"/>
                  <a:gd name="T1" fmla="*/ 46 h 46"/>
                  <a:gd name="T2" fmla="*/ 10 w 72"/>
                  <a:gd name="T3" fmla="*/ 46 h 46"/>
                  <a:gd name="T4" fmla="*/ 12 w 72"/>
                  <a:gd name="T5" fmla="*/ 46 h 46"/>
                  <a:gd name="T6" fmla="*/ 18 w 72"/>
                  <a:gd name="T7" fmla="*/ 44 h 46"/>
                  <a:gd name="T8" fmla="*/ 20 w 72"/>
                  <a:gd name="T9" fmla="*/ 38 h 46"/>
                  <a:gd name="T10" fmla="*/ 26 w 72"/>
                  <a:gd name="T11" fmla="*/ 36 h 46"/>
                  <a:gd name="T12" fmla="*/ 36 w 72"/>
                  <a:gd name="T13" fmla="*/ 38 h 46"/>
                  <a:gd name="T14" fmla="*/ 44 w 72"/>
                  <a:gd name="T15" fmla="*/ 38 h 46"/>
                  <a:gd name="T16" fmla="*/ 52 w 72"/>
                  <a:gd name="T17" fmla="*/ 38 h 46"/>
                  <a:gd name="T18" fmla="*/ 62 w 72"/>
                  <a:gd name="T19" fmla="*/ 34 h 46"/>
                  <a:gd name="T20" fmla="*/ 64 w 72"/>
                  <a:gd name="T21" fmla="*/ 34 h 46"/>
                  <a:gd name="T22" fmla="*/ 68 w 72"/>
                  <a:gd name="T23" fmla="*/ 34 h 46"/>
                  <a:gd name="T24" fmla="*/ 72 w 72"/>
                  <a:gd name="T25" fmla="*/ 28 h 46"/>
                  <a:gd name="T26" fmla="*/ 72 w 72"/>
                  <a:gd name="T27" fmla="*/ 24 h 46"/>
                  <a:gd name="T28" fmla="*/ 44 w 72"/>
                  <a:gd name="T29" fmla="*/ 6 h 46"/>
                  <a:gd name="T30" fmla="*/ 38 w 72"/>
                  <a:gd name="T31" fmla="*/ 8 h 46"/>
                  <a:gd name="T32" fmla="*/ 36 w 72"/>
                  <a:gd name="T33" fmla="*/ 10 h 46"/>
                  <a:gd name="T34" fmla="*/ 36 w 72"/>
                  <a:gd name="T35" fmla="*/ 8 h 46"/>
                  <a:gd name="T36" fmla="*/ 36 w 72"/>
                  <a:gd name="T37" fmla="*/ 6 h 46"/>
                  <a:gd name="T38" fmla="*/ 38 w 72"/>
                  <a:gd name="T39" fmla="*/ 2 h 46"/>
                  <a:gd name="T40" fmla="*/ 34 w 72"/>
                  <a:gd name="T41" fmla="*/ 0 h 46"/>
                  <a:gd name="T42" fmla="*/ 30 w 72"/>
                  <a:gd name="T43" fmla="*/ 0 h 46"/>
                  <a:gd name="T44" fmla="*/ 30 w 72"/>
                  <a:gd name="T45" fmla="*/ 2 h 46"/>
                  <a:gd name="T46" fmla="*/ 28 w 72"/>
                  <a:gd name="T47" fmla="*/ 2 h 46"/>
                  <a:gd name="T48" fmla="*/ 26 w 72"/>
                  <a:gd name="T49" fmla="*/ 2 h 46"/>
                  <a:gd name="T50" fmla="*/ 26 w 72"/>
                  <a:gd name="T51" fmla="*/ 6 h 46"/>
                  <a:gd name="T52" fmla="*/ 28 w 72"/>
                  <a:gd name="T53" fmla="*/ 6 h 46"/>
                  <a:gd name="T54" fmla="*/ 12 w 72"/>
                  <a:gd name="T55" fmla="*/ 26 h 46"/>
                  <a:gd name="T56" fmla="*/ 12 w 72"/>
                  <a:gd name="T57" fmla="*/ 32 h 46"/>
                  <a:gd name="T58" fmla="*/ 12 w 72"/>
                  <a:gd name="T59" fmla="*/ 36 h 46"/>
                  <a:gd name="T60" fmla="*/ 8 w 72"/>
                  <a:gd name="T61" fmla="*/ 42 h 46"/>
                  <a:gd name="T62" fmla="*/ 0 w 72"/>
                  <a:gd name="T63"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2" h="46">
                    <a:moveTo>
                      <a:pt x="0" y="46"/>
                    </a:moveTo>
                    <a:lnTo>
                      <a:pt x="10" y="46"/>
                    </a:lnTo>
                    <a:lnTo>
                      <a:pt x="12" y="46"/>
                    </a:lnTo>
                    <a:lnTo>
                      <a:pt x="18" y="44"/>
                    </a:lnTo>
                    <a:lnTo>
                      <a:pt x="20" y="38"/>
                    </a:lnTo>
                    <a:lnTo>
                      <a:pt x="26" y="36"/>
                    </a:lnTo>
                    <a:lnTo>
                      <a:pt x="36" y="38"/>
                    </a:lnTo>
                    <a:lnTo>
                      <a:pt x="44" y="38"/>
                    </a:lnTo>
                    <a:lnTo>
                      <a:pt x="52" y="38"/>
                    </a:lnTo>
                    <a:lnTo>
                      <a:pt x="62" y="34"/>
                    </a:lnTo>
                    <a:lnTo>
                      <a:pt x="64" y="34"/>
                    </a:lnTo>
                    <a:lnTo>
                      <a:pt x="68" y="34"/>
                    </a:lnTo>
                    <a:lnTo>
                      <a:pt x="72" y="28"/>
                    </a:lnTo>
                    <a:lnTo>
                      <a:pt x="72" y="24"/>
                    </a:lnTo>
                    <a:lnTo>
                      <a:pt x="44" y="6"/>
                    </a:lnTo>
                    <a:lnTo>
                      <a:pt x="38" y="8"/>
                    </a:lnTo>
                    <a:lnTo>
                      <a:pt x="36" y="10"/>
                    </a:lnTo>
                    <a:lnTo>
                      <a:pt x="36" y="8"/>
                    </a:lnTo>
                    <a:lnTo>
                      <a:pt x="36" y="6"/>
                    </a:lnTo>
                    <a:lnTo>
                      <a:pt x="38" y="2"/>
                    </a:lnTo>
                    <a:lnTo>
                      <a:pt x="34" y="0"/>
                    </a:lnTo>
                    <a:lnTo>
                      <a:pt x="30" y="0"/>
                    </a:lnTo>
                    <a:lnTo>
                      <a:pt x="30" y="2"/>
                    </a:lnTo>
                    <a:lnTo>
                      <a:pt x="28" y="2"/>
                    </a:lnTo>
                    <a:lnTo>
                      <a:pt x="26" y="2"/>
                    </a:lnTo>
                    <a:lnTo>
                      <a:pt x="26" y="6"/>
                    </a:lnTo>
                    <a:lnTo>
                      <a:pt x="28" y="6"/>
                    </a:lnTo>
                    <a:lnTo>
                      <a:pt x="12" y="26"/>
                    </a:lnTo>
                    <a:lnTo>
                      <a:pt x="12" y="32"/>
                    </a:lnTo>
                    <a:lnTo>
                      <a:pt x="12" y="36"/>
                    </a:lnTo>
                    <a:lnTo>
                      <a:pt x="8" y="42"/>
                    </a:lnTo>
                    <a:lnTo>
                      <a:pt x="0" y="4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5" name="Freeform 1553"/>
              <p:cNvSpPr>
                <a:spLocks/>
              </p:cNvSpPr>
              <p:nvPr/>
            </p:nvSpPr>
            <p:spPr bwMode="auto">
              <a:xfrm>
                <a:off x="2806700" y="1638300"/>
                <a:ext cx="168275" cy="114300"/>
              </a:xfrm>
              <a:custGeom>
                <a:avLst/>
                <a:gdLst>
                  <a:gd name="T0" fmla="*/ 16 w 106"/>
                  <a:gd name="T1" fmla="*/ 34 h 72"/>
                  <a:gd name="T2" fmla="*/ 18 w 106"/>
                  <a:gd name="T3" fmla="*/ 38 h 72"/>
                  <a:gd name="T4" fmla="*/ 26 w 106"/>
                  <a:gd name="T5" fmla="*/ 40 h 72"/>
                  <a:gd name="T6" fmla="*/ 36 w 106"/>
                  <a:gd name="T7" fmla="*/ 40 h 72"/>
                  <a:gd name="T8" fmla="*/ 52 w 106"/>
                  <a:gd name="T9" fmla="*/ 36 h 72"/>
                  <a:gd name="T10" fmla="*/ 52 w 106"/>
                  <a:gd name="T11" fmla="*/ 40 h 72"/>
                  <a:gd name="T12" fmla="*/ 44 w 106"/>
                  <a:gd name="T13" fmla="*/ 40 h 72"/>
                  <a:gd name="T14" fmla="*/ 40 w 106"/>
                  <a:gd name="T15" fmla="*/ 44 h 72"/>
                  <a:gd name="T16" fmla="*/ 34 w 106"/>
                  <a:gd name="T17" fmla="*/ 46 h 72"/>
                  <a:gd name="T18" fmla="*/ 34 w 106"/>
                  <a:gd name="T19" fmla="*/ 50 h 72"/>
                  <a:gd name="T20" fmla="*/ 18 w 106"/>
                  <a:gd name="T21" fmla="*/ 56 h 72"/>
                  <a:gd name="T22" fmla="*/ 18 w 106"/>
                  <a:gd name="T23" fmla="*/ 62 h 72"/>
                  <a:gd name="T24" fmla="*/ 34 w 106"/>
                  <a:gd name="T25" fmla="*/ 64 h 72"/>
                  <a:gd name="T26" fmla="*/ 44 w 106"/>
                  <a:gd name="T27" fmla="*/ 64 h 72"/>
                  <a:gd name="T28" fmla="*/ 48 w 106"/>
                  <a:gd name="T29" fmla="*/ 68 h 72"/>
                  <a:gd name="T30" fmla="*/ 62 w 106"/>
                  <a:gd name="T31" fmla="*/ 68 h 72"/>
                  <a:gd name="T32" fmla="*/ 70 w 106"/>
                  <a:gd name="T33" fmla="*/ 72 h 72"/>
                  <a:gd name="T34" fmla="*/ 76 w 106"/>
                  <a:gd name="T35" fmla="*/ 68 h 72"/>
                  <a:gd name="T36" fmla="*/ 88 w 106"/>
                  <a:gd name="T37" fmla="*/ 66 h 72"/>
                  <a:gd name="T38" fmla="*/ 90 w 106"/>
                  <a:gd name="T39" fmla="*/ 66 h 72"/>
                  <a:gd name="T40" fmla="*/ 96 w 106"/>
                  <a:gd name="T41" fmla="*/ 66 h 72"/>
                  <a:gd name="T42" fmla="*/ 98 w 106"/>
                  <a:gd name="T43" fmla="*/ 64 h 72"/>
                  <a:gd name="T44" fmla="*/ 98 w 106"/>
                  <a:gd name="T45" fmla="*/ 58 h 72"/>
                  <a:gd name="T46" fmla="*/ 106 w 106"/>
                  <a:gd name="T47" fmla="*/ 54 h 72"/>
                  <a:gd name="T48" fmla="*/ 104 w 106"/>
                  <a:gd name="T49" fmla="*/ 46 h 72"/>
                  <a:gd name="T50" fmla="*/ 98 w 106"/>
                  <a:gd name="T51" fmla="*/ 44 h 72"/>
                  <a:gd name="T52" fmla="*/ 96 w 106"/>
                  <a:gd name="T53" fmla="*/ 40 h 72"/>
                  <a:gd name="T54" fmla="*/ 90 w 106"/>
                  <a:gd name="T55" fmla="*/ 50 h 72"/>
                  <a:gd name="T56" fmla="*/ 88 w 106"/>
                  <a:gd name="T57" fmla="*/ 50 h 72"/>
                  <a:gd name="T58" fmla="*/ 86 w 106"/>
                  <a:gd name="T59" fmla="*/ 50 h 72"/>
                  <a:gd name="T60" fmla="*/ 88 w 106"/>
                  <a:gd name="T61" fmla="*/ 38 h 72"/>
                  <a:gd name="T62" fmla="*/ 80 w 106"/>
                  <a:gd name="T63" fmla="*/ 34 h 72"/>
                  <a:gd name="T64" fmla="*/ 80 w 106"/>
                  <a:gd name="T65" fmla="*/ 38 h 72"/>
                  <a:gd name="T66" fmla="*/ 64 w 106"/>
                  <a:gd name="T67" fmla="*/ 40 h 72"/>
                  <a:gd name="T68" fmla="*/ 76 w 106"/>
                  <a:gd name="T69" fmla="*/ 36 h 72"/>
                  <a:gd name="T70" fmla="*/ 76 w 106"/>
                  <a:gd name="T71" fmla="*/ 26 h 72"/>
                  <a:gd name="T72" fmla="*/ 78 w 106"/>
                  <a:gd name="T73" fmla="*/ 26 h 72"/>
                  <a:gd name="T74" fmla="*/ 78 w 106"/>
                  <a:gd name="T75" fmla="*/ 22 h 72"/>
                  <a:gd name="T76" fmla="*/ 48 w 106"/>
                  <a:gd name="T77" fmla="*/ 0 h 72"/>
                  <a:gd name="T78" fmla="*/ 42 w 106"/>
                  <a:gd name="T79" fmla="*/ 8 h 72"/>
                  <a:gd name="T80" fmla="*/ 40 w 106"/>
                  <a:gd name="T81" fmla="*/ 10 h 72"/>
                  <a:gd name="T82" fmla="*/ 34 w 106"/>
                  <a:gd name="T83" fmla="*/ 12 h 72"/>
                  <a:gd name="T84" fmla="*/ 32 w 106"/>
                  <a:gd name="T85" fmla="*/ 12 h 72"/>
                  <a:gd name="T86" fmla="*/ 26 w 106"/>
                  <a:gd name="T87" fmla="*/ 12 h 72"/>
                  <a:gd name="T88" fmla="*/ 22 w 106"/>
                  <a:gd name="T89" fmla="*/ 28 h 72"/>
                  <a:gd name="T90" fmla="*/ 16 w 106"/>
                  <a:gd name="T91" fmla="*/ 28 h 72"/>
                  <a:gd name="T92" fmla="*/ 8 w 106"/>
                  <a:gd name="T93" fmla="*/ 28 h 72"/>
                  <a:gd name="T94" fmla="*/ 0 w 106"/>
                  <a:gd name="T95" fmla="*/ 34 h 72"/>
                  <a:gd name="T96" fmla="*/ 8 w 106"/>
                  <a:gd name="T97" fmla="*/ 34 h 72"/>
                  <a:gd name="T98" fmla="*/ 16 w 106"/>
                  <a:gd name="T99" fmla="*/ 3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 h="72">
                    <a:moveTo>
                      <a:pt x="16" y="34"/>
                    </a:moveTo>
                    <a:lnTo>
                      <a:pt x="18" y="38"/>
                    </a:lnTo>
                    <a:lnTo>
                      <a:pt x="26" y="40"/>
                    </a:lnTo>
                    <a:lnTo>
                      <a:pt x="36" y="40"/>
                    </a:lnTo>
                    <a:lnTo>
                      <a:pt x="52" y="36"/>
                    </a:lnTo>
                    <a:lnTo>
                      <a:pt x="52" y="40"/>
                    </a:lnTo>
                    <a:lnTo>
                      <a:pt x="44" y="40"/>
                    </a:lnTo>
                    <a:lnTo>
                      <a:pt x="40" y="44"/>
                    </a:lnTo>
                    <a:lnTo>
                      <a:pt x="34" y="46"/>
                    </a:lnTo>
                    <a:lnTo>
                      <a:pt x="34" y="50"/>
                    </a:lnTo>
                    <a:lnTo>
                      <a:pt x="18" y="56"/>
                    </a:lnTo>
                    <a:lnTo>
                      <a:pt x="18" y="62"/>
                    </a:lnTo>
                    <a:lnTo>
                      <a:pt x="34" y="64"/>
                    </a:lnTo>
                    <a:lnTo>
                      <a:pt x="44" y="64"/>
                    </a:lnTo>
                    <a:lnTo>
                      <a:pt x="48" y="68"/>
                    </a:lnTo>
                    <a:lnTo>
                      <a:pt x="62" y="68"/>
                    </a:lnTo>
                    <a:lnTo>
                      <a:pt x="70" y="72"/>
                    </a:lnTo>
                    <a:lnTo>
                      <a:pt x="76" y="68"/>
                    </a:lnTo>
                    <a:lnTo>
                      <a:pt x="88" y="66"/>
                    </a:lnTo>
                    <a:lnTo>
                      <a:pt x="90" y="66"/>
                    </a:lnTo>
                    <a:lnTo>
                      <a:pt x="96" y="66"/>
                    </a:lnTo>
                    <a:lnTo>
                      <a:pt x="98" y="64"/>
                    </a:lnTo>
                    <a:lnTo>
                      <a:pt x="98" y="58"/>
                    </a:lnTo>
                    <a:lnTo>
                      <a:pt x="106" y="54"/>
                    </a:lnTo>
                    <a:lnTo>
                      <a:pt x="104" y="46"/>
                    </a:lnTo>
                    <a:lnTo>
                      <a:pt x="98" y="44"/>
                    </a:lnTo>
                    <a:lnTo>
                      <a:pt x="96" y="40"/>
                    </a:lnTo>
                    <a:lnTo>
                      <a:pt x="90" y="50"/>
                    </a:lnTo>
                    <a:lnTo>
                      <a:pt x="88" y="50"/>
                    </a:lnTo>
                    <a:lnTo>
                      <a:pt x="86" y="50"/>
                    </a:lnTo>
                    <a:lnTo>
                      <a:pt x="88" y="38"/>
                    </a:lnTo>
                    <a:lnTo>
                      <a:pt x="80" y="34"/>
                    </a:lnTo>
                    <a:lnTo>
                      <a:pt x="80" y="38"/>
                    </a:lnTo>
                    <a:lnTo>
                      <a:pt x="64" y="40"/>
                    </a:lnTo>
                    <a:lnTo>
                      <a:pt x="76" y="36"/>
                    </a:lnTo>
                    <a:lnTo>
                      <a:pt x="76" y="26"/>
                    </a:lnTo>
                    <a:lnTo>
                      <a:pt x="78" y="26"/>
                    </a:lnTo>
                    <a:lnTo>
                      <a:pt x="78" y="22"/>
                    </a:lnTo>
                    <a:lnTo>
                      <a:pt x="48" y="0"/>
                    </a:lnTo>
                    <a:lnTo>
                      <a:pt x="42" y="8"/>
                    </a:lnTo>
                    <a:lnTo>
                      <a:pt x="40" y="10"/>
                    </a:lnTo>
                    <a:lnTo>
                      <a:pt x="34" y="12"/>
                    </a:lnTo>
                    <a:lnTo>
                      <a:pt x="32" y="12"/>
                    </a:lnTo>
                    <a:lnTo>
                      <a:pt x="26" y="12"/>
                    </a:lnTo>
                    <a:lnTo>
                      <a:pt x="22" y="28"/>
                    </a:lnTo>
                    <a:lnTo>
                      <a:pt x="16" y="28"/>
                    </a:lnTo>
                    <a:lnTo>
                      <a:pt x="8" y="28"/>
                    </a:lnTo>
                    <a:lnTo>
                      <a:pt x="0" y="34"/>
                    </a:lnTo>
                    <a:lnTo>
                      <a:pt x="8" y="34"/>
                    </a:lnTo>
                    <a:lnTo>
                      <a:pt x="16" y="3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6" name="Freeform 1554"/>
              <p:cNvSpPr>
                <a:spLocks/>
              </p:cNvSpPr>
              <p:nvPr/>
            </p:nvSpPr>
            <p:spPr bwMode="auto">
              <a:xfrm>
                <a:off x="2784475" y="1698625"/>
                <a:ext cx="47625" cy="31750"/>
              </a:xfrm>
              <a:custGeom>
                <a:avLst/>
                <a:gdLst>
                  <a:gd name="T0" fmla="*/ 0 w 30"/>
                  <a:gd name="T1" fmla="*/ 20 h 20"/>
                  <a:gd name="T2" fmla="*/ 30 w 30"/>
                  <a:gd name="T3" fmla="*/ 18 h 20"/>
                  <a:gd name="T4" fmla="*/ 30 w 30"/>
                  <a:gd name="T5" fmla="*/ 16 h 20"/>
                  <a:gd name="T6" fmla="*/ 30 w 30"/>
                  <a:gd name="T7" fmla="*/ 12 h 20"/>
                  <a:gd name="T8" fmla="*/ 30 w 30"/>
                  <a:gd name="T9" fmla="*/ 10 h 20"/>
                  <a:gd name="T10" fmla="*/ 22 w 30"/>
                  <a:gd name="T11" fmla="*/ 6 h 20"/>
                  <a:gd name="T12" fmla="*/ 18 w 30"/>
                  <a:gd name="T13" fmla="*/ 2 h 20"/>
                  <a:gd name="T14" fmla="*/ 2 w 30"/>
                  <a:gd name="T15" fmla="*/ 0 h 20"/>
                  <a:gd name="T16" fmla="*/ 0 w 30"/>
                  <a:gd name="T17" fmla="*/ 12 h 20"/>
                  <a:gd name="T18" fmla="*/ 0 w 30"/>
                  <a:gd name="T1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20">
                    <a:moveTo>
                      <a:pt x="0" y="20"/>
                    </a:moveTo>
                    <a:lnTo>
                      <a:pt x="30" y="18"/>
                    </a:lnTo>
                    <a:lnTo>
                      <a:pt x="30" y="16"/>
                    </a:lnTo>
                    <a:lnTo>
                      <a:pt x="30" y="12"/>
                    </a:lnTo>
                    <a:lnTo>
                      <a:pt x="30" y="10"/>
                    </a:lnTo>
                    <a:lnTo>
                      <a:pt x="22" y="6"/>
                    </a:lnTo>
                    <a:lnTo>
                      <a:pt x="18" y="2"/>
                    </a:lnTo>
                    <a:lnTo>
                      <a:pt x="2" y="0"/>
                    </a:lnTo>
                    <a:lnTo>
                      <a:pt x="0" y="12"/>
                    </a:lnTo>
                    <a:lnTo>
                      <a:pt x="0" y="2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7" name="Freeform 1555"/>
              <p:cNvSpPr>
                <a:spLocks/>
              </p:cNvSpPr>
              <p:nvPr/>
            </p:nvSpPr>
            <p:spPr bwMode="auto">
              <a:xfrm>
                <a:off x="1936750" y="1679575"/>
                <a:ext cx="9525" cy="6350"/>
              </a:xfrm>
              <a:custGeom>
                <a:avLst/>
                <a:gdLst>
                  <a:gd name="T0" fmla="*/ 0 w 6"/>
                  <a:gd name="T1" fmla="*/ 0 h 4"/>
                  <a:gd name="T2" fmla="*/ 0 w 6"/>
                  <a:gd name="T3" fmla="*/ 4 h 4"/>
                  <a:gd name="T4" fmla="*/ 6 w 6"/>
                  <a:gd name="T5" fmla="*/ 4 h 4"/>
                  <a:gd name="T6" fmla="*/ 2 w 6"/>
                  <a:gd name="T7" fmla="*/ 2 h 4"/>
                  <a:gd name="T8" fmla="*/ 2 w 6"/>
                  <a:gd name="T9" fmla="*/ 0 h 4"/>
                  <a:gd name="T10" fmla="*/ 0 w 6"/>
                  <a:gd name="T11" fmla="*/ 0 h 4"/>
                </a:gdLst>
                <a:ahLst/>
                <a:cxnLst>
                  <a:cxn ang="0">
                    <a:pos x="T0" y="T1"/>
                  </a:cxn>
                  <a:cxn ang="0">
                    <a:pos x="T2" y="T3"/>
                  </a:cxn>
                  <a:cxn ang="0">
                    <a:pos x="T4" y="T5"/>
                  </a:cxn>
                  <a:cxn ang="0">
                    <a:pos x="T6" y="T7"/>
                  </a:cxn>
                  <a:cxn ang="0">
                    <a:pos x="T8" y="T9"/>
                  </a:cxn>
                  <a:cxn ang="0">
                    <a:pos x="T10" y="T11"/>
                  </a:cxn>
                </a:cxnLst>
                <a:rect l="0" t="0" r="r" b="b"/>
                <a:pathLst>
                  <a:path w="6" h="4">
                    <a:moveTo>
                      <a:pt x="0" y="0"/>
                    </a:moveTo>
                    <a:lnTo>
                      <a:pt x="0" y="4"/>
                    </a:lnTo>
                    <a:lnTo>
                      <a:pt x="6" y="4"/>
                    </a:lnTo>
                    <a:lnTo>
                      <a:pt x="2" y="2"/>
                    </a:lnTo>
                    <a:lnTo>
                      <a:pt x="2"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8" name="Freeform 1556"/>
              <p:cNvSpPr>
                <a:spLocks/>
              </p:cNvSpPr>
              <p:nvPr/>
            </p:nvSpPr>
            <p:spPr bwMode="auto">
              <a:xfrm>
                <a:off x="1847850" y="1695450"/>
                <a:ext cx="15875" cy="15875"/>
              </a:xfrm>
              <a:custGeom>
                <a:avLst/>
                <a:gdLst>
                  <a:gd name="T0" fmla="*/ 2 w 10"/>
                  <a:gd name="T1" fmla="*/ 0 h 10"/>
                  <a:gd name="T2" fmla="*/ 0 w 10"/>
                  <a:gd name="T3" fmla="*/ 2 h 10"/>
                  <a:gd name="T4" fmla="*/ 0 w 10"/>
                  <a:gd name="T5" fmla="*/ 8 h 10"/>
                  <a:gd name="T6" fmla="*/ 10 w 10"/>
                  <a:gd name="T7" fmla="*/ 10 h 10"/>
                  <a:gd name="T8" fmla="*/ 8 w 10"/>
                  <a:gd name="T9" fmla="*/ 2 h 10"/>
                  <a:gd name="T10" fmla="*/ 4 w 10"/>
                  <a:gd name="T11" fmla="*/ 2 h 10"/>
                  <a:gd name="T12" fmla="*/ 2 w 1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2" y="0"/>
                    </a:moveTo>
                    <a:lnTo>
                      <a:pt x="0" y="2"/>
                    </a:lnTo>
                    <a:lnTo>
                      <a:pt x="0" y="8"/>
                    </a:lnTo>
                    <a:lnTo>
                      <a:pt x="10" y="10"/>
                    </a:lnTo>
                    <a:lnTo>
                      <a:pt x="8" y="2"/>
                    </a:lnTo>
                    <a:lnTo>
                      <a:pt x="4" y="2"/>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9" name="Freeform 1557"/>
              <p:cNvSpPr>
                <a:spLocks noEditPoints="1"/>
              </p:cNvSpPr>
              <p:nvPr/>
            </p:nvSpPr>
            <p:spPr bwMode="auto">
              <a:xfrm>
                <a:off x="1851025" y="1844675"/>
                <a:ext cx="371475" cy="295275"/>
              </a:xfrm>
              <a:custGeom>
                <a:avLst/>
                <a:gdLst>
                  <a:gd name="T0" fmla="*/ 12 w 234"/>
                  <a:gd name="T1" fmla="*/ 134 h 186"/>
                  <a:gd name="T2" fmla="*/ 0 w 234"/>
                  <a:gd name="T3" fmla="*/ 146 h 186"/>
                  <a:gd name="T4" fmla="*/ 10 w 234"/>
                  <a:gd name="T5" fmla="*/ 150 h 186"/>
                  <a:gd name="T6" fmla="*/ 18 w 234"/>
                  <a:gd name="T7" fmla="*/ 154 h 186"/>
                  <a:gd name="T8" fmla="*/ 28 w 234"/>
                  <a:gd name="T9" fmla="*/ 150 h 186"/>
                  <a:gd name="T10" fmla="*/ 34 w 234"/>
                  <a:gd name="T11" fmla="*/ 162 h 186"/>
                  <a:gd name="T12" fmla="*/ 42 w 234"/>
                  <a:gd name="T13" fmla="*/ 168 h 186"/>
                  <a:gd name="T14" fmla="*/ 28 w 234"/>
                  <a:gd name="T15" fmla="*/ 172 h 186"/>
                  <a:gd name="T16" fmla="*/ 26 w 234"/>
                  <a:gd name="T17" fmla="*/ 180 h 186"/>
                  <a:gd name="T18" fmla="*/ 56 w 234"/>
                  <a:gd name="T19" fmla="*/ 178 h 186"/>
                  <a:gd name="T20" fmla="*/ 78 w 234"/>
                  <a:gd name="T21" fmla="*/ 182 h 186"/>
                  <a:gd name="T22" fmla="*/ 80 w 234"/>
                  <a:gd name="T23" fmla="*/ 172 h 186"/>
                  <a:gd name="T24" fmla="*/ 84 w 234"/>
                  <a:gd name="T25" fmla="*/ 178 h 186"/>
                  <a:gd name="T26" fmla="*/ 88 w 234"/>
                  <a:gd name="T27" fmla="*/ 170 h 186"/>
                  <a:gd name="T28" fmla="*/ 72 w 234"/>
                  <a:gd name="T29" fmla="*/ 164 h 186"/>
                  <a:gd name="T30" fmla="*/ 60 w 234"/>
                  <a:gd name="T31" fmla="*/ 134 h 186"/>
                  <a:gd name="T32" fmla="*/ 62 w 234"/>
                  <a:gd name="T33" fmla="*/ 124 h 186"/>
                  <a:gd name="T34" fmla="*/ 62 w 234"/>
                  <a:gd name="T35" fmla="*/ 100 h 186"/>
                  <a:gd name="T36" fmla="*/ 60 w 234"/>
                  <a:gd name="T37" fmla="*/ 96 h 186"/>
                  <a:gd name="T38" fmla="*/ 70 w 234"/>
                  <a:gd name="T39" fmla="*/ 100 h 186"/>
                  <a:gd name="T40" fmla="*/ 74 w 234"/>
                  <a:gd name="T41" fmla="*/ 92 h 186"/>
                  <a:gd name="T42" fmla="*/ 78 w 234"/>
                  <a:gd name="T43" fmla="*/ 88 h 186"/>
                  <a:gd name="T44" fmla="*/ 82 w 234"/>
                  <a:gd name="T45" fmla="*/ 88 h 186"/>
                  <a:gd name="T46" fmla="*/ 84 w 234"/>
                  <a:gd name="T47" fmla="*/ 78 h 186"/>
                  <a:gd name="T48" fmla="*/ 96 w 234"/>
                  <a:gd name="T49" fmla="*/ 78 h 186"/>
                  <a:gd name="T50" fmla="*/ 106 w 234"/>
                  <a:gd name="T51" fmla="*/ 62 h 186"/>
                  <a:gd name="T52" fmla="*/ 128 w 234"/>
                  <a:gd name="T53" fmla="*/ 52 h 186"/>
                  <a:gd name="T54" fmla="*/ 146 w 234"/>
                  <a:gd name="T55" fmla="*/ 44 h 186"/>
                  <a:gd name="T56" fmla="*/ 172 w 234"/>
                  <a:gd name="T57" fmla="*/ 40 h 186"/>
                  <a:gd name="T58" fmla="*/ 210 w 234"/>
                  <a:gd name="T59" fmla="*/ 26 h 186"/>
                  <a:gd name="T60" fmla="*/ 218 w 234"/>
                  <a:gd name="T61" fmla="*/ 0 h 186"/>
                  <a:gd name="T62" fmla="*/ 202 w 234"/>
                  <a:gd name="T63" fmla="*/ 10 h 186"/>
                  <a:gd name="T64" fmla="*/ 180 w 234"/>
                  <a:gd name="T65" fmla="*/ 22 h 186"/>
                  <a:gd name="T66" fmla="*/ 162 w 234"/>
                  <a:gd name="T67" fmla="*/ 24 h 186"/>
                  <a:gd name="T68" fmla="*/ 156 w 234"/>
                  <a:gd name="T69" fmla="*/ 22 h 186"/>
                  <a:gd name="T70" fmla="*/ 146 w 234"/>
                  <a:gd name="T71" fmla="*/ 22 h 186"/>
                  <a:gd name="T72" fmla="*/ 138 w 234"/>
                  <a:gd name="T73" fmla="*/ 26 h 186"/>
                  <a:gd name="T74" fmla="*/ 112 w 234"/>
                  <a:gd name="T75" fmla="*/ 32 h 186"/>
                  <a:gd name="T76" fmla="*/ 98 w 234"/>
                  <a:gd name="T77" fmla="*/ 36 h 186"/>
                  <a:gd name="T78" fmla="*/ 74 w 234"/>
                  <a:gd name="T79" fmla="*/ 42 h 186"/>
                  <a:gd name="T80" fmla="*/ 66 w 234"/>
                  <a:gd name="T81" fmla="*/ 46 h 186"/>
                  <a:gd name="T82" fmla="*/ 60 w 234"/>
                  <a:gd name="T83" fmla="*/ 50 h 186"/>
                  <a:gd name="T84" fmla="*/ 56 w 234"/>
                  <a:gd name="T85" fmla="*/ 54 h 186"/>
                  <a:gd name="T86" fmla="*/ 56 w 234"/>
                  <a:gd name="T87" fmla="*/ 60 h 186"/>
                  <a:gd name="T88" fmla="*/ 46 w 234"/>
                  <a:gd name="T89" fmla="*/ 64 h 186"/>
                  <a:gd name="T90" fmla="*/ 44 w 234"/>
                  <a:gd name="T91" fmla="*/ 70 h 186"/>
                  <a:gd name="T92" fmla="*/ 30 w 234"/>
                  <a:gd name="T93" fmla="*/ 76 h 186"/>
                  <a:gd name="T94" fmla="*/ 20 w 234"/>
                  <a:gd name="T95" fmla="*/ 80 h 186"/>
                  <a:gd name="T96" fmla="*/ 30 w 234"/>
                  <a:gd name="T97" fmla="*/ 90 h 186"/>
                  <a:gd name="T98" fmla="*/ 34 w 234"/>
                  <a:gd name="T99" fmla="*/ 98 h 186"/>
                  <a:gd name="T100" fmla="*/ 12 w 234"/>
                  <a:gd name="T101" fmla="*/ 108 h 186"/>
                  <a:gd name="T102" fmla="*/ 12 w 234"/>
                  <a:gd name="T103" fmla="*/ 122 h 186"/>
                  <a:gd name="T104" fmla="*/ 16 w 234"/>
                  <a:gd name="T105" fmla="*/ 126 h 186"/>
                  <a:gd name="T106" fmla="*/ 46 w 234"/>
                  <a:gd name="T107" fmla="*/ 96 h 186"/>
                  <a:gd name="T108" fmla="*/ 44 w 234"/>
                  <a:gd name="T109" fmla="*/ 96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4" h="186">
                    <a:moveTo>
                      <a:pt x="10" y="128"/>
                    </a:moveTo>
                    <a:lnTo>
                      <a:pt x="12" y="132"/>
                    </a:lnTo>
                    <a:lnTo>
                      <a:pt x="12" y="134"/>
                    </a:lnTo>
                    <a:lnTo>
                      <a:pt x="6" y="136"/>
                    </a:lnTo>
                    <a:lnTo>
                      <a:pt x="0" y="140"/>
                    </a:lnTo>
                    <a:lnTo>
                      <a:pt x="0" y="146"/>
                    </a:lnTo>
                    <a:lnTo>
                      <a:pt x="2" y="158"/>
                    </a:lnTo>
                    <a:lnTo>
                      <a:pt x="8" y="158"/>
                    </a:lnTo>
                    <a:lnTo>
                      <a:pt x="10" y="150"/>
                    </a:lnTo>
                    <a:lnTo>
                      <a:pt x="12" y="150"/>
                    </a:lnTo>
                    <a:lnTo>
                      <a:pt x="16" y="152"/>
                    </a:lnTo>
                    <a:lnTo>
                      <a:pt x="18" y="154"/>
                    </a:lnTo>
                    <a:lnTo>
                      <a:pt x="20" y="152"/>
                    </a:lnTo>
                    <a:lnTo>
                      <a:pt x="20" y="150"/>
                    </a:lnTo>
                    <a:lnTo>
                      <a:pt x="28" y="150"/>
                    </a:lnTo>
                    <a:lnTo>
                      <a:pt x="28" y="154"/>
                    </a:lnTo>
                    <a:lnTo>
                      <a:pt x="28" y="162"/>
                    </a:lnTo>
                    <a:lnTo>
                      <a:pt x="34" y="162"/>
                    </a:lnTo>
                    <a:lnTo>
                      <a:pt x="36" y="162"/>
                    </a:lnTo>
                    <a:lnTo>
                      <a:pt x="42" y="160"/>
                    </a:lnTo>
                    <a:lnTo>
                      <a:pt x="42" y="168"/>
                    </a:lnTo>
                    <a:lnTo>
                      <a:pt x="36" y="168"/>
                    </a:lnTo>
                    <a:lnTo>
                      <a:pt x="28" y="168"/>
                    </a:lnTo>
                    <a:lnTo>
                      <a:pt x="28" y="172"/>
                    </a:lnTo>
                    <a:lnTo>
                      <a:pt x="34" y="172"/>
                    </a:lnTo>
                    <a:lnTo>
                      <a:pt x="34" y="176"/>
                    </a:lnTo>
                    <a:lnTo>
                      <a:pt x="26" y="180"/>
                    </a:lnTo>
                    <a:lnTo>
                      <a:pt x="44" y="180"/>
                    </a:lnTo>
                    <a:lnTo>
                      <a:pt x="52" y="186"/>
                    </a:lnTo>
                    <a:lnTo>
                      <a:pt x="56" y="178"/>
                    </a:lnTo>
                    <a:lnTo>
                      <a:pt x="60" y="180"/>
                    </a:lnTo>
                    <a:lnTo>
                      <a:pt x="62" y="182"/>
                    </a:lnTo>
                    <a:lnTo>
                      <a:pt x="78" y="182"/>
                    </a:lnTo>
                    <a:lnTo>
                      <a:pt x="74" y="178"/>
                    </a:lnTo>
                    <a:lnTo>
                      <a:pt x="72" y="172"/>
                    </a:lnTo>
                    <a:lnTo>
                      <a:pt x="80" y="172"/>
                    </a:lnTo>
                    <a:lnTo>
                      <a:pt x="82" y="176"/>
                    </a:lnTo>
                    <a:lnTo>
                      <a:pt x="82" y="178"/>
                    </a:lnTo>
                    <a:lnTo>
                      <a:pt x="84" y="178"/>
                    </a:lnTo>
                    <a:lnTo>
                      <a:pt x="96" y="176"/>
                    </a:lnTo>
                    <a:lnTo>
                      <a:pt x="96" y="170"/>
                    </a:lnTo>
                    <a:lnTo>
                      <a:pt x="88" y="170"/>
                    </a:lnTo>
                    <a:lnTo>
                      <a:pt x="82" y="170"/>
                    </a:lnTo>
                    <a:lnTo>
                      <a:pt x="78" y="168"/>
                    </a:lnTo>
                    <a:lnTo>
                      <a:pt x="72" y="164"/>
                    </a:lnTo>
                    <a:lnTo>
                      <a:pt x="66" y="154"/>
                    </a:lnTo>
                    <a:lnTo>
                      <a:pt x="62" y="144"/>
                    </a:lnTo>
                    <a:lnTo>
                      <a:pt x="60" y="134"/>
                    </a:lnTo>
                    <a:lnTo>
                      <a:pt x="64" y="132"/>
                    </a:lnTo>
                    <a:lnTo>
                      <a:pt x="62" y="126"/>
                    </a:lnTo>
                    <a:lnTo>
                      <a:pt x="62" y="124"/>
                    </a:lnTo>
                    <a:lnTo>
                      <a:pt x="70" y="108"/>
                    </a:lnTo>
                    <a:lnTo>
                      <a:pt x="70" y="104"/>
                    </a:lnTo>
                    <a:lnTo>
                      <a:pt x="62" y="100"/>
                    </a:lnTo>
                    <a:lnTo>
                      <a:pt x="56" y="98"/>
                    </a:lnTo>
                    <a:lnTo>
                      <a:pt x="54" y="98"/>
                    </a:lnTo>
                    <a:lnTo>
                      <a:pt x="60" y="96"/>
                    </a:lnTo>
                    <a:lnTo>
                      <a:pt x="62" y="98"/>
                    </a:lnTo>
                    <a:lnTo>
                      <a:pt x="62" y="100"/>
                    </a:lnTo>
                    <a:lnTo>
                      <a:pt x="70" y="100"/>
                    </a:lnTo>
                    <a:lnTo>
                      <a:pt x="74" y="98"/>
                    </a:lnTo>
                    <a:lnTo>
                      <a:pt x="74" y="96"/>
                    </a:lnTo>
                    <a:lnTo>
                      <a:pt x="74" y="92"/>
                    </a:lnTo>
                    <a:lnTo>
                      <a:pt x="74" y="90"/>
                    </a:lnTo>
                    <a:lnTo>
                      <a:pt x="74" y="88"/>
                    </a:lnTo>
                    <a:lnTo>
                      <a:pt x="78" y="88"/>
                    </a:lnTo>
                    <a:lnTo>
                      <a:pt x="78" y="90"/>
                    </a:lnTo>
                    <a:lnTo>
                      <a:pt x="82" y="90"/>
                    </a:lnTo>
                    <a:lnTo>
                      <a:pt x="82" y="88"/>
                    </a:lnTo>
                    <a:lnTo>
                      <a:pt x="80" y="82"/>
                    </a:lnTo>
                    <a:lnTo>
                      <a:pt x="88" y="82"/>
                    </a:lnTo>
                    <a:lnTo>
                      <a:pt x="84" y="78"/>
                    </a:lnTo>
                    <a:lnTo>
                      <a:pt x="84" y="76"/>
                    </a:lnTo>
                    <a:lnTo>
                      <a:pt x="88" y="72"/>
                    </a:lnTo>
                    <a:lnTo>
                      <a:pt x="96" y="78"/>
                    </a:lnTo>
                    <a:lnTo>
                      <a:pt x="98" y="68"/>
                    </a:lnTo>
                    <a:lnTo>
                      <a:pt x="102" y="68"/>
                    </a:lnTo>
                    <a:lnTo>
                      <a:pt x="106" y="62"/>
                    </a:lnTo>
                    <a:lnTo>
                      <a:pt x="108" y="58"/>
                    </a:lnTo>
                    <a:lnTo>
                      <a:pt x="126" y="58"/>
                    </a:lnTo>
                    <a:lnTo>
                      <a:pt x="128" y="52"/>
                    </a:lnTo>
                    <a:lnTo>
                      <a:pt x="134" y="44"/>
                    </a:lnTo>
                    <a:lnTo>
                      <a:pt x="142" y="44"/>
                    </a:lnTo>
                    <a:lnTo>
                      <a:pt x="146" y="44"/>
                    </a:lnTo>
                    <a:lnTo>
                      <a:pt x="160" y="44"/>
                    </a:lnTo>
                    <a:lnTo>
                      <a:pt x="170" y="36"/>
                    </a:lnTo>
                    <a:lnTo>
                      <a:pt x="172" y="40"/>
                    </a:lnTo>
                    <a:lnTo>
                      <a:pt x="174" y="42"/>
                    </a:lnTo>
                    <a:lnTo>
                      <a:pt x="182" y="34"/>
                    </a:lnTo>
                    <a:lnTo>
                      <a:pt x="210" y="26"/>
                    </a:lnTo>
                    <a:lnTo>
                      <a:pt x="234" y="18"/>
                    </a:lnTo>
                    <a:lnTo>
                      <a:pt x="228" y="0"/>
                    </a:lnTo>
                    <a:lnTo>
                      <a:pt x="218" y="0"/>
                    </a:lnTo>
                    <a:lnTo>
                      <a:pt x="212" y="6"/>
                    </a:lnTo>
                    <a:lnTo>
                      <a:pt x="206" y="10"/>
                    </a:lnTo>
                    <a:lnTo>
                      <a:pt x="202" y="10"/>
                    </a:lnTo>
                    <a:lnTo>
                      <a:pt x="200" y="8"/>
                    </a:lnTo>
                    <a:lnTo>
                      <a:pt x="190" y="16"/>
                    </a:lnTo>
                    <a:lnTo>
                      <a:pt x="180" y="22"/>
                    </a:lnTo>
                    <a:lnTo>
                      <a:pt x="172" y="22"/>
                    </a:lnTo>
                    <a:lnTo>
                      <a:pt x="166" y="22"/>
                    </a:lnTo>
                    <a:lnTo>
                      <a:pt x="162" y="24"/>
                    </a:lnTo>
                    <a:lnTo>
                      <a:pt x="160" y="26"/>
                    </a:lnTo>
                    <a:lnTo>
                      <a:pt x="160" y="22"/>
                    </a:lnTo>
                    <a:lnTo>
                      <a:pt x="156" y="22"/>
                    </a:lnTo>
                    <a:lnTo>
                      <a:pt x="154" y="24"/>
                    </a:lnTo>
                    <a:lnTo>
                      <a:pt x="152" y="24"/>
                    </a:lnTo>
                    <a:lnTo>
                      <a:pt x="146" y="22"/>
                    </a:lnTo>
                    <a:lnTo>
                      <a:pt x="144" y="18"/>
                    </a:lnTo>
                    <a:lnTo>
                      <a:pt x="138" y="18"/>
                    </a:lnTo>
                    <a:lnTo>
                      <a:pt x="138" y="26"/>
                    </a:lnTo>
                    <a:lnTo>
                      <a:pt x="126" y="26"/>
                    </a:lnTo>
                    <a:lnTo>
                      <a:pt x="112" y="26"/>
                    </a:lnTo>
                    <a:lnTo>
                      <a:pt x="112" y="32"/>
                    </a:lnTo>
                    <a:lnTo>
                      <a:pt x="108" y="32"/>
                    </a:lnTo>
                    <a:lnTo>
                      <a:pt x="102" y="32"/>
                    </a:lnTo>
                    <a:lnTo>
                      <a:pt x="98" y="36"/>
                    </a:lnTo>
                    <a:lnTo>
                      <a:pt x="96" y="42"/>
                    </a:lnTo>
                    <a:lnTo>
                      <a:pt x="84" y="42"/>
                    </a:lnTo>
                    <a:lnTo>
                      <a:pt x="74" y="42"/>
                    </a:lnTo>
                    <a:lnTo>
                      <a:pt x="72" y="44"/>
                    </a:lnTo>
                    <a:lnTo>
                      <a:pt x="72" y="46"/>
                    </a:lnTo>
                    <a:lnTo>
                      <a:pt x="66" y="46"/>
                    </a:lnTo>
                    <a:lnTo>
                      <a:pt x="64" y="46"/>
                    </a:lnTo>
                    <a:lnTo>
                      <a:pt x="62" y="44"/>
                    </a:lnTo>
                    <a:lnTo>
                      <a:pt x="60" y="50"/>
                    </a:lnTo>
                    <a:lnTo>
                      <a:pt x="62" y="50"/>
                    </a:lnTo>
                    <a:lnTo>
                      <a:pt x="62" y="52"/>
                    </a:lnTo>
                    <a:lnTo>
                      <a:pt x="56" y="54"/>
                    </a:lnTo>
                    <a:lnTo>
                      <a:pt x="56" y="58"/>
                    </a:lnTo>
                    <a:lnTo>
                      <a:pt x="62" y="60"/>
                    </a:lnTo>
                    <a:lnTo>
                      <a:pt x="56" y="60"/>
                    </a:lnTo>
                    <a:lnTo>
                      <a:pt x="54" y="60"/>
                    </a:lnTo>
                    <a:lnTo>
                      <a:pt x="52" y="58"/>
                    </a:lnTo>
                    <a:lnTo>
                      <a:pt x="46" y="64"/>
                    </a:lnTo>
                    <a:lnTo>
                      <a:pt x="46" y="62"/>
                    </a:lnTo>
                    <a:lnTo>
                      <a:pt x="44" y="62"/>
                    </a:lnTo>
                    <a:lnTo>
                      <a:pt x="44" y="70"/>
                    </a:lnTo>
                    <a:lnTo>
                      <a:pt x="42" y="70"/>
                    </a:lnTo>
                    <a:lnTo>
                      <a:pt x="34" y="72"/>
                    </a:lnTo>
                    <a:lnTo>
                      <a:pt x="30" y="76"/>
                    </a:lnTo>
                    <a:lnTo>
                      <a:pt x="28" y="80"/>
                    </a:lnTo>
                    <a:lnTo>
                      <a:pt x="26" y="78"/>
                    </a:lnTo>
                    <a:lnTo>
                      <a:pt x="20" y="80"/>
                    </a:lnTo>
                    <a:lnTo>
                      <a:pt x="20" y="82"/>
                    </a:lnTo>
                    <a:lnTo>
                      <a:pt x="30" y="88"/>
                    </a:lnTo>
                    <a:lnTo>
                      <a:pt x="30" y="90"/>
                    </a:lnTo>
                    <a:lnTo>
                      <a:pt x="26" y="96"/>
                    </a:lnTo>
                    <a:lnTo>
                      <a:pt x="30" y="96"/>
                    </a:lnTo>
                    <a:lnTo>
                      <a:pt x="34" y="98"/>
                    </a:lnTo>
                    <a:lnTo>
                      <a:pt x="34" y="100"/>
                    </a:lnTo>
                    <a:lnTo>
                      <a:pt x="26" y="104"/>
                    </a:lnTo>
                    <a:lnTo>
                      <a:pt x="12" y="108"/>
                    </a:lnTo>
                    <a:lnTo>
                      <a:pt x="16" y="118"/>
                    </a:lnTo>
                    <a:lnTo>
                      <a:pt x="16" y="122"/>
                    </a:lnTo>
                    <a:lnTo>
                      <a:pt x="12" y="122"/>
                    </a:lnTo>
                    <a:lnTo>
                      <a:pt x="12" y="124"/>
                    </a:lnTo>
                    <a:lnTo>
                      <a:pt x="16" y="124"/>
                    </a:lnTo>
                    <a:lnTo>
                      <a:pt x="16" y="126"/>
                    </a:lnTo>
                    <a:lnTo>
                      <a:pt x="10" y="128"/>
                    </a:lnTo>
                    <a:close/>
                    <a:moveTo>
                      <a:pt x="44" y="96"/>
                    </a:moveTo>
                    <a:lnTo>
                      <a:pt x="46" y="96"/>
                    </a:lnTo>
                    <a:lnTo>
                      <a:pt x="48" y="98"/>
                    </a:lnTo>
                    <a:lnTo>
                      <a:pt x="44" y="98"/>
                    </a:lnTo>
                    <a:lnTo>
                      <a:pt x="44" y="9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0" name="Freeform 1558"/>
              <p:cNvSpPr>
                <a:spLocks/>
              </p:cNvSpPr>
              <p:nvPr/>
            </p:nvSpPr>
            <p:spPr bwMode="auto">
              <a:xfrm>
                <a:off x="2019300" y="2139950"/>
                <a:ext cx="38100" cy="28575"/>
              </a:xfrm>
              <a:custGeom>
                <a:avLst/>
                <a:gdLst>
                  <a:gd name="T0" fmla="*/ 18 w 24"/>
                  <a:gd name="T1" fmla="*/ 18 h 18"/>
                  <a:gd name="T2" fmla="*/ 24 w 24"/>
                  <a:gd name="T3" fmla="*/ 18 h 18"/>
                  <a:gd name="T4" fmla="*/ 24 w 24"/>
                  <a:gd name="T5" fmla="*/ 10 h 18"/>
                  <a:gd name="T6" fmla="*/ 6 w 24"/>
                  <a:gd name="T7" fmla="*/ 0 h 18"/>
                  <a:gd name="T8" fmla="*/ 4 w 24"/>
                  <a:gd name="T9" fmla="*/ 0 h 18"/>
                  <a:gd name="T10" fmla="*/ 0 w 24"/>
                  <a:gd name="T11" fmla="*/ 0 h 18"/>
                  <a:gd name="T12" fmla="*/ 0 w 24"/>
                  <a:gd name="T13" fmla="*/ 4 h 18"/>
                  <a:gd name="T14" fmla="*/ 0 w 24"/>
                  <a:gd name="T15" fmla="*/ 12 h 18"/>
                  <a:gd name="T16" fmla="*/ 6 w 24"/>
                  <a:gd name="T17" fmla="*/ 12 h 18"/>
                  <a:gd name="T18" fmla="*/ 12 w 24"/>
                  <a:gd name="T19" fmla="*/ 14 h 18"/>
                  <a:gd name="T20" fmla="*/ 12 w 24"/>
                  <a:gd name="T21" fmla="*/ 18 h 18"/>
                  <a:gd name="T22" fmla="*/ 18 w 24"/>
                  <a:gd name="T2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18">
                    <a:moveTo>
                      <a:pt x="18" y="18"/>
                    </a:moveTo>
                    <a:lnTo>
                      <a:pt x="24" y="18"/>
                    </a:lnTo>
                    <a:lnTo>
                      <a:pt x="24" y="10"/>
                    </a:lnTo>
                    <a:lnTo>
                      <a:pt x="6" y="0"/>
                    </a:lnTo>
                    <a:lnTo>
                      <a:pt x="4" y="0"/>
                    </a:lnTo>
                    <a:lnTo>
                      <a:pt x="0" y="0"/>
                    </a:lnTo>
                    <a:lnTo>
                      <a:pt x="0" y="4"/>
                    </a:lnTo>
                    <a:lnTo>
                      <a:pt x="0" y="12"/>
                    </a:lnTo>
                    <a:lnTo>
                      <a:pt x="6" y="12"/>
                    </a:lnTo>
                    <a:lnTo>
                      <a:pt x="12" y="14"/>
                    </a:lnTo>
                    <a:lnTo>
                      <a:pt x="12" y="18"/>
                    </a:lnTo>
                    <a:lnTo>
                      <a:pt x="18" y="1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1" name="Rectangle 1559"/>
              <p:cNvSpPr>
                <a:spLocks noChangeArrowheads="1"/>
              </p:cNvSpPr>
              <p:nvPr/>
            </p:nvSpPr>
            <p:spPr bwMode="auto">
              <a:xfrm>
                <a:off x="1911350" y="1666875"/>
                <a:ext cx="6350" cy="3175"/>
              </a:xfrm>
              <a:prstGeom prst="rect">
                <a:avLst/>
              </a:prstGeom>
              <a:grpFill/>
              <a:ln w="3175">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2" name="Freeform 1560"/>
              <p:cNvSpPr>
                <a:spLocks/>
              </p:cNvSpPr>
              <p:nvPr/>
            </p:nvSpPr>
            <p:spPr bwMode="auto">
              <a:xfrm>
                <a:off x="1876425" y="1670050"/>
                <a:ext cx="31750" cy="22225"/>
              </a:xfrm>
              <a:custGeom>
                <a:avLst/>
                <a:gdLst>
                  <a:gd name="T0" fmla="*/ 18 w 20"/>
                  <a:gd name="T1" fmla="*/ 14 h 14"/>
                  <a:gd name="T2" fmla="*/ 20 w 20"/>
                  <a:gd name="T3" fmla="*/ 6 h 14"/>
                  <a:gd name="T4" fmla="*/ 10 w 20"/>
                  <a:gd name="T5" fmla="*/ 0 h 14"/>
                  <a:gd name="T6" fmla="*/ 0 w 20"/>
                  <a:gd name="T7" fmla="*/ 6 h 14"/>
                  <a:gd name="T8" fmla="*/ 0 w 20"/>
                  <a:gd name="T9" fmla="*/ 8 h 14"/>
                  <a:gd name="T10" fmla="*/ 2 w 20"/>
                  <a:gd name="T11" fmla="*/ 8 h 14"/>
                  <a:gd name="T12" fmla="*/ 18 w 20"/>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0" h="14">
                    <a:moveTo>
                      <a:pt x="18" y="14"/>
                    </a:moveTo>
                    <a:lnTo>
                      <a:pt x="20" y="6"/>
                    </a:lnTo>
                    <a:lnTo>
                      <a:pt x="10" y="0"/>
                    </a:lnTo>
                    <a:lnTo>
                      <a:pt x="0" y="6"/>
                    </a:lnTo>
                    <a:lnTo>
                      <a:pt x="0" y="8"/>
                    </a:lnTo>
                    <a:lnTo>
                      <a:pt x="2" y="8"/>
                    </a:lnTo>
                    <a:lnTo>
                      <a:pt x="18" y="1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3" name="Freeform 1561"/>
              <p:cNvSpPr>
                <a:spLocks/>
              </p:cNvSpPr>
              <p:nvPr/>
            </p:nvSpPr>
            <p:spPr bwMode="auto">
              <a:xfrm>
                <a:off x="2047875" y="1644650"/>
                <a:ext cx="47625" cy="41275"/>
              </a:xfrm>
              <a:custGeom>
                <a:avLst/>
                <a:gdLst>
                  <a:gd name="T0" fmla="*/ 14 w 30"/>
                  <a:gd name="T1" fmla="*/ 26 h 26"/>
                  <a:gd name="T2" fmla="*/ 12 w 30"/>
                  <a:gd name="T3" fmla="*/ 16 h 26"/>
                  <a:gd name="T4" fmla="*/ 30 w 30"/>
                  <a:gd name="T5" fmla="*/ 16 h 26"/>
                  <a:gd name="T6" fmla="*/ 24 w 30"/>
                  <a:gd name="T7" fmla="*/ 8 h 26"/>
                  <a:gd name="T8" fmla="*/ 20 w 30"/>
                  <a:gd name="T9" fmla="*/ 6 h 26"/>
                  <a:gd name="T10" fmla="*/ 20 w 30"/>
                  <a:gd name="T11" fmla="*/ 0 h 26"/>
                  <a:gd name="T12" fmla="*/ 14 w 30"/>
                  <a:gd name="T13" fmla="*/ 0 h 26"/>
                  <a:gd name="T14" fmla="*/ 10 w 30"/>
                  <a:gd name="T15" fmla="*/ 0 h 26"/>
                  <a:gd name="T16" fmla="*/ 2 w 30"/>
                  <a:gd name="T17" fmla="*/ 12 h 26"/>
                  <a:gd name="T18" fmla="*/ 0 w 30"/>
                  <a:gd name="T19" fmla="*/ 16 h 26"/>
                  <a:gd name="T20" fmla="*/ 0 w 30"/>
                  <a:gd name="T21" fmla="*/ 18 h 26"/>
                  <a:gd name="T22" fmla="*/ 0 w 30"/>
                  <a:gd name="T23" fmla="*/ 22 h 26"/>
                  <a:gd name="T24" fmla="*/ 4 w 30"/>
                  <a:gd name="T25" fmla="*/ 24 h 26"/>
                  <a:gd name="T26" fmla="*/ 14 w 30"/>
                  <a:gd name="T2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26">
                    <a:moveTo>
                      <a:pt x="14" y="26"/>
                    </a:moveTo>
                    <a:lnTo>
                      <a:pt x="12" y="16"/>
                    </a:lnTo>
                    <a:lnTo>
                      <a:pt x="30" y="16"/>
                    </a:lnTo>
                    <a:lnTo>
                      <a:pt x="24" y="8"/>
                    </a:lnTo>
                    <a:lnTo>
                      <a:pt x="20" y="6"/>
                    </a:lnTo>
                    <a:lnTo>
                      <a:pt x="20" y="0"/>
                    </a:lnTo>
                    <a:lnTo>
                      <a:pt x="14" y="0"/>
                    </a:lnTo>
                    <a:lnTo>
                      <a:pt x="10" y="0"/>
                    </a:lnTo>
                    <a:lnTo>
                      <a:pt x="2" y="12"/>
                    </a:lnTo>
                    <a:lnTo>
                      <a:pt x="0" y="16"/>
                    </a:lnTo>
                    <a:lnTo>
                      <a:pt x="0" y="18"/>
                    </a:lnTo>
                    <a:lnTo>
                      <a:pt x="0" y="22"/>
                    </a:lnTo>
                    <a:lnTo>
                      <a:pt x="4" y="24"/>
                    </a:lnTo>
                    <a:lnTo>
                      <a:pt x="14" y="2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4" name="Freeform 1562"/>
              <p:cNvSpPr>
                <a:spLocks/>
              </p:cNvSpPr>
              <p:nvPr/>
            </p:nvSpPr>
            <p:spPr bwMode="auto">
              <a:xfrm>
                <a:off x="2876550" y="1860550"/>
                <a:ext cx="28575" cy="12700"/>
              </a:xfrm>
              <a:custGeom>
                <a:avLst/>
                <a:gdLst>
                  <a:gd name="T0" fmla="*/ 18 w 18"/>
                  <a:gd name="T1" fmla="*/ 0 h 8"/>
                  <a:gd name="T2" fmla="*/ 0 w 18"/>
                  <a:gd name="T3" fmla="*/ 0 h 8"/>
                  <a:gd name="T4" fmla="*/ 0 w 18"/>
                  <a:gd name="T5" fmla="*/ 8 h 8"/>
                  <a:gd name="T6" fmla="*/ 8 w 18"/>
                  <a:gd name="T7" fmla="*/ 8 h 8"/>
                  <a:gd name="T8" fmla="*/ 16 w 18"/>
                  <a:gd name="T9" fmla="*/ 8 h 8"/>
                  <a:gd name="T10" fmla="*/ 18 w 18"/>
                  <a:gd name="T11" fmla="*/ 0 h 8"/>
                </a:gdLst>
                <a:ahLst/>
                <a:cxnLst>
                  <a:cxn ang="0">
                    <a:pos x="T0" y="T1"/>
                  </a:cxn>
                  <a:cxn ang="0">
                    <a:pos x="T2" y="T3"/>
                  </a:cxn>
                  <a:cxn ang="0">
                    <a:pos x="T4" y="T5"/>
                  </a:cxn>
                  <a:cxn ang="0">
                    <a:pos x="T6" y="T7"/>
                  </a:cxn>
                  <a:cxn ang="0">
                    <a:pos x="T8" y="T9"/>
                  </a:cxn>
                  <a:cxn ang="0">
                    <a:pos x="T10" y="T11"/>
                  </a:cxn>
                </a:cxnLst>
                <a:rect l="0" t="0" r="r" b="b"/>
                <a:pathLst>
                  <a:path w="18" h="8">
                    <a:moveTo>
                      <a:pt x="18" y="0"/>
                    </a:moveTo>
                    <a:lnTo>
                      <a:pt x="0" y="0"/>
                    </a:lnTo>
                    <a:lnTo>
                      <a:pt x="0" y="8"/>
                    </a:lnTo>
                    <a:lnTo>
                      <a:pt x="8" y="8"/>
                    </a:lnTo>
                    <a:lnTo>
                      <a:pt x="16" y="8"/>
                    </a:lnTo>
                    <a:lnTo>
                      <a:pt x="18"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5" name="Freeform 1563"/>
              <p:cNvSpPr>
                <a:spLocks/>
              </p:cNvSpPr>
              <p:nvPr/>
            </p:nvSpPr>
            <p:spPr bwMode="auto">
              <a:xfrm>
                <a:off x="1114425" y="2743200"/>
                <a:ext cx="82550" cy="50800"/>
              </a:xfrm>
              <a:custGeom>
                <a:avLst/>
                <a:gdLst>
                  <a:gd name="T0" fmla="*/ 40 w 52"/>
                  <a:gd name="T1" fmla="*/ 14 h 32"/>
                  <a:gd name="T2" fmla="*/ 34 w 52"/>
                  <a:gd name="T3" fmla="*/ 14 h 32"/>
                  <a:gd name="T4" fmla="*/ 30 w 52"/>
                  <a:gd name="T5" fmla="*/ 12 h 32"/>
                  <a:gd name="T6" fmla="*/ 20 w 52"/>
                  <a:gd name="T7" fmla="*/ 2 h 32"/>
                  <a:gd name="T8" fmla="*/ 12 w 52"/>
                  <a:gd name="T9" fmla="*/ 4 h 32"/>
                  <a:gd name="T10" fmla="*/ 16 w 52"/>
                  <a:gd name="T11" fmla="*/ 0 h 32"/>
                  <a:gd name="T12" fmla="*/ 10 w 52"/>
                  <a:gd name="T13" fmla="*/ 0 h 32"/>
                  <a:gd name="T14" fmla="*/ 2 w 52"/>
                  <a:gd name="T15" fmla="*/ 4 h 32"/>
                  <a:gd name="T16" fmla="*/ 2 w 52"/>
                  <a:gd name="T17" fmla="*/ 12 h 32"/>
                  <a:gd name="T18" fmla="*/ 2 w 52"/>
                  <a:gd name="T19" fmla="*/ 18 h 32"/>
                  <a:gd name="T20" fmla="*/ 0 w 52"/>
                  <a:gd name="T21" fmla="*/ 20 h 32"/>
                  <a:gd name="T22" fmla="*/ 6 w 52"/>
                  <a:gd name="T23" fmla="*/ 24 h 32"/>
                  <a:gd name="T24" fmla="*/ 18 w 52"/>
                  <a:gd name="T25" fmla="*/ 30 h 32"/>
                  <a:gd name="T26" fmla="*/ 28 w 52"/>
                  <a:gd name="T27" fmla="*/ 30 h 32"/>
                  <a:gd name="T28" fmla="*/ 36 w 52"/>
                  <a:gd name="T29" fmla="*/ 32 h 32"/>
                  <a:gd name="T30" fmla="*/ 44 w 52"/>
                  <a:gd name="T31" fmla="*/ 32 h 32"/>
                  <a:gd name="T32" fmla="*/ 52 w 52"/>
                  <a:gd name="T33" fmla="*/ 30 h 32"/>
                  <a:gd name="T34" fmla="*/ 48 w 52"/>
                  <a:gd name="T35" fmla="*/ 14 h 32"/>
                  <a:gd name="T36" fmla="*/ 40 w 52"/>
                  <a:gd name="T37"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 h="32">
                    <a:moveTo>
                      <a:pt x="40" y="14"/>
                    </a:moveTo>
                    <a:lnTo>
                      <a:pt x="34" y="14"/>
                    </a:lnTo>
                    <a:lnTo>
                      <a:pt x="30" y="12"/>
                    </a:lnTo>
                    <a:lnTo>
                      <a:pt x="20" y="2"/>
                    </a:lnTo>
                    <a:lnTo>
                      <a:pt x="12" y="4"/>
                    </a:lnTo>
                    <a:lnTo>
                      <a:pt x="16" y="0"/>
                    </a:lnTo>
                    <a:lnTo>
                      <a:pt x="10" y="0"/>
                    </a:lnTo>
                    <a:lnTo>
                      <a:pt x="2" y="4"/>
                    </a:lnTo>
                    <a:lnTo>
                      <a:pt x="2" y="12"/>
                    </a:lnTo>
                    <a:lnTo>
                      <a:pt x="2" y="18"/>
                    </a:lnTo>
                    <a:lnTo>
                      <a:pt x="0" y="20"/>
                    </a:lnTo>
                    <a:lnTo>
                      <a:pt x="6" y="24"/>
                    </a:lnTo>
                    <a:lnTo>
                      <a:pt x="18" y="30"/>
                    </a:lnTo>
                    <a:lnTo>
                      <a:pt x="28" y="30"/>
                    </a:lnTo>
                    <a:lnTo>
                      <a:pt x="36" y="32"/>
                    </a:lnTo>
                    <a:lnTo>
                      <a:pt x="44" y="32"/>
                    </a:lnTo>
                    <a:lnTo>
                      <a:pt x="52" y="30"/>
                    </a:lnTo>
                    <a:lnTo>
                      <a:pt x="48" y="14"/>
                    </a:lnTo>
                    <a:lnTo>
                      <a:pt x="40" y="1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6" name="Freeform 1564"/>
              <p:cNvSpPr>
                <a:spLocks/>
              </p:cNvSpPr>
              <p:nvPr/>
            </p:nvSpPr>
            <p:spPr bwMode="auto">
              <a:xfrm>
                <a:off x="1644650" y="1651000"/>
                <a:ext cx="209550" cy="47625"/>
              </a:xfrm>
              <a:custGeom>
                <a:avLst/>
                <a:gdLst>
                  <a:gd name="T0" fmla="*/ 18 w 132"/>
                  <a:gd name="T1" fmla="*/ 22 h 30"/>
                  <a:gd name="T2" fmla="*/ 38 w 132"/>
                  <a:gd name="T3" fmla="*/ 18 h 30"/>
                  <a:gd name="T4" fmla="*/ 40 w 132"/>
                  <a:gd name="T5" fmla="*/ 22 h 30"/>
                  <a:gd name="T6" fmla="*/ 48 w 132"/>
                  <a:gd name="T7" fmla="*/ 20 h 30"/>
                  <a:gd name="T8" fmla="*/ 50 w 132"/>
                  <a:gd name="T9" fmla="*/ 18 h 30"/>
                  <a:gd name="T10" fmla="*/ 56 w 132"/>
                  <a:gd name="T11" fmla="*/ 10 h 30"/>
                  <a:gd name="T12" fmla="*/ 66 w 132"/>
                  <a:gd name="T13" fmla="*/ 14 h 30"/>
                  <a:gd name="T14" fmla="*/ 74 w 132"/>
                  <a:gd name="T15" fmla="*/ 18 h 30"/>
                  <a:gd name="T16" fmla="*/ 68 w 132"/>
                  <a:gd name="T17" fmla="*/ 26 h 30"/>
                  <a:gd name="T18" fmla="*/ 76 w 132"/>
                  <a:gd name="T19" fmla="*/ 26 h 30"/>
                  <a:gd name="T20" fmla="*/ 78 w 132"/>
                  <a:gd name="T21" fmla="*/ 26 h 30"/>
                  <a:gd name="T22" fmla="*/ 82 w 132"/>
                  <a:gd name="T23" fmla="*/ 30 h 30"/>
                  <a:gd name="T24" fmla="*/ 86 w 132"/>
                  <a:gd name="T25" fmla="*/ 30 h 30"/>
                  <a:gd name="T26" fmla="*/ 90 w 132"/>
                  <a:gd name="T27" fmla="*/ 26 h 30"/>
                  <a:gd name="T28" fmla="*/ 96 w 132"/>
                  <a:gd name="T29" fmla="*/ 22 h 30"/>
                  <a:gd name="T30" fmla="*/ 102 w 132"/>
                  <a:gd name="T31" fmla="*/ 20 h 30"/>
                  <a:gd name="T32" fmla="*/ 108 w 132"/>
                  <a:gd name="T33" fmla="*/ 20 h 30"/>
                  <a:gd name="T34" fmla="*/ 114 w 132"/>
                  <a:gd name="T35" fmla="*/ 22 h 30"/>
                  <a:gd name="T36" fmla="*/ 114 w 132"/>
                  <a:gd name="T37" fmla="*/ 18 h 30"/>
                  <a:gd name="T38" fmla="*/ 132 w 132"/>
                  <a:gd name="T39" fmla="*/ 14 h 30"/>
                  <a:gd name="T40" fmla="*/ 132 w 132"/>
                  <a:gd name="T41" fmla="*/ 8 h 30"/>
                  <a:gd name="T42" fmla="*/ 124 w 132"/>
                  <a:gd name="T43" fmla="*/ 10 h 30"/>
                  <a:gd name="T44" fmla="*/ 122 w 132"/>
                  <a:gd name="T45" fmla="*/ 10 h 30"/>
                  <a:gd name="T46" fmla="*/ 124 w 132"/>
                  <a:gd name="T47" fmla="*/ 4 h 30"/>
                  <a:gd name="T48" fmla="*/ 112 w 132"/>
                  <a:gd name="T49" fmla="*/ 4 h 30"/>
                  <a:gd name="T50" fmla="*/ 112 w 132"/>
                  <a:gd name="T51" fmla="*/ 8 h 30"/>
                  <a:gd name="T52" fmla="*/ 110 w 132"/>
                  <a:gd name="T53" fmla="*/ 10 h 30"/>
                  <a:gd name="T54" fmla="*/ 100 w 132"/>
                  <a:gd name="T55" fmla="*/ 14 h 30"/>
                  <a:gd name="T56" fmla="*/ 90 w 132"/>
                  <a:gd name="T57" fmla="*/ 14 h 30"/>
                  <a:gd name="T58" fmla="*/ 68 w 132"/>
                  <a:gd name="T59" fmla="*/ 10 h 30"/>
                  <a:gd name="T60" fmla="*/ 92 w 132"/>
                  <a:gd name="T61" fmla="*/ 10 h 30"/>
                  <a:gd name="T62" fmla="*/ 100 w 132"/>
                  <a:gd name="T63" fmla="*/ 10 h 30"/>
                  <a:gd name="T64" fmla="*/ 90 w 132"/>
                  <a:gd name="T65" fmla="*/ 8 h 30"/>
                  <a:gd name="T66" fmla="*/ 82 w 132"/>
                  <a:gd name="T67" fmla="*/ 2 h 30"/>
                  <a:gd name="T68" fmla="*/ 72 w 132"/>
                  <a:gd name="T69" fmla="*/ 0 h 30"/>
                  <a:gd name="T70" fmla="*/ 68 w 132"/>
                  <a:gd name="T71" fmla="*/ 4 h 30"/>
                  <a:gd name="T72" fmla="*/ 60 w 132"/>
                  <a:gd name="T73" fmla="*/ 4 h 30"/>
                  <a:gd name="T74" fmla="*/ 54 w 132"/>
                  <a:gd name="T75" fmla="*/ 4 h 30"/>
                  <a:gd name="T76" fmla="*/ 46 w 132"/>
                  <a:gd name="T77" fmla="*/ 2 h 30"/>
                  <a:gd name="T78" fmla="*/ 38 w 132"/>
                  <a:gd name="T79" fmla="*/ 2 h 30"/>
                  <a:gd name="T80" fmla="*/ 18 w 132"/>
                  <a:gd name="T81" fmla="*/ 10 h 30"/>
                  <a:gd name="T82" fmla="*/ 14 w 132"/>
                  <a:gd name="T83" fmla="*/ 10 h 30"/>
                  <a:gd name="T84" fmla="*/ 12 w 132"/>
                  <a:gd name="T85" fmla="*/ 8 h 30"/>
                  <a:gd name="T86" fmla="*/ 10 w 132"/>
                  <a:gd name="T87" fmla="*/ 10 h 30"/>
                  <a:gd name="T88" fmla="*/ 4 w 132"/>
                  <a:gd name="T89" fmla="*/ 14 h 30"/>
                  <a:gd name="T90" fmla="*/ 0 w 132"/>
                  <a:gd name="T91" fmla="*/ 20 h 30"/>
                  <a:gd name="T92" fmla="*/ 18 w 132"/>
                  <a:gd name="T93" fmla="*/ 20 h 30"/>
                  <a:gd name="T94" fmla="*/ 18 w 132"/>
                  <a:gd name="T95"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2" h="30">
                    <a:moveTo>
                      <a:pt x="18" y="22"/>
                    </a:moveTo>
                    <a:lnTo>
                      <a:pt x="38" y="18"/>
                    </a:lnTo>
                    <a:lnTo>
                      <a:pt x="40" y="22"/>
                    </a:lnTo>
                    <a:lnTo>
                      <a:pt x="48" y="20"/>
                    </a:lnTo>
                    <a:lnTo>
                      <a:pt x="50" y="18"/>
                    </a:lnTo>
                    <a:lnTo>
                      <a:pt x="56" y="10"/>
                    </a:lnTo>
                    <a:lnTo>
                      <a:pt x="66" y="14"/>
                    </a:lnTo>
                    <a:lnTo>
                      <a:pt x="74" y="18"/>
                    </a:lnTo>
                    <a:lnTo>
                      <a:pt x="68" y="26"/>
                    </a:lnTo>
                    <a:lnTo>
                      <a:pt x="76" y="26"/>
                    </a:lnTo>
                    <a:lnTo>
                      <a:pt x="78" y="26"/>
                    </a:lnTo>
                    <a:lnTo>
                      <a:pt x="82" y="30"/>
                    </a:lnTo>
                    <a:lnTo>
                      <a:pt x="86" y="30"/>
                    </a:lnTo>
                    <a:lnTo>
                      <a:pt x="90" y="26"/>
                    </a:lnTo>
                    <a:lnTo>
                      <a:pt x="96" y="22"/>
                    </a:lnTo>
                    <a:lnTo>
                      <a:pt x="102" y="20"/>
                    </a:lnTo>
                    <a:lnTo>
                      <a:pt x="108" y="20"/>
                    </a:lnTo>
                    <a:lnTo>
                      <a:pt x="114" y="22"/>
                    </a:lnTo>
                    <a:lnTo>
                      <a:pt x="114" y="18"/>
                    </a:lnTo>
                    <a:lnTo>
                      <a:pt x="132" y="14"/>
                    </a:lnTo>
                    <a:lnTo>
                      <a:pt x="132" y="8"/>
                    </a:lnTo>
                    <a:lnTo>
                      <a:pt x="124" y="10"/>
                    </a:lnTo>
                    <a:lnTo>
                      <a:pt x="122" y="10"/>
                    </a:lnTo>
                    <a:lnTo>
                      <a:pt x="124" y="4"/>
                    </a:lnTo>
                    <a:lnTo>
                      <a:pt x="112" y="4"/>
                    </a:lnTo>
                    <a:lnTo>
                      <a:pt x="112" y="8"/>
                    </a:lnTo>
                    <a:lnTo>
                      <a:pt x="110" y="10"/>
                    </a:lnTo>
                    <a:lnTo>
                      <a:pt x="100" y="14"/>
                    </a:lnTo>
                    <a:lnTo>
                      <a:pt x="90" y="14"/>
                    </a:lnTo>
                    <a:lnTo>
                      <a:pt x="68" y="10"/>
                    </a:lnTo>
                    <a:lnTo>
                      <a:pt x="92" y="10"/>
                    </a:lnTo>
                    <a:lnTo>
                      <a:pt x="100" y="10"/>
                    </a:lnTo>
                    <a:lnTo>
                      <a:pt x="90" y="8"/>
                    </a:lnTo>
                    <a:lnTo>
                      <a:pt x="82" y="2"/>
                    </a:lnTo>
                    <a:lnTo>
                      <a:pt x="72" y="0"/>
                    </a:lnTo>
                    <a:lnTo>
                      <a:pt x="68" y="4"/>
                    </a:lnTo>
                    <a:lnTo>
                      <a:pt x="60" y="4"/>
                    </a:lnTo>
                    <a:lnTo>
                      <a:pt x="54" y="4"/>
                    </a:lnTo>
                    <a:lnTo>
                      <a:pt x="46" y="2"/>
                    </a:lnTo>
                    <a:lnTo>
                      <a:pt x="38" y="2"/>
                    </a:lnTo>
                    <a:lnTo>
                      <a:pt x="18" y="10"/>
                    </a:lnTo>
                    <a:lnTo>
                      <a:pt x="14" y="10"/>
                    </a:lnTo>
                    <a:lnTo>
                      <a:pt x="12" y="8"/>
                    </a:lnTo>
                    <a:lnTo>
                      <a:pt x="10" y="10"/>
                    </a:lnTo>
                    <a:lnTo>
                      <a:pt x="4" y="14"/>
                    </a:lnTo>
                    <a:lnTo>
                      <a:pt x="0" y="20"/>
                    </a:lnTo>
                    <a:lnTo>
                      <a:pt x="18" y="20"/>
                    </a:lnTo>
                    <a:lnTo>
                      <a:pt x="18" y="2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7" name="Freeform 1565"/>
              <p:cNvSpPr>
                <a:spLocks/>
              </p:cNvSpPr>
              <p:nvPr/>
            </p:nvSpPr>
            <p:spPr bwMode="auto">
              <a:xfrm>
                <a:off x="1933575" y="1628775"/>
                <a:ext cx="19050" cy="9525"/>
              </a:xfrm>
              <a:custGeom>
                <a:avLst/>
                <a:gdLst>
                  <a:gd name="T0" fmla="*/ 12 w 12"/>
                  <a:gd name="T1" fmla="*/ 6 h 6"/>
                  <a:gd name="T2" fmla="*/ 10 w 12"/>
                  <a:gd name="T3" fmla="*/ 4 h 6"/>
                  <a:gd name="T4" fmla="*/ 10 w 12"/>
                  <a:gd name="T5" fmla="*/ 0 h 6"/>
                  <a:gd name="T6" fmla="*/ 0 w 12"/>
                  <a:gd name="T7" fmla="*/ 0 h 6"/>
                  <a:gd name="T8" fmla="*/ 4 w 12"/>
                  <a:gd name="T9" fmla="*/ 6 h 6"/>
                  <a:gd name="T10" fmla="*/ 12 w 12"/>
                  <a:gd name="T11" fmla="*/ 6 h 6"/>
                </a:gdLst>
                <a:ahLst/>
                <a:cxnLst>
                  <a:cxn ang="0">
                    <a:pos x="T0" y="T1"/>
                  </a:cxn>
                  <a:cxn ang="0">
                    <a:pos x="T2" y="T3"/>
                  </a:cxn>
                  <a:cxn ang="0">
                    <a:pos x="T4" y="T5"/>
                  </a:cxn>
                  <a:cxn ang="0">
                    <a:pos x="T6" y="T7"/>
                  </a:cxn>
                  <a:cxn ang="0">
                    <a:pos x="T8" y="T9"/>
                  </a:cxn>
                  <a:cxn ang="0">
                    <a:pos x="T10" y="T11"/>
                  </a:cxn>
                </a:cxnLst>
                <a:rect l="0" t="0" r="r" b="b"/>
                <a:pathLst>
                  <a:path w="12" h="6">
                    <a:moveTo>
                      <a:pt x="12" y="6"/>
                    </a:moveTo>
                    <a:lnTo>
                      <a:pt x="10" y="4"/>
                    </a:lnTo>
                    <a:lnTo>
                      <a:pt x="10" y="0"/>
                    </a:lnTo>
                    <a:lnTo>
                      <a:pt x="0" y="0"/>
                    </a:lnTo>
                    <a:lnTo>
                      <a:pt x="4" y="6"/>
                    </a:lnTo>
                    <a:lnTo>
                      <a:pt x="12" y="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8" name="Freeform 1566"/>
              <p:cNvSpPr>
                <a:spLocks/>
              </p:cNvSpPr>
              <p:nvPr/>
            </p:nvSpPr>
            <p:spPr bwMode="auto">
              <a:xfrm>
                <a:off x="1790700" y="2168525"/>
                <a:ext cx="28575" cy="31750"/>
              </a:xfrm>
              <a:custGeom>
                <a:avLst/>
                <a:gdLst>
                  <a:gd name="T0" fmla="*/ 4 w 18"/>
                  <a:gd name="T1" fmla="*/ 2 h 20"/>
                  <a:gd name="T2" fmla="*/ 0 w 18"/>
                  <a:gd name="T3" fmla="*/ 4 h 20"/>
                  <a:gd name="T4" fmla="*/ 0 w 18"/>
                  <a:gd name="T5" fmla="*/ 10 h 20"/>
                  <a:gd name="T6" fmla="*/ 0 w 18"/>
                  <a:gd name="T7" fmla="*/ 14 h 20"/>
                  <a:gd name="T8" fmla="*/ 2 w 18"/>
                  <a:gd name="T9" fmla="*/ 18 h 20"/>
                  <a:gd name="T10" fmla="*/ 4 w 18"/>
                  <a:gd name="T11" fmla="*/ 20 h 20"/>
                  <a:gd name="T12" fmla="*/ 10 w 18"/>
                  <a:gd name="T13" fmla="*/ 20 h 20"/>
                  <a:gd name="T14" fmla="*/ 12 w 18"/>
                  <a:gd name="T15" fmla="*/ 18 h 20"/>
                  <a:gd name="T16" fmla="*/ 18 w 18"/>
                  <a:gd name="T17" fmla="*/ 14 h 20"/>
                  <a:gd name="T18" fmla="*/ 18 w 18"/>
                  <a:gd name="T19" fmla="*/ 10 h 20"/>
                  <a:gd name="T20" fmla="*/ 18 w 18"/>
                  <a:gd name="T21" fmla="*/ 4 h 20"/>
                  <a:gd name="T22" fmla="*/ 8 w 18"/>
                  <a:gd name="T23" fmla="*/ 0 h 20"/>
                  <a:gd name="T24" fmla="*/ 4 w 18"/>
                  <a:gd name="T25"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0">
                    <a:moveTo>
                      <a:pt x="4" y="2"/>
                    </a:moveTo>
                    <a:lnTo>
                      <a:pt x="0" y="4"/>
                    </a:lnTo>
                    <a:lnTo>
                      <a:pt x="0" y="10"/>
                    </a:lnTo>
                    <a:lnTo>
                      <a:pt x="0" y="14"/>
                    </a:lnTo>
                    <a:lnTo>
                      <a:pt x="2" y="18"/>
                    </a:lnTo>
                    <a:lnTo>
                      <a:pt x="4" y="20"/>
                    </a:lnTo>
                    <a:lnTo>
                      <a:pt x="10" y="20"/>
                    </a:lnTo>
                    <a:lnTo>
                      <a:pt x="12" y="18"/>
                    </a:lnTo>
                    <a:lnTo>
                      <a:pt x="18" y="14"/>
                    </a:lnTo>
                    <a:lnTo>
                      <a:pt x="18" y="10"/>
                    </a:lnTo>
                    <a:lnTo>
                      <a:pt x="18" y="4"/>
                    </a:lnTo>
                    <a:lnTo>
                      <a:pt x="8" y="0"/>
                    </a:lnTo>
                    <a:lnTo>
                      <a:pt x="4"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9" name="Freeform 1567"/>
              <p:cNvSpPr>
                <a:spLocks/>
              </p:cNvSpPr>
              <p:nvPr/>
            </p:nvSpPr>
            <p:spPr bwMode="auto">
              <a:xfrm>
                <a:off x="1819275" y="1692275"/>
                <a:ext cx="19050" cy="6350"/>
              </a:xfrm>
              <a:custGeom>
                <a:avLst/>
                <a:gdLst>
                  <a:gd name="T0" fmla="*/ 12 w 12"/>
                  <a:gd name="T1" fmla="*/ 4 h 4"/>
                  <a:gd name="T2" fmla="*/ 10 w 12"/>
                  <a:gd name="T3" fmla="*/ 0 h 4"/>
                  <a:gd name="T4" fmla="*/ 8 w 12"/>
                  <a:gd name="T5" fmla="*/ 0 h 4"/>
                  <a:gd name="T6" fmla="*/ 4 w 12"/>
                  <a:gd name="T7" fmla="*/ 0 h 4"/>
                  <a:gd name="T8" fmla="*/ 0 w 12"/>
                  <a:gd name="T9" fmla="*/ 0 h 4"/>
                  <a:gd name="T10" fmla="*/ 2 w 12"/>
                  <a:gd name="T11" fmla="*/ 2 h 4"/>
                  <a:gd name="T12" fmla="*/ 2 w 12"/>
                  <a:gd name="T13" fmla="*/ 4 h 4"/>
                  <a:gd name="T14" fmla="*/ 12 w 1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4">
                    <a:moveTo>
                      <a:pt x="12" y="4"/>
                    </a:moveTo>
                    <a:lnTo>
                      <a:pt x="10" y="0"/>
                    </a:lnTo>
                    <a:lnTo>
                      <a:pt x="8" y="0"/>
                    </a:lnTo>
                    <a:lnTo>
                      <a:pt x="4" y="0"/>
                    </a:lnTo>
                    <a:lnTo>
                      <a:pt x="0" y="0"/>
                    </a:lnTo>
                    <a:lnTo>
                      <a:pt x="2" y="2"/>
                    </a:lnTo>
                    <a:lnTo>
                      <a:pt x="2" y="4"/>
                    </a:lnTo>
                    <a:lnTo>
                      <a:pt x="12"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0" name="Freeform 1568"/>
              <p:cNvSpPr>
                <a:spLocks/>
              </p:cNvSpPr>
              <p:nvPr/>
            </p:nvSpPr>
            <p:spPr bwMode="auto">
              <a:xfrm>
                <a:off x="2012950" y="1555750"/>
                <a:ext cx="15875" cy="9525"/>
              </a:xfrm>
              <a:custGeom>
                <a:avLst/>
                <a:gdLst>
                  <a:gd name="T0" fmla="*/ 0 w 10"/>
                  <a:gd name="T1" fmla="*/ 0 h 6"/>
                  <a:gd name="T2" fmla="*/ 0 w 10"/>
                  <a:gd name="T3" fmla="*/ 6 h 6"/>
                  <a:gd name="T4" fmla="*/ 10 w 10"/>
                  <a:gd name="T5" fmla="*/ 2 h 6"/>
                  <a:gd name="T6" fmla="*/ 0 w 10"/>
                  <a:gd name="T7" fmla="*/ 0 h 6"/>
                </a:gdLst>
                <a:ahLst/>
                <a:cxnLst>
                  <a:cxn ang="0">
                    <a:pos x="T0" y="T1"/>
                  </a:cxn>
                  <a:cxn ang="0">
                    <a:pos x="T2" y="T3"/>
                  </a:cxn>
                  <a:cxn ang="0">
                    <a:pos x="T4" y="T5"/>
                  </a:cxn>
                  <a:cxn ang="0">
                    <a:pos x="T6" y="T7"/>
                  </a:cxn>
                </a:cxnLst>
                <a:rect l="0" t="0" r="r" b="b"/>
                <a:pathLst>
                  <a:path w="10" h="6">
                    <a:moveTo>
                      <a:pt x="0" y="0"/>
                    </a:moveTo>
                    <a:lnTo>
                      <a:pt x="0" y="6"/>
                    </a:lnTo>
                    <a:lnTo>
                      <a:pt x="10" y="2"/>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1" name="Freeform 1569"/>
              <p:cNvSpPr>
                <a:spLocks/>
              </p:cNvSpPr>
              <p:nvPr/>
            </p:nvSpPr>
            <p:spPr bwMode="auto">
              <a:xfrm>
                <a:off x="2006600" y="1616075"/>
                <a:ext cx="6350" cy="12700"/>
              </a:xfrm>
              <a:custGeom>
                <a:avLst/>
                <a:gdLst>
                  <a:gd name="T0" fmla="*/ 4 w 4"/>
                  <a:gd name="T1" fmla="*/ 0 h 8"/>
                  <a:gd name="T2" fmla="*/ 2 w 4"/>
                  <a:gd name="T3" fmla="*/ 0 h 8"/>
                  <a:gd name="T4" fmla="*/ 0 w 4"/>
                  <a:gd name="T5" fmla="*/ 6 h 8"/>
                  <a:gd name="T6" fmla="*/ 0 w 4"/>
                  <a:gd name="T7" fmla="*/ 8 h 8"/>
                  <a:gd name="T8" fmla="*/ 4 w 4"/>
                  <a:gd name="T9" fmla="*/ 8 h 8"/>
                  <a:gd name="T10" fmla="*/ 4 w 4"/>
                  <a:gd name="T11" fmla="*/ 4 h 8"/>
                  <a:gd name="T12" fmla="*/ 4 w 4"/>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4" h="8">
                    <a:moveTo>
                      <a:pt x="4" y="0"/>
                    </a:moveTo>
                    <a:lnTo>
                      <a:pt x="2" y="0"/>
                    </a:lnTo>
                    <a:lnTo>
                      <a:pt x="0" y="6"/>
                    </a:lnTo>
                    <a:lnTo>
                      <a:pt x="0" y="8"/>
                    </a:lnTo>
                    <a:lnTo>
                      <a:pt x="4" y="8"/>
                    </a:lnTo>
                    <a:lnTo>
                      <a:pt x="4" y="4"/>
                    </a:lnTo>
                    <a:lnTo>
                      <a:pt x="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2" name="Freeform 1570"/>
              <p:cNvSpPr>
                <a:spLocks/>
              </p:cNvSpPr>
              <p:nvPr/>
            </p:nvSpPr>
            <p:spPr bwMode="auto">
              <a:xfrm>
                <a:off x="2025650" y="1692275"/>
                <a:ext cx="22225" cy="22225"/>
              </a:xfrm>
              <a:custGeom>
                <a:avLst/>
                <a:gdLst>
                  <a:gd name="T0" fmla="*/ 0 w 14"/>
                  <a:gd name="T1" fmla="*/ 6 h 14"/>
                  <a:gd name="T2" fmla="*/ 10 w 14"/>
                  <a:gd name="T3" fmla="*/ 14 h 14"/>
                  <a:gd name="T4" fmla="*/ 14 w 14"/>
                  <a:gd name="T5" fmla="*/ 2 h 14"/>
                  <a:gd name="T6" fmla="*/ 6 w 14"/>
                  <a:gd name="T7" fmla="*/ 0 h 14"/>
                  <a:gd name="T8" fmla="*/ 0 w 14"/>
                  <a:gd name="T9" fmla="*/ 4 h 14"/>
                  <a:gd name="T10" fmla="*/ 0 w 14"/>
                  <a:gd name="T11" fmla="*/ 6 h 14"/>
                </a:gdLst>
                <a:ahLst/>
                <a:cxnLst>
                  <a:cxn ang="0">
                    <a:pos x="T0" y="T1"/>
                  </a:cxn>
                  <a:cxn ang="0">
                    <a:pos x="T2" y="T3"/>
                  </a:cxn>
                  <a:cxn ang="0">
                    <a:pos x="T4" y="T5"/>
                  </a:cxn>
                  <a:cxn ang="0">
                    <a:pos x="T6" y="T7"/>
                  </a:cxn>
                  <a:cxn ang="0">
                    <a:pos x="T8" y="T9"/>
                  </a:cxn>
                  <a:cxn ang="0">
                    <a:pos x="T10" y="T11"/>
                  </a:cxn>
                </a:cxnLst>
                <a:rect l="0" t="0" r="r" b="b"/>
                <a:pathLst>
                  <a:path w="14" h="14">
                    <a:moveTo>
                      <a:pt x="0" y="6"/>
                    </a:moveTo>
                    <a:lnTo>
                      <a:pt x="10" y="14"/>
                    </a:lnTo>
                    <a:lnTo>
                      <a:pt x="14" y="2"/>
                    </a:lnTo>
                    <a:lnTo>
                      <a:pt x="6" y="0"/>
                    </a:lnTo>
                    <a:lnTo>
                      <a:pt x="0" y="4"/>
                    </a:lnTo>
                    <a:lnTo>
                      <a:pt x="0" y="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3" name="Freeform 1571"/>
              <p:cNvSpPr>
                <a:spLocks/>
              </p:cNvSpPr>
              <p:nvPr/>
            </p:nvSpPr>
            <p:spPr bwMode="auto">
              <a:xfrm>
                <a:off x="2003425" y="1666875"/>
                <a:ext cx="25400" cy="25400"/>
              </a:xfrm>
              <a:custGeom>
                <a:avLst/>
                <a:gdLst>
                  <a:gd name="T0" fmla="*/ 0 w 16"/>
                  <a:gd name="T1" fmla="*/ 16 h 16"/>
                  <a:gd name="T2" fmla="*/ 2 w 16"/>
                  <a:gd name="T3" fmla="*/ 16 h 16"/>
                  <a:gd name="T4" fmla="*/ 6 w 16"/>
                  <a:gd name="T5" fmla="*/ 16 h 16"/>
                  <a:gd name="T6" fmla="*/ 10 w 16"/>
                  <a:gd name="T7" fmla="*/ 12 h 16"/>
                  <a:gd name="T8" fmla="*/ 10 w 16"/>
                  <a:gd name="T9" fmla="*/ 8 h 16"/>
                  <a:gd name="T10" fmla="*/ 16 w 16"/>
                  <a:gd name="T11" fmla="*/ 4 h 16"/>
                  <a:gd name="T12" fmla="*/ 14 w 16"/>
                  <a:gd name="T13" fmla="*/ 2 h 16"/>
                  <a:gd name="T14" fmla="*/ 0 w 16"/>
                  <a:gd name="T15" fmla="*/ 0 h 16"/>
                  <a:gd name="T16" fmla="*/ 0 w 16"/>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0" y="16"/>
                    </a:moveTo>
                    <a:lnTo>
                      <a:pt x="2" y="16"/>
                    </a:lnTo>
                    <a:lnTo>
                      <a:pt x="6" y="16"/>
                    </a:lnTo>
                    <a:lnTo>
                      <a:pt x="10" y="12"/>
                    </a:lnTo>
                    <a:lnTo>
                      <a:pt x="10" y="8"/>
                    </a:lnTo>
                    <a:lnTo>
                      <a:pt x="16" y="4"/>
                    </a:lnTo>
                    <a:lnTo>
                      <a:pt x="14" y="2"/>
                    </a:lnTo>
                    <a:lnTo>
                      <a:pt x="0" y="0"/>
                    </a:lnTo>
                    <a:lnTo>
                      <a:pt x="0" y="1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4" name="Freeform 1572"/>
              <p:cNvSpPr>
                <a:spLocks/>
              </p:cNvSpPr>
              <p:nvPr/>
            </p:nvSpPr>
            <p:spPr bwMode="auto">
              <a:xfrm>
                <a:off x="2009775" y="1584325"/>
                <a:ext cx="9525" cy="9525"/>
              </a:xfrm>
              <a:custGeom>
                <a:avLst/>
                <a:gdLst>
                  <a:gd name="T0" fmla="*/ 6 w 6"/>
                  <a:gd name="T1" fmla="*/ 2 h 6"/>
                  <a:gd name="T2" fmla="*/ 6 w 6"/>
                  <a:gd name="T3" fmla="*/ 0 h 6"/>
                  <a:gd name="T4" fmla="*/ 2 w 6"/>
                  <a:gd name="T5" fmla="*/ 0 h 6"/>
                  <a:gd name="T6" fmla="*/ 0 w 6"/>
                  <a:gd name="T7" fmla="*/ 6 h 6"/>
                  <a:gd name="T8" fmla="*/ 2 w 6"/>
                  <a:gd name="T9" fmla="*/ 6 h 6"/>
                  <a:gd name="T10" fmla="*/ 6 w 6"/>
                  <a:gd name="T11" fmla="*/ 2 h 6"/>
                </a:gdLst>
                <a:ahLst/>
                <a:cxnLst>
                  <a:cxn ang="0">
                    <a:pos x="T0" y="T1"/>
                  </a:cxn>
                  <a:cxn ang="0">
                    <a:pos x="T2" y="T3"/>
                  </a:cxn>
                  <a:cxn ang="0">
                    <a:pos x="T4" y="T5"/>
                  </a:cxn>
                  <a:cxn ang="0">
                    <a:pos x="T6" y="T7"/>
                  </a:cxn>
                  <a:cxn ang="0">
                    <a:pos x="T8" y="T9"/>
                  </a:cxn>
                  <a:cxn ang="0">
                    <a:pos x="T10" y="T11"/>
                  </a:cxn>
                </a:cxnLst>
                <a:rect l="0" t="0" r="r" b="b"/>
                <a:pathLst>
                  <a:path w="6" h="6">
                    <a:moveTo>
                      <a:pt x="6" y="2"/>
                    </a:moveTo>
                    <a:lnTo>
                      <a:pt x="6" y="0"/>
                    </a:lnTo>
                    <a:lnTo>
                      <a:pt x="2" y="0"/>
                    </a:lnTo>
                    <a:lnTo>
                      <a:pt x="0" y="6"/>
                    </a:lnTo>
                    <a:lnTo>
                      <a:pt x="2" y="6"/>
                    </a:lnTo>
                    <a:lnTo>
                      <a:pt x="6"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5" name="Freeform 1573"/>
              <p:cNvSpPr>
                <a:spLocks/>
              </p:cNvSpPr>
              <p:nvPr/>
            </p:nvSpPr>
            <p:spPr bwMode="auto">
              <a:xfrm>
                <a:off x="1952625" y="1609725"/>
                <a:ext cx="50800" cy="31750"/>
              </a:xfrm>
              <a:custGeom>
                <a:avLst/>
                <a:gdLst>
                  <a:gd name="T0" fmla="*/ 20 w 32"/>
                  <a:gd name="T1" fmla="*/ 18 h 20"/>
                  <a:gd name="T2" fmla="*/ 16 w 32"/>
                  <a:gd name="T3" fmla="*/ 16 h 20"/>
                  <a:gd name="T4" fmla="*/ 2 w 32"/>
                  <a:gd name="T5" fmla="*/ 18 h 20"/>
                  <a:gd name="T6" fmla="*/ 2 w 32"/>
                  <a:gd name="T7" fmla="*/ 20 h 20"/>
                  <a:gd name="T8" fmla="*/ 20 w 32"/>
                  <a:gd name="T9" fmla="*/ 20 h 20"/>
                  <a:gd name="T10" fmla="*/ 24 w 32"/>
                  <a:gd name="T11" fmla="*/ 18 h 20"/>
                  <a:gd name="T12" fmla="*/ 28 w 32"/>
                  <a:gd name="T13" fmla="*/ 16 h 20"/>
                  <a:gd name="T14" fmla="*/ 26 w 32"/>
                  <a:gd name="T15" fmla="*/ 12 h 20"/>
                  <a:gd name="T16" fmla="*/ 24 w 32"/>
                  <a:gd name="T17" fmla="*/ 10 h 20"/>
                  <a:gd name="T18" fmla="*/ 20 w 32"/>
                  <a:gd name="T19" fmla="*/ 10 h 20"/>
                  <a:gd name="T20" fmla="*/ 16 w 32"/>
                  <a:gd name="T21" fmla="*/ 10 h 20"/>
                  <a:gd name="T22" fmla="*/ 16 w 32"/>
                  <a:gd name="T23" fmla="*/ 8 h 20"/>
                  <a:gd name="T24" fmla="*/ 14 w 32"/>
                  <a:gd name="T25" fmla="*/ 4 h 20"/>
                  <a:gd name="T26" fmla="*/ 16 w 32"/>
                  <a:gd name="T27" fmla="*/ 4 h 20"/>
                  <a:gd name="T28" fmla="*/ 20 w 32"/>
                  <a:gd name="T29" fmla="*/ 8 h 20"/>
                  <a:gd name="T30" fmla="*/ 24 w 32"/>
                  <a:gd name="T31" fmla="*/ 10 h 20"/>
                  <a:gd name="T32" fmla="*/ 32 w 32"/>
                  <a:gd name="T33" fmla="*/ 8 h 20"/>
                  <a:gd name="T34" fmla="*/ 32 w 32"/>
                  <a:gd name="T35" fmla="*/ 2 h 20"/>
                  <a:gd name="T36" fmla="*/ 24 w 32"/>
                  <a:gd name="T37" fmla="*/ 0 h 20"/>
                  <a:gd name="T38" fmla="*/ 16 w 32"/>
                  <a:gd name="T39" fmla="*/ 2 h 20"/>
                  <a:gd name="T40" fmla="*/ 14 w 32"/>
                  <a:gd name="T41" fmla="*/ 2 h 20"/>
                  <a:gd name="T42" fmla="*/ 2 w 32"/>
                  <a:gd name="T43" fmla="*/ 0 h 20"/>
                  <a:gd name="T44" fmla="*/ 0 w 32"/>
                  <a:gd name="T45" fmla="*/ 8 h 20"/>
                  <a:gd name="T46" fmla="*/ 18 w 32"/>
                  <a:gd name="T47" fmla="*/ 12 h 20"/>
                  <a:gd name="T48" fmla="*/ 20 w 32"/>
                  <a:gd name="T49" fmla="*/ 1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20">
                    <a:moveTo>
                      <a:pt x="20" y="18"/>
                    </a:moveTo>
                    <a:lnTo>
                      <a:pt x="16" y="16"/>
                    </a:lnTo>
                    <a:lnTo>
                      <a:pt x="2" y="18"/>
                    </a:lnTo>
                    <a:lnTo>
                      <a:pt x="2" y="20"/>
                    </a:lnTo>
                    <a:lnTo>
                      <a:pt x="20" y="20"/>
                    </a:lnTo>
                    <a:lnTo>
                      <a:pt x="24" y="18"/>
                    </a:lnTo>
                    <a:lnTo>
                      <a:pt x="28" y="16"/>
                    </a:lnTo>
                    <a:lnTo>
                      <a:pt x="26" y="12"/>
                    </a:lnTo>
                    <a:lnTo>
                      <a:pt x="24" y="10"/>
                    </a:lnTo>
                    <a:lnTo>
                      <a:pt x="20" y="10"/>
                    </a:lnTo>
                    <a:lnTo>
                      <a:pt x="16" y="10"/>
                    </a:lnTo>
                    <a:lnTo>
                      <a:pt x="16" y="8"/>
                    </a:lnTo>
                    <a:lnTo>
                      <a:pt x="14" y="4"/>
                    </a:lnTo>
                    <a:lnTo>
                      <a:pt x="16" y="4"/>
                    </a:lnTo>
                    <a:lnTo>
                      <a:pt x="20" y="8"/>
                    </a:lnTo>
                    <a:lnTo>
                      <a:pt x="24" y="10"/>
                    </a:lnTo>
                    <a:lnTo>
                      <a:pt x="32" y="8"/>
                    </a:lnTo>
                    <a:lnTo>
                      <a:pt x="32" y="2"/>
                    </a:lnTo>
                    <a:lnTo>
                      <a:pt x="24" y="0"/>
                    </a:lnTo>
                    <a:lnTo>
                      <a:pt x="16" y="2"/>
                    </a:lnTo>
                    <a:lnTo>
                      <a:pt x="14" y="2"/>
                    </a:lnTo>
                    <a:lnTo>
                      <a:pt x="2" y="0"/>
                    </a:lnTo>
                    <a:lnTo>
                      <a:pt x="0" y="8"/>
                    </a:lnTo>
                    <a:lnTo>
                      <a:pt x="18" y="12"/>
                    </a:lnTo>
                    <a:lnTo>
                      <a:pt x="20" y="1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6" name="Freeform 1574"/>
              <p:cNvSpPr>
                <a:spLocks/>
              </p:cNvSpPr>
              <p:nvPr/>
            </p:nvSpPr>
            <p:spPr bwMode="auto">
              <a:xfrm>
                <a:off x="1936750" y="1609725"/>
                <a:ext cx="12700" cy="12700"/>
              </a:xfrm>
              <a:custGeom>
                <a:avLst/>
                <a:gdLst>
                  <a:gd name="T0" fmla="*/ 8 w 8"/>
                  <a:gd name="T1" fmla="*/ 8 h 8"/>
                  <a:gd name="T2" fmla="*/ 8 w 8"/>
                  <a:gd name="T3" fmla="*/ 4 h 8"/>
                  <a:gd name="T4" fmla="*/ 6 w 8"/>
                  <a:gd name="T5" fmla="*/ 2 h 8"/>
                  <a:gd name="T6" fmla="*/ 0 w 8"/>
                  <a:gd name="T7" fmla="*/ 0 h 8"/>
                  <a:gd name="T8" fmla="*/ 2 w 8"/>
                  <a:gd name="T9" fmla="*/ 4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lnTo>
                      <a:pt x="8" y="4"/>
                    </a:lnTo>
                    <a:lnTo>
                      <a:pt x="6" y="2"/>
                    </a:lnTo>
                    <a:lnTo>
                      <a:pt x="0" y="0"/>
                    </a:lnTo>
                    <a:lnTo>
                      <a:pt x="2" y="4"/>
                    </a:lnTo>
                    <a:lnTo>
                      <a:pt x="8"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7" name="Freeform 1575"/>
              <p:cNvSpPr>
                <a:spLocks/>
              </p:cNvSpPr>
              <p:nvPr/>
            </p:nvSpPr>
            <p:spPr bwMode="auto">
              <a:xfrm>
                <a:off x="1968500" y="1673225"/>
                <a:ext cx="25400" cy="22225"/>
              </a:xfrm>
              <a:custGeom>
                <a:avLst/>
                <a:gdLst>
                  <a:gd name="T0" fmla="*/ 16 w 16"/>
                  <a:gd name="T1" fmla="*/ 4 h 14"/>
                  <a:gd name="T2" fmla="*/ 14 w 16"/>
                  <a:gd name="T3" fmla="*/ 0 h 14"/>
                  <a:gd name="T4" fmla="*/ 8 w 16"/>
                  <a:gd name="T5" fmla="*/ 0 h 14"/>
                  <a:gd name="T6" fmla="*/ 4 w 16"/>
                  <a:gd name="T7" fmla="*/ 6 h 14"/>
                  <a:gd name="T8" fmla="*/ 0 w 16"/>
                  <a:gd name="T9" fmla="*/ 8 h 14"/>
                  <a:gd name="T10" fmla="*/ 6 w 16"/>
                  <a:gd name="T11" fmla="*/ 14 h 14"/>
                  <a:gd name="T12" fmla="*/ 14 w 16"/>
                  <a:gd name="T13" fmla="*/ 14 h 14"/>
                  <a:gd name="T14" fmla="*/ 16 w 16"/>
                  <a:gd name="T15" fmla="*/ 14 h 14"/>
                  <a:gd name="T16" fmla="*/ 16 w 16"/>
                  <a:gd name="T17" fmla="*/ 12 h 14"/>
                  <a:gd name="T18" fmla="*/ 14 w 16"/>
                  <a:gd name="T19" fmla="*/ 8 h 14"/>
                  <a:gd name="T20" fmla="*/ 16 w 16"/>
                  <a:gd name="T21" fmla="*/ 8 h 14"/>
                  <a:gd name="T22" fmla="*/ 16 w 16"/>
                  <a:gd name="T23"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4">
                    <a:moveTo>
                      <a:pt x="16" y="4"/>
                    </a:moveTo>
                    <a:lnTo>
                      <a:pt x="14" y="0"/>
                    </a:lnTo>
                    <a:lnTo>
                      <a:pt x="8" y="0"/>
                    </a:lnTo>
                    <a:lnTo>
                      <a:pt x="4" y="6"/>
                    </a:lnTo>
                    <a:lnTo>
                      <a:pt x="0" y="8"/>
                    </a:lnTo>
                    <a:lnTo>
                      <a:pt x="6" y="14"/>
                    </a:lnTo>
                    <a:lnTo>
                      <a:pt x="14" y="14"/>
                    </a:lnTo>
                    <a:lnTo>
                      <a:pt x="16" y="14"/>
                    </a:lnTo>
                    <a:lnTo>
                      <a:pt x="16" y="12"/>
                    </a:lnTo>
                    <a:lnTo>
                      <a:pt x="14" y="8"/>
                    </a:lnTo>
                    <a:lnTo>
                      <a:pt x="16" y="8"/>
                    </a:lnTo>
                    <a:lnTo>
                      <a:pt x="16"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8" name="Freeform 1576"/>
              <p:cNvSpPr>
                <a:spLocks/>
              </p:cNvSpPr>
              <p:nvPr/>
            </p:nvSpPr>
            <p:spPr bwMode="auto">
              <a:xfrm>
                <a:off x="1952625" y="1581150"/>
                <a:ext cx="28575" cy="19050"/>
              </a:xfrm>
              <a:custGeom>
                <a:avLst/>
                <a:gdLst>
                  <a:gd name="T0" fmla="*/ 2 w 18"/>
                  <a:gd name="T1" fmla="*/ 12 h 12"/>
                  <a:gd name="T2" fmla="*/ 16 w 18"/>
                  <a:gd name="T3" fmla="*/ 8 h 12"/>
                  <a:gd name="T4" fmla="*/ 18 w 18"/>
                  <a:gd name="T5" fmla="*/ 4 h 12"/>
                  <a:gd name="T6" fmla="*/ 16 w 18"/>
                  <a:gd name="T7" fmla="*/ 2 h 12"/>
                  <a:gd name="T8" fmla="*/ 10 w 18"/>
                  <a:gd name="T9" fmla="*/ 0 h 12"/>
                  <a:gd name="T10" fmla="*/ 10 w 18"/>
                  <a:gd name="T11" fmla="*/ 4 h 12"/>
                  <a:gd name="T12" fmla="*/ 2 w 18"/>
                  <a:gd name="T13" fmla="*/ 8 h 12"/>
                  <a:gd name="T14" fmla="*/ 0 w 18"/>
                  <a:gd name="T15" fmla="*/ 8 h 12"/>
                  <a:gd name="T16" fmla="*/ 0 w 18"/>
                  <a:gd name="T17" fmla="*/ 10 h 12"/>
                  <a:gd name="T18" fmla="*/ 2 w 18"/>
                  <a:gd name="T19" fmla="*/ 10 h 12"/>
                  <a:gd name="T20" fmla="*/ 0 w 18"/>
                  <a:gd name="T21" fmla="*/ 12 h 12"/>
                  <a:gd name="T22" fmla="*/ 2 w 18"/>
                  <a:gd name="T2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12">
                    <a:moveTo>
                      <a:pt x="2" y="12"/>
                    </a:moveTo>
                    <a:lnTo>
                      <a:pt x="16" y="8"/>
                    </a:lnTo>
                    <a:lnTo>
                      <a:pt x="18" y="4"/>
                    </a:lnTo>
                    <a:lnTo>
                      <a:pt x="16" y="2"/>
                    </a:lnTo>
                    <a:lnTo>
                      <a:pt x="10" y="0"/>
                    </a:lnTo>
                    <a:lnTo>
                      <a:pt x="10" y="4"/>
                    </a:lnTo>
                    <a:lnTo>
                      <a:pt x="2" y="8"/>
                    </a:lnTo>
                    <a:lnTo>
                      <a:pt x="0" y="8"/>
                    </a:lnTo>
                    <a:lnTo>
                      <a:pt x="0" y="10"/>
                    </a:lnTo>
                    <a:lnTo>
                      <a:pt x="2" y="10"/>
                    </a:lnTo>
                    <a:lnTo>
                      <a:pt x="0" y="12"/>
                    </a:lnTo>
                    <a:lnTo>
                      <a:pt x="2"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9" name="Freeform 1577"/>
              <p:cNvSpPr>
                <a:spLocks/>
              </p:cNvSpPr>
              <p:nvPr/>
            </p:nvSpPr>
            <p:spPr bwMode="auto">
              <a:xfrm>
                <a:off x="1990725" y="1571625"/>
                <a:ext cx="15875" cy="12700"/>
              </a:xfrm>
              <a:custGeom>
                <a:avLst/>
                <a:gdLst>
                  <a:gd name="T0" fmla="*/ 4 w 10"/>
                  <a:gd name="T1" fmla="*/ 8 h 8"/>
                  <a:gd name="T2" fmla="*/ 8 w 10"/>
                  <a:gd name="T3" fmla="*/ 6 h 8"/>
                  <a:gd name="T4" fmla="*/ 10 w 10"/>
                  <a:gd name="T5" fmla="*/ 6 h 8"/>
                  <a:gd name="T6" fmla="*/ 10 w 10"/>
                  <a:gd name="T7" fmla="*/ 4 h 8"/>
                  <a:gd name="T8" fmla="*/ 2 w 10"/>
                  <a:gd name="T9" fmla="*/ 0 h 8"/>
                  <a:gd name="T10" fmla="*/ 0 w 10"/>
                  <a:gd name="T11" fmla="*/ 6 h 8"/>
                  <a:gd name="T12" fmla="*/ 2 w 10"/>
                  <a:gd name="T13" fmla="*/ 6 h 8"/>
                  <a:gd name="T14" fmla="*/ 4 w 10"/>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8">
                    <a:moveTo>
                      <a:pt x="4" y="8"/>
                    </a:moveTo>
                    <a:lnTo>
                      <a:pt x="8" y="6"/>
                    </a:lnTo>
                    <a:lnTo>
                      <a:pt x="10" y="6"/>
                    </a:lnTo>
                    <a:lnTo>
                      <a:pt x="10" y="4"/>
                    </a:lnTo>
                    <a:lnTo>
                      <a:pt x="2" y="0"/>
                    </a:lnTo>
                    <a:lnTo>
                      <a:pt x="0" y="6"/>
                    </a:lnTo>
                    <a:lnTo>
                      <a:pt x="2" y="6"/>
                    </a:lnTo>
                    <a:lnTo>
                      <a:pt x="4"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0" name="Freeform 1578"/>
              <p:cNvSpPr>
                <a:spLocks/>
              </p:cNvSpPr>
              <p:nvPr/>
            </p:nvSpPr>
            <p:spPr bwMode="auto">
              <a:xfrm>
                <a:off x="2003425" y="1609725"/>
                <a:ext cx="6350" cy="3175"/>
              </a:xfrm>
              <a:custGeom>
                <a:avLst/>
                <a:gdLst>
                  <a:gd name="T0" fmla="*/ 2 w 4"/>
                  <a:gd name="T1" fmla="*/ 2 h 2"/>
                  <a:gd name="T2" fmla="*/ 4 w 4"/>
                  <a:gd name="T3" fmla="*/ 2 h 2"/>
                  <a:gd name="T4" fmla="*/ 0 w 4"/>
                  <a:gd name="T5" fmla="*/ 0 h 2"/>
                  <a:gd name="T6" fmla="*/ 2 w 4"/>
                  <a:gd name="T7" fmla="*/ 2 h 2"/>
                </a:gdLst>
                <a:ahLst/>
                <a:cxnLst>
                  <a:cxn ang="0">
                    <a:pos x="T0" y="T1"/>
                  </a:cxn>
                  <a:cxn ang="0">
                    <a:pos x="T2" y="T3"/>
                  </a:cxn>
                  <a:cxn ang="0">
                    <a:pos x="T4" y="T5"/>
                  </a:cxn>
                  <a:cxn ang="0">
                    <a:pos x="T6" y="T7"/>
                  </a:cxn>
                </a:cxnLst>
                <a:rect l="0" t="0" r="r" b="b"/>
                <a:pathLst>
                  <a:path w="4" h="2">
                    <a:moveTo>
                      <a:pt x="2" y="2"/>
                    </a:moveTo>
                    <a:lnTo>
                      <a:pt x="4" y="2"/>
                    </a:lnTo>
                    <a:lnTo>
                      <a:pt x="0" y="0"/>
                    </a:lnTo>
                    <a:lnTo>
                      <a:pt x="2"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1" name="Freeform 1579"/>
              <p:cNvSpPr>
                <a:spLocks/>
              </p:cNvSpPr>
              <p:nvPr/>
            </p:nvSpPr>
            <p:spPr bwMode="auto">
              <a:xfrm>
                <a:off x="1149350" y="2981325"/>
                <a:ext cx="193675" cy="152400"/>
              </a:xfrm>
              <a:custGeom>
                <a:avLst/>
                <a:gdLst>
                  <a:gd name="T0" fmla="*/ 122 w 122"/>
                  <a:gd name="T1" fmla="*/ 66 h 96"/>
                  <a:gd name="T2" fmla="*/ 118 w 122"/>
                  <a:gd name="T3" fmla="*/ 66 h 96"/>
                  <a:gd name="T4" fmla="*/ 112 w 122"/>
                  <a:gd name="T5" fmla="*/ 66 h 96"/>
                  <a:gd name="T6" fmla="*/ 106 w 122"/>
                  <a:gd name="T7" fmla="*/ 62 h 96"/>
                  <a:gd name="T8" fmla="*/ 106 w 122"/>
                  <a:gd name="T9" fmla="*/ 56 h 96"/>
                  <a:gd name="T10" fmla="*/ 102 w 122"/>
                  <a:gd name="T11" fmla="*/ 54 h 96"/>
                  <a:gd name="T12" fmla="*/ 106 w 122"/>
                  <a:gd name="T13" fmla="*/ 46 h 96"/>
                  <a:gd name="T14" fmla="*/ 106 w 122"/>
                  <a:gd name="T15" fmla="*/ 38 h 96"/>
                  <a:gd name="T16" fmla="*/ 106 w 122"/>
                  <a:gd name="T17" fmla="*/ 32 h 96"/>
                  <a:gd name="T18" fmla="*/ 98 w 122"/>
                  <a:gd name="T19" fmla="*/ 22 h 96"/>
                  <a:gd name="T20" fmla="*/ 92 w 122"/>
                  <a:gd name="T21" fmla="*/ 10 h 96"/>
                  <a:gd name="T22" fmla="*/ 82 w 122"/>
                  <a:gd name="T23" fmla="*/ 0 h 96"/>
                  <a:gd name="T24" fmla="*/ 78 w 122"/>
                  <a:gd name="T25" fmla="*/ 6 h 96"/>
                  <a:gd name="T26" fmla="*/ 70 w 122"/>
                  <a:gd name="T27" fmla="*/ 8 h 96"/>
                  <a:gd name="T28" fmla="*/ 62 w 122"/>
                  <a:gd name="T29" fmla="*/ 14 h 96"/>
                  <a:gd name="T30" fmla="*/ 56 w 122"/>
                  <a:gd name="T31" fmla="*/ 14 h 96"/>
                  <a:gd name="T32" fmla="*/ 46 w 122"/>
                  <a:gd name="T33" fmla="*/ 8 h 96"/>
                  <a:gd name="T34" fmla="*/ 40 w 122"/>
                  <a:gd name="T35" fmla="*/ 6 h 96"/>
                  <a:gd name="T36" fmla="*/ 32 w 122"/>
                  <a:gd name="T37" fmla="*/ 16 h 96"/>
                  <a:gd name="T38" fmla="*/ 22 w 122"/>
                  <a:gd name="T39" fmla="*/ 24 h 96"/>
                  <a:gd name="T40" fmla="*/ 18 w 122"/>
                  <a:gd name="T41" fmla="*/ 36 h 96"/>
                  <a:gd name="T42" fmla="*/ 16 w 122"/>
                  <a:gd name="T43" fmla="*/ 48 h 96"/>
                  <a:gd name="T44" fmla="*/ 8 w 122"/>
                  <a:gd name="T45" fmla="*/ 56 h 96"/>
                  <a:gd name="T46" fmla="*/ 0 w 122"/>
                  <a:gd name="T47" fmla="*/ 58 h 96"/>
                  <a:gd name="T48" fmla="*/ 8 w 122"/>
                  <a:gd name="T49" fmla="*/ 70 h 96"/>
                  <a:gd name="T50" fmla="*/ 12 w 122"/>
                  <a:gd name="T51" fmla="*/ 74 h 96"/>
                  <a:gd name="T52" fmla="*/ 16 w 122"/>
                  <a:gd name="T53" fmla="*/ 76 h 96"/>
                  <a:gd name="T54" fmla="*/ 22 w 122"/>
                  <a:gd name="T55" fmla="*/ 74 h 96"/>
                  <a:gd name="T56" fmla="*/ 26 w 122"/>
                  <a:gd name="T57" fmla="*/ 74 h 96"/>
                  <a:gd name="T58" fmla="*/ 34 w 122"/>
                  <a:gd name="T59" fmla="*/ 80 h 96"/>
                  <a:gd name="T60" fmla="*/ 26 w 122"/>
                  <a:gd name="T61" fmla="*/ 82 h 96"/>
                  <a:gd name="T62" fmla="*/ 34 w 122"/>
                  <a:gd name="T63" fmla="*/ 90 h 96"/>
                  <a:gd name="T64" fmla="*/ 40 w 122"/>
                  <a:gd name="T65" fmla="*/ 90 h 96"/>
                  <a:gd name="T66" fmla="*/ 40 w 122"/>
                  <a:gd name="T67" fmla="*/ 94 h 96"/>
                  <a:gd name="T68" fmla="*/ 42 w 122"/>
                  <a:gd name="T69" fmla="*/ 96 h 96"/>
                  <a:gd name="T70" fmla="*/ 50 w 122"/>
                  <a:gd name="T71" fmla="*/ 96 h 96"/>
                  <a:gd name="T72" fmla="*/ 54 w 122"/>
                  <a:gd name="T73" fmla="*/ 96 h 96"/>
                  <a:gd name="T74" fmla="*/ 66 w 122"/>
                  <a:gd name="T75" fmla="*/ 96 h 96"/>
                  <a:gd name="T76" fmla="*/ 74 w 122"/>
                  <a:gd name="T77" fmla="*/ 92 h 96"/>
                  <a:gd name="T78" fmla="*/ 84 w 122"/>
                  <a:gd name="T79" fmla="*/ 86 h 96"/>
                  <a:gd name="T80" fmla="*/ 90 w 122"/>
                  <a:gd name="T81" fmla="*/ 92 h 96"/>
                  <a:gd name="T82" fmla="*/ 100 w 122"/>
                  <a:gd name="T83" fmla="*/ 90 h 96"/>
                  <a:gd name="T84" fmla="*/ 110 w 122"/>
                  <a:gd name="T85" fmla="*/ 92 h 96"/>
                  <a:gd name="T86" fmla="*/ 112 w 122"/>
                  <a:gd name="T87" fmla="*/ 86 h 96"/>
                  <a:gd name="T88" fmla="*/ 118 w 122"/>
                  <a:gd name="T89" fmla="*/ 84 h 96"/>
                  <a:gd name="T90" fmla="*/ 118 w 122"/>
                  <a:gd name="T91" fmla="*/ 66 h 96"/>
                  <a:gd name="T92" fmla="*/ 122 w 122"/>
                  <a:gd name="T93" fmla="*/ 6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2" h="96">
                    <a:moveTo>
                      <a:pt x="122" y="66"/>
                    </a:moveTo>
                    <a:lnTo>
                      <a:pt x="122" y="66"/>
                    </a:lnTo>
                    <a:lnTo>
                      <a:pt x="120" y="64"/>
                    </a:lnTo>
                    <a:lnTo>
                      <a:pt x="118" y="66"/>
                    </a:lnTo>
                    <a:lnTo>
                      <a:pt x="116" y="66"/>
                    </a:lnTo>
                    <a:lnTo>
                      <a:pt x="112" y="66"/>
                    </a:lnTo>
                    <a:lnTo>
                      <a:pt x="110" y="64"/>
                    </a:lnTo>
                    <a:lnTo>
                      <a:pt x="106" y="62"/>
                    </a:lnTo>
                    <a:lnTo>
                      <a:pt x="106" y="58"/>
                    </a:lnTo>
                    <a:lnTo>
                      <a:pt x="106" y="56"/>
                    </a:lnTo>
                    <a:lnTo>
                      <a:pt x="106" y="54"/>
                    </a:lnTo>
                    <a:lnTo>
                      <a:pt x="102" y="54"/>
                    </a:lnTo>
                    <a:lnTo>
                      <a:pt x="106" y="52"/>
                    </a:lnTo>
                    <a:lnTo>
                      <a:pt x="106" y="46"/>
                    </a:lnTo>
                    <a:lnTo>
                      <a:pt x="106" y="42"/>
                    </a:lnTo>
                    <a:lnTo>
                      <a:pt x="106" y="38"/>
                    </a:lnTo>
                    <a:lnTo>
                      <a:pt x="102" y="36"/>
                    </a:lnTo>
                    <a:lnTo>
                      <a:pt x="106" y="32"/>
                    </a:lnTo>
                    <a:lnTo>
                      <a:pt x="102" y="26"/>
                    </a:lnTo>
                    <a:lnTo>
                      <a:pt x="98" y="22"/>
                    </a:lnTo>
                    <a:lnTo>
                      <a:pt x="94" y="16"/>
                    </a:lnTo>
                    <a:lnTo>
                      <a:pt x="92" y="10"/>
                    </a:lnTo>
                    <a:lnTo>
                      <a:pt x="88" y="4"/>
                    </a:lnTo>
                    <a:lnTo>
                      <a:pt x="82" y="0"/>
                    </a:lnTo>
                    <a:lnTo>
                      <a:pt x="80" y="0"/>
                    </a:lnTo>
                    <a:lnTo>
                      <a:pt x="78" y="6"/>
                    </a:lnTo>
                    <a:lnTo>
                      <a:pt x="74" y="8"/>
                    </a:lnTo>
                    <a:lnTo>
                      <a:pt x="70" y="8"/>
                    </a:lnTo>
                    <a:lnTo>
                      <a:pt x="66" y="10"/>
                    </a:lnTo>
                    <a:lnTo>
                      <a:pt x="62" y="14"/>
                    </a:lnTo>
                    <a:lnTo>
                      <a:pt x="60" y="16"/>
                    </a:lnTo>
                    <a:lnTo>
                      <a:pt x="56" y="14"/>
                    </a:lnTo>
                    <a:lnTo>
                      <a:pt x="52" y="10"/>
                    </a:lnTo>
                    <a:lnTo>
                      <a:pt x="46" y="8"/>
                    </a:lnTo>
                    <a:lnTo>
                      <a:pt x="42" y="8"/>
                    </a:lnTo>
                    <a:lnTo>
                      <a:pt x="40" y="6"/>
                    </a:lnTo>
                    <a:lnTo>
                      <a:pt x="34" y="4"/>
                    </a:lnTo>
                    <a:lnTo>
                      <a:pt x="32" y="16"/>
                    </a:lnTo>
                    <a:lnTo>
                      <a:pt x="28" y="22"/>
                    </a:lnTo>
                    <a:lnTo>
                      <a:pt x="22" y="24"/>
                    </a:lnTo>
                    <a:lnTo>
                      <a:pt x="18" y="28"/>
                    </a:lnTo>
                    <a:lnTo>
                      <a:pt x="18" y="36"/>
                    </a:lnTo>
                    <a:lnTo>
                      <a:pt x="18" y="44"/>
                    </a:lnTo>
                    <a:lnTo>
                      <a:pt x="16" y="48"/>
                    </a:lnTo>
                    <a:lnTo>
                      <a:pt x="12" y="54"/>
                    </a:lnTo>
                    <a:lnTo>
                      <a:pt x="8" y="56"/>
                    </a:lnTo>
                    <a:lnTo>
                      <a:pt x="6" y="58"/>
                    </a:lnTo>
                    <a:lnTo>
                      <a:pt x="0" y="58"/>
                    </a:lnTo>
                    <a:lnTo>
                      <a:pt x="6" y="62"/>
                    </a:lnTo>
                    <a:lnTo>
                      <a:pt x="8" y="70"/>
                    </a:lnTo>
                    <a:lnTo>
                      <a:pt x="8" y="72"/>
                    </a:lnTo>
                    <a:lnTo>
                      <a:pt x="12" y="74"/>
                    </a:lnTo>
                    <a:lnTo>
                      <a:pt x="14" y="74"/>
                    </a:lnTo>
                    <a:lnTo>
                      <a:pt x="16" y="76"/>
                    </a:lnTo>
                    <a:lnTo>
                      <a:pt x="18" y="80"/>
                    </a:lnTo>
                    <a:lnTo>
                      <a:pt x="22" y="74"/>
                    </a:lnTo>
                    <a:lnTo>
                      <a:pt x="24" y="74"/>
                    </a:lnTo>
                    <a:lnTo>
                      <a:pt x="26" y="74"/>
                    </a:lnTo>
                    <a:lnTo>
                      <a:pt x="32" y="76"/>
                    </a:lnTo>
                    <a:lnTo>
                      <a:pt x="34" y="80"/>
                    </a:lnTo>
                    <a:lnTo>
                      <a:pt x="28" y="80"/>
                    </a:lnTo>
                    <a:lnTo>
                      <a:pt x="26" y="82"/>
                    </a:lnTo>
                    <a:lnTo>
                      <a:pt x="28" y="84"/>
                    </a:lnTo>
                    <a:lnTo>
                      <a:pt x="34" y="90"/>
                    </a:lnTo>
                    <a:lnTo>
                      <a:pt x="36" y="90"/>
                    </a:lnTo>
                    <a:lnTo>
                      <a:pt x="40" y="90"/>
                    </a:lnTo>
                    <a:lnTo>
                      <a:pt x="42" y="92"/>
                    </a:lnTo>
                    <a:lnTo>
                      <a:pt x="40" y="94"/>
                    </a:lnTo>
                    <a:lnTo>
                      <a:pt x="40" y="96"/>
                    </a:lnTo>
                    <a:lnTo>
                      <a:pt x="42" y="96"/>
                    </a:lnTo>
                    <a:lnTo>
                      <a:pt x="46" y="96"/>
                    </a:lnTo>
                    <a:lnTo>
                      <a:pt x="50" y="96"/>
                    </a:lnTo>
                    <a:lnTo>
                      <a:pt x="52" y="96"/>
                    </a:lnTo>
                    <a:lnTo>
                      <a:pt x="54" y="96"/>
                    </a:lnTo>
                    <a:lnTo>
                      <a:pt x="60" y="96"/>
                    </a:lnTo>
                    <a:lnTo>
                      <a:pt x="66" y="96"/>
                    </a:lnTo>
                    <a:lnTo>
                      <a:pt x="72" y="94"/>
                    </a:lnTo>
                    <a:lnTo>
                      <a:pt x="74" y="92"/>
                    </a:lnTo>
                    <a:lnTo>
                      <a:pt x="80" y="90"/>
                    </a:lnTo>
                    <a:lnTo>
                      <a:pt x="84" y="86"/>
                    </a:lnTo>
                    <a:lnTo>
                      <a:pt x="88" y="92"/>
                    </a:lnTo>
                    <a:lnTo>
                      <a:pt x="90" y="92"/>
                    </a:lnTo>
                    <a:lnTo>
                      <a:pt x="94" y="92"/>
                    </a:lnTo>
                    <a:lnTo>
                      <a:pt x="100" y="90"/>
                    </a:lnTo>
                    <a:lnTo>
                      <a:pt x="106" y="90"/>
                    </a:lnTo>
                    <a:lnTo>
                      <a:pt x="110" y="92"/>
                    </a:lnTo>
                    <a:lnTo>
                      <a:pt x="116" y="90"/>
                    </a:lnTo>
                    <a:lnTo>
                      <a:pt x="112" y="86"/>
                    </a:lnTo>
                    <a:lnTo>
                      <a:pt x="112" y="84"/>
                    </a:lnTo>
                    <a:lnTo>
                      <a:pt x="118" y="84"/>
                    </a:lnTo>
                    <a:lnTo>
                      <a:pt x="120" y="74"/>
                    </a:lnTo>
                    <a:lnTo>
                      <a:pt x="118" y="66"/>
                    </a:lnTo>
                    <a:lnTo>
                      <a:pt x="122" y="66"/>
                    </a:lnTo>
                    <a:lnTo>
                      <a:pt x="122" y="66"/>
                    </a:lnTo>
                    <a:lnTo>
                      <a:pt x="122" y="6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2" name="Freeform 1580"/>
              <p:cNvSpPr>
                <a:spLocks/>
              </p:cNvSpPr>
              <p:nvPr/>
            </p:nvSpPr>
            <p:spPr bwMode="auto">
              <a:xfrm>
                <a:off x="1825625" y="3695700"/>
                <a:ext cx="22225" cy="31750"/>
              </a:xfrm>
              <a:custGeom>
                <a:avLst/>
                <a:gdLst>
                  <a:gd name="T0" fmla="*/ 0 w 14"/>
                  <a:gd name="T1" fmla="*/ 16 h 20"/>
                  <a:gd name="T2" fmla="*/ 8 w 14"/>
                  <a:gd name="T3" fmla="*/ 18 h 20"/>
                  <a:gd name="T4" fmla="*/ 14 w 14"/>
                  <a:gd name="T5" fmla="*/ 20 h 20"/>
                  <a:gd name="T6" fmla="*/ 14 w 14"/>
                  <a:gd name="T7" fmla="*/ 4 h 20"/>
                  <a:gd name="T8" fmla="*/ 10 w 14"/>
                  <a:gd name="T9" fmla="*/ 0 h 20"/>
                  <a:gd name="T10" fmla="*/ 8 w 14"/>
                  <a:gd name="T11" fmla="*/ 0 h 20"/>
                  <a:gd name="T12" fmla="*/ 6 w 14"/>
                  <a:gd name="T13" fmla="*/ 4 h 20"/>
                  <a:gd name="T14" fmla="*/ 2 w 14"/>
                  <a:gd name="T15" fmla="*/ 16 h 20"/>
                  <a:gd name="T16" fmla="*/ 0 w 14"/>
                  <a:gd name="T17" fmla="*/ 16 h 20"/>
                  <a:gd name="T18" fmla="*/ 0 w 14"/>
                  <a:gd name="T19" fmla="*/ 16 h 20"/>
                  <a:gd name="T20" fmla="*/ 0 w 14"/>
                  <a:gd name="T21"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20">
                    <a:moveTo>
                      <a:pt x="0" y="16"/>
                    </a:moveTo>
                    <a:lnTo>
                      <a:pt x="8" y="18"/>
                    </a:lnTo>
                    <a:lnTo>
                      <a:pt x="14" y="20"/>
                    </a:lnTo>
                    <a:lnTo>
                      <a:pt x="14" y="4"/>
                    </a:lnTo>
                    <a:lnTo>
                      <a:pt x="10" y="0"/>
                    </a:lnTo>
                    <a:lnTo>
                      <a:pt x="8" y="0"/>
                    </a:lnTo>
                    <a:lnTo>
                      <a:pt x="6" y="4"/>
                    </a:lnTo>
                    <a:lnTo>
                      <a:pt x="2" y="16"/>
                    </a:lnTo>
                    <a:lnTo>
                      <a:pt x="0" y="16"/>
                    </a:lnTo>
                    <a:lnTo>
                      <a:pt x="0" y="16"/>
                    </a:lnTo>
                    <a:lnTo>
                      <a:pt x="0" y="1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3" name="Freeform 1581"/>
              <p:cNvSpPr>
                <a:spLocks/>
              </p:cNvSpPr>
              <p:nvPr/>
            </p:nvSpPr>
            <p:spPr bwMode="auto">
              <a:xfrm>
                <a:off x="447675" y="3190875"/>
                <a:ext cx="60325" cy="161925"/>
              </a:xfrm>
              <a:custGeom>
                <a:avLst/>
                <a:gdLst>
                  <a:gd name="T0" fmla="*/ 34 w 38"/>
                  <a:gd name="T1" fmla="*/ 100 h 102"/>
                  <a:gd name="T2" fmla="*/ 34 w 38"/>
                  <a:gd name="T3" fmla="*/ 100 h 102"/>
                  <a:gd name="T4" fmla="*/ 34 w 38"/>
                  <a:gd name="T5" fmla="*/ 96 h 102"/>
                  <a:gd name="T6" fmla="*/ 34 w 38"/>
                  <a:gd name="T7" fmla="*/ 90 h 102"/>
                  <a:gd name="T8" fmla="*/ 34 w 38"/>
                  <a:gd name="T9" fmla="*/ 86 h 102"/>
                  <a:gd name="T10" fmla="*/ 30 w 38"/>
                  <a:gd name="T11" fmla="*/ 86 h 102"/>
                  <a:gd name="T12" fmla="*/ 28 w 38"/>
                  <a:gd name="T13" fmla="*/ 84 h 102"/>
                  <a:gd name="T14" fmla="*/ 28 w 38"/>
                  <a:gd name="T15" fmla="*/ 78 h 102"/>
                  <a:gd name="T16" fmla="*/ 30 w 38"/>
                  <a:gd name="T17" fmla="*/ 76 h 102"/>
                  <a:gd name="T18" fmla="*/ 34 w 38"/>
                  <a:gd name="T19" fmla="*/ 70 h 102"/>
                  <a:gd name="T20" fmla="*/ 30 w 38"/>
                  <a:gd name="T21" fmla="*/ 68 h 102"/>
                  <a:gd name="T22" fmla="*/ 28 w 38"/>
                  <a:gd name="T23" fmla="*/ 64 h 102"/>
                  <a:gd name="T24" fmla="*/ 28 w 38"/>
                  <a:gd name="T25" fmla="*/ 60 h 102"/>
                  <a:gd name="T26" fmla="*/ 30 w 38"/>
                  <a:gd name="T27" fmla="*/ 58 h 102"/>
                  <a:gd name="T28" fmla="*/ 34 w 38"/>
                  <a:gd name="T29" fmla="*/ 52 h 102"/>
                  <a:gd name="T30" fmla="*/ 30 w 38"/>
                  <a:gd name="T31" fmla="*/ 48 h 102"/>
                  <a:gd name="T32" fmla="*/ 30 w 38"/>
                  <a:gd name="T33" fmla="*/ 42 h 102"/>
                  <a:gd name="T34" fmla="*/ 36 w 38"/>
                  <a:gd name="T35" fmla="*/ 36 h 102"/>
                  <a:gd name="T36" fmla="*/ 36 w 38"/>
                  <a:gd name="T37" fmla="*/ 34 h 102"/>
                  <a:gd name="T38" fmla="*/ 36 w 38"/>
                  <a:gd name="T39" fmla="*/ 32 h 102"/>
                  <a:gd name="T40" fmla="*/ 34 w 38"/>
                  <a:gd name="T41" fmla="*/ 24 h 102"/>
                  <a:gd name="T42" fmla="*/ 30 w 38"/>
                  <a:gd name="T43" fmla="*/ 18 h 102"/>
                  <a:gd name="T44" fmla="*/ 34 w 38"/>
                  <a:gd name="T45" fmla="*/ 18 h 102"/>
                  <a:gd name="T46" fmla="*/ 38 w 38"/>
                  <a:gd name="T47" fmla="*/ 10 h 102"/>
                  <a:gd name="T48" fmla="*/ 38 w 38"/>
                  <a:gd name="T49" fmla="*/ 8 h 102"/>
                  <a:gd name="T50" fmla="*/ 36 w 38"/>
                  <a:gd name="T51" fmla="*/ 6 h 102"/>
                  <a:gd name="T52" fmla="*/ 36 w 38"/>
                  <a:gd name="T53" fmla="*/ 4 h 102"/>
                  <a:gd name="T54" fmla="*/ 30 w 38"/>
                  <a:gd name="T55" fmla="*/ 4 h 102"/>
                  <a:gd name="T56" fmla="*/ 20 w 38"/>
                  <a:gd name="T57" fmla="*/ 4 h 102"/>
                  <a:gd name="T58" fmla="*/ 18 w 38"/>
                  <a:gd name="T59" fmla="*/ 6 h 102"/>
                  <a:gd name="T60" fmla="*/ 18 w 38"/>
                  <a:gd name="T61" fmla="*/ 0 h 102"/>
                  <a:gd name="T62" fmla="*/ 16 w 38"/>
                  <a:gd name="T63" fmla="*/ 0 h 102"/>
                  <a:gd name="T64" fmla="*/ 10 w 38"/>
                  <a:gd name="T65" fmla="*/ 0 h 102"/>
                  <a:gd name="T66" fmla="*/ 4 w 38"/>
                  <a:gd name="T67" fmla="*/ 4 h 102"/>
                  <a:gd name="T68" fmla="*/ 10 w 38"/>
                  <a:gd name="T69" fmla="*/ 16 h 102"/>
                  <a:gd name="T70" fmla="*/ 10 w 38"/>
                  <a:gd name="T71" fmla="*/ 24 h 102"/>
                  <a:gd name="T72" fmla="*/ 10 w 38"/>
                  <a:gd name="T73" fmla="*/ 34 h 102"/>
                  <a:gd name="T74" fmla="*/ 4 w 38"/>
                  <a:gd name="T75" fmla="*/ 34 h 102"/>
                  <a:gd name="T76" fmla="*/ 2 w 38"/>
                  <a:gd name="T77" fmla="*/ 52 h 102"/>
                  <a:gd name="T78" fmla="*/ 0 w 38"/>
                  <a:gd name="T79" fmla="*/ 52 h 102"/>
                  <a:gd name="T80" fmla="*/ 0 w 38"/>
                  <a:gd name="T81" fmla="*/ 68 h 102"/>
                  <a:gd name="T82" fmla="*/ 2 w 38"/>
                  <a:gd name="T83" fmla="*/ 66 h 102"/>
                  <a:gd name="T84" fmla="*/ 2 w 38"/>
                  <a:gd name="T85" fmla="*/ 68 h 102"/>
                  <a:gd name="T86" fmla="*/ 2 w 38"/>
                  <a:gd name="T87" fmla="*/ 70 h 102"/>
                  <a:gd name="T88" fmla="*/ 2 w 38"/>
                  <a:gd name="T89" fmla="*/ 74 h 102"/>
                  <a:gd name="T90" fmla="*/ 4 w 38"/>
                  <a:gd name="T91" fmla="*/ 78 h 102"/>
                  <a:gd name="T92" fmla="*/ 4 w 38"/>
                  <a:gd name="T93" fmla="*/ 90 h 102"/>
                  <a:gd name="T94" fmla="*/ 2 w 38"/>
                  <a:gd name="T95" fmla="*/ 102 h 102"/>
                  <a:gd name="T96" fmla="*/ 18 w 38"/>
                  <a:gd name="T97" fmla="*/ 102 h 102"/>
                  <a:gd name="T98" fmla="*/ 34 w 38"/>
                  <a:gd name="T99" fmla="*/ 100 h 102"/>
                  <a:gd name="T100" fmla="*/ 34 w 38"/>
                  <a:gd name="T101" fmla="*/ 100 h 102"/>
                  <a:gd name="T102" fmla="*/ 34 w 38"/>
                  <a:gd name="T103" fmla="*/ 10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102">
                    <a:moveTo>
                      <a:pt x="34" y="100"/>
                    </a:moveTo>
                    <a:lnTo>
                      <a:pt x="34" y="100"/>
                    </a:lnTo>
                    <a:lnTo>
                      <a:pt x="34" y="96"/>
                    </a:lnTo>
                    <a:lnTo>
                      <a:pt x="34" y="90"/>
                    </a:lnTo>
                    <a:lnTo>
                      <a:pt x="34" y="86"/>
                    </a:lnTo>
                    <a:lnTo>
                      <a:pt x="30" y="86"/>
                    </a:lnTo>
                    <a:lnTo>
                      <a:pt x="28" y="84"/>
                    </a:lnTo>
                    <a:lnTo>
                      <a:pt x="28" y="78"/>
                    </a:lnTo>
                    <a:lnTo>
                      <a:pt x="30" y="76"/>
                    </a:lnTo>
                    <a:lnTo>
                      <a:pt x="34" y="70"/>
                    </a:lnTo>
                    <a:lnTo>
                      <a:pt x="30" y="68"/>
                    </a:lnTo>
                    <a:lnTo>
                      <a:pt x="28" y="64"/>
                    </a:lnTo>
                    <a:lnTo>
                      <a:pt x="28" y="60"/>
                    </a:lnTo>
                    <a:lnTo>
                      <a:pt x="30" y="58"/>
                    </a:lnTo>
                    <a:lnTo>
                      <a:pt x="34" y="52"/>
                    </a:lnTo>
                    <a:lnTo>
                      <a:pt x="30" y="48"/>
                    </a:lnTo>
                    <a:lnTo>
                      <a:pt x="30" y="42"/>
                    </a:lnTo>
                    <a:lnTo>
                      <a:pt x="36" y="36"/>
                    </a:lnTo>
                    <a:lnTo>
                      <a:pt x="36" y="34"/>
                    </a:lnTo>
                    <a:lnTo>
                      <a:pt x="36" y="32"/>
                    </a:lnTo>
                    <a:lnTo>
                      <a:pt x="34" y="24"/>
                    </a:lnTo>
                    <a:lnTo>
                      <a:pt x="30" y="18"/>
                    </a:lnTo>
                    <a:lnTo>
                      <a:pt x="34" y="18"/>
                    </a:lnTo>
                    <a:lnTo>
                      <a:pt x="38" y="10"/>
                    </a:lnTo>
                    <a:lnTo>
                      <a:pt x="38" y="8"/>
                    </a:lnTo>
                    <a:lnTo>
                      <a:pt x="36" y="6"/>
                    </a:lnTo>
                    <a:lnTo>
                      <a:pt x="36" y="4"/>
                    </a:lnTo>
                    <a:lnTo>
                      <a:pt x="30" y="4"/>
                    </a:lnTo>
                    <a:lnTo>
                      <a:pt x="20" y="4"/>
                    </a:lnTo>
                    <a:lnTo>
                      <a:pt x="18" y="6"/>
                    </a:lnTo>
                    <a:lnTo>
                      <a:pt x="18" y="0"/>
                    </a:lnTo>
                    <a:lnTo>
                      <a:pt x="16" y="0"/>
                    </a:lnTo>
                    <a:lnTo>
                      <a:pt x="10" y="0"/>
                    </a:lnTo>
                    <a:lnTo>
                      <a:pt x="4" y="4"/>
                    </a:lnTo>
                    <a:lnTo>
                      <a:pt x="10" y="16"/>
                    </a:lnTo>
                    <a:lnTo>
                      <a:pt x="10" y="24"/>
                    </a:lnTo>
                    <a:lnTo>
                      <a:pt x="10" y="34"/>
                    </a:lnTo>
                    <a:lnTo>
                      <a:pt x="4" y="34"/>
                    </a:lnTo>
                    <a:lnTo>
                      <a:pt x="2" y="52"/>
                    </a:lnTo>
                    <a:lnTo>
                      <a:pt x="0" y="52"/>
                    </a:lnTo>
                    <a:lnTo>
                      <a:pt x="0" y="68"/>
                    </a:lnTo>
                    <a:lnTo>
                      <a:pt x="2" y="66"/>
                    </a:lnTo>
                    <a:lnTo>
                      <a:pt x="2" y="68"/>
                    </a:lnTo>
                    <a:lnTo>
                      <a:pt x="2" y="70"/>
                    </a:lnTo>
                    <a:lnTo>
                      <a:pt x="2" y="74"/>
                    </a:lnTo>
                    <a:lnTo>
                      <a:pt x="4" y="78"/>
                    </a:lnTo>
                    <a:lnTo>
                      <a:pt x="4" y="90"/>
                    </a:lnTo>
                    <a:lnTo>
                      <a:pt x="2" y="102"/>
                    </a:lnTo>
                    <a:lnTo>
                      <a:pt x="18" y="102"/>
                    </a:lnTo>
                    <a:lnTo>
                      <a:pt x="34" y="100"/>
                    </a:lnTo>
                    <a:lnTo>
                      <a:pt x="34" y="100"/>
                    </a:lnTo>
                    <a:lnTo>
                      <a:pt x="34" y="10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4" name="Freeform 1582"/>
              <p:cNvSpPr>
                <a:spLocks/>
              </p:cNvSpPr>
              <p:nvPr/>
            </p:nvSpPr>
            <p:spPr bwMode="auto">
              <a:xfrm>
                <a:off x="987425" y="2765425"/>
                <a:ext cx="247650" cy="203200"/>
              </a:xfrm>
              <a:custGeom>
                <a:avLst/>
                <a:gdLst>
                  <a:gd name="T0" fmla="*/ 80 w 156"/>
                  <a:gd name="T1" fmla="*/ 8 h 128"/>
                  <a:gd name="T2" fmla="*/ 78 w 156"/>
                  <a:gd name="T3" fmla="*/ 4 h 128"/>
                  <a:gd name="T4" fmla="*/ 70 w 156"/>
                  <a:gd name="T5" fmla="*/ 8 h 128"/>
                  <a:gd name="T6" fmla="*/ 62 w 156"/>
                  <a:gd name="T7" fmla="*/ 4 h 128"/>
                  <a:gd name="T8" fmla="*/ 64 w 156"/>
                  <a:gd name="T9" fmla="*/ 2 h 128"/>
                  <a:gd name="T10" fmla="*/ 56 w 156"/>
                  <a:gd name="T11" fmla="*/ 0 h 128"/>
                  <a:gd name="T12" fmla="*/ 36 w 156"/>
                  <a:gd name="T13" fmla="*/ 8 h 128"/>
                  <a:gd name="T14" fmla="*/ 10 w 156"/>
                  <a:gd name="T15" fmla="*/ 18 h 128"/>
                  <a:gd name="T16" fmla="*/ 2 w 156"/>
                  <a:gd name="T17" fmla="*/ 22 h 128"/>
                  <a:gd name="T18" fmla="*/ 0 w 156"/>
                  <a:gd name="T19" fmla="*/ 34 h 128"/>
                  <a:gd name="T20" fmla="*/ 2 w 156"/>
                  <a:gd name="T21" fmla="*/ 40 h 128"/>
                  <a:gd name="T22" fmla="*/ 6 w 156"/>
                  <a:gd name="T23" fmla="*/ 56 h 128"/>
                  <a:gd name="T24" fmla="*/ 8 w 156"/>
                  <a:gd name="T25" fmla="*/ 80 h 128"/>
                  <a:gd name="T26" fmla="*/ 18 w 156"/>
                  <a:gd name="T27" fmla="*/ 82 h 128"/>
                  <a:gd name="T28" fmla="*/ 24 w 156"/>
                  <a:gd name="T29" fmla="*/ 88 h 128"/>
                  <a:gd name="T30" fmla="*/ 28 w 156"/>
                  <a:gd name="T31" fmla="*/ 84 h 128"/>
                  <a:gd name="T32" fmla="*/ 36 w 156"/>
                  <a:gd name="T33" fmla="*/ 92 h 128"/>
                  <a:gd name="T34" fmla="*/ 46 w 156"/>
                  <a:gd name="T35" fmla="*/ 92 h 128"/>
                  <a:gd name="T36" fmla="*/ 48 w 156"/>
                  <a:gd name="T37" fmla="*/ 98 h 128"/>
                  <a:gd name="T38" fmla="*/ 54 w 156"/>
                  <a:gd name="T39" fmla="*/ 100 h 128"/>
                  <a:gd name="T40" fmla="*/ 60 w 156"/>
                  <a:gd name="T41" fmla="*/ 108 h 128"/>
                  <a:gd name="T42" fmla="*/ 70 w 156"/>
                  <a:gd name="T43" fmla="*/ 108 h 128"/>
                  <a:gd name="T44" fmla="*/ 82 w 156"/>
                  <a:gd name="T45" fmla="*/ 112 h 128"/>
                  <a:gd name="T46" fmla="*/ 90 w 156"/>
                  <a:gd name="T47" fmla="*/ 116 h 128"/>
                  <a:gd name="T48" fmla="*/ 96 w 156"/>
                  <a:gd name="T49" fmla="*/ 110 h 128"/>
                  <a:gd name="T50" fmla="*/ 108 w 156"/>
                  <a:gd name="T51" fmla="*/ 106 h 128"/>
                  <a:gd name="T52" fmla="*/ 116 w 156"/>
                  <a:gd name="T53" fmla="*/ 106 h 128"/>
                  <a:gd name="T54" fmla="*/ 126 w 156"/>
                  <a:gd name="T55" fmla="*/ 110 h 128"/>
                  <a:gd name="T56" fmla="*/ 132 w 156"/>
                  <a:gd name="T57" fmla="*/ 116 h 128"/>
                  <a:gd name="T58" fmla="*/ 136 w 156"/>
                  <a:gd name="T59" fmla="*/ 124 h 128"/>
                  <a:gd name="T60" fmla="*/ 142 w 156"/>
                  <a:gd name="T61" fmla="*/ 128 h 128"/>
                  <a:gd name="T62" fmla="*/ 148 w 156"/>
                  <a:gd name="T63" fmla="*/ 126 h 128"/>
                  <a:gd name="T64" fmla="*/ 148 w 156"/>
                  <a:gd name="T65" fmla="*/ 118 h 128"/>
                  <a:gd name="T66" fmla="*/ 152 w 156"/>
                  <a:gd name="T67" fmla="*/ 106 h 128"/>
                  <a:gd name="T68" fmla="*/ 154 w 156"/>
                  <a:gd name="T69" fmla="*/ 90 h 128"/>
                  <a:gd name="T70" fmla="*/ 152 w 156"/>
                  <a:gd name="T71" fmla="*/ 84 h 128"/>
                  <a:gd name="T72" fmla="*/ 154 w 156"/>
                  <a:gd name="T73" fmla="*/ 74 h 128"/>
                  <a:gd name="T74" fmla="*/ 154 w 156"/>
                  <a:gd name="T75" fmla="*/ 70 h 128"/>
                  <a:gd name="T76" fmla="*/ 152 w 156"/>
                  <a:gd name="T77" fmla="*/ 58 h 128"/>
                  <a:gd name="T78" fmla="*/ 154 w 156"/>
                  <a:gd name="T79" fmla="*/ 46 h 128"/>
                  <a:gd name="T80" fmla="*/ 156 w 156"/>
                  <a:gd name="T81" fmla="*/ 36 h 128"/>
                  <a:gd name="T82" fmla="*/ 154 w 156"/>
                  <a:gd name="T83" fmla="*/ 26 h 128"/>
                  <a:gd name="T84" fmla="*/ 154 w 156"/>
                  <a:gd name="T85" fmla="*/ 20 h 128"/>
                  <a:gd name="T86" fmla="*/ 138 w 156"/>
                  <a:gd name="T87" fmla="*/ 16 h 128"/>
                  <a:gd name="T88" fmla="*/ 124 w 156"/>
                  <a:gd name="T89" fmla="*/ 18 h 128"/>
                  <a:gd name="T90" fmla="*/ 108 w 156"/>
                  <a:gd name="T91" fmla="*/ 16 h 128"/>
                  <a:gd name="T92" fmla="*/ 84 w 156"/>
                  <a:gd name="T93" fmla="*/ 10 h 128"/>
                  <a:gd name="T94" fmla="*/ 80 w 156"/>
                  <a:gd name="T95" fmla="*/ 8 h 128"/>
                  <a:gd name="T96" fmla="*/ 80 w 156"/>
                  <a:gd name="T97" fmla="*/ 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6" h="128">
                    <a:moveTo>
                      <a:pt x="80" y="8"/>
                    </a:moveTo>
                    <a:lnTo>
                      <a:pt x="80" y="8"/>
                    </a:lnTo>
                    <a:lnTo>
                      <a:pt x="78" y="8"/>
                    </a:lnTo>
                    <a:lnTo>
                      <a:pt x="78" y="4"/>
                    </a:lnTo>
                    <a:lnTo>
                      <a:pt x="74" y="4"/>
                    </a:lnTo>
                    <a:lnTo>
                      <a:pt x="70" y="8"/>
                    </a:lnTo>
                    <a:lnTo>
                      <a:pt x="64" y="10"/>
                    </a:lnTo>
                    <a:lnTo>
                      <a:pt x="62" y="4"/>
                    </a:lnTo>
                    <a:lnTo>
                      <a:pt x="64" y="4"/>
                    </a:lnTo>
                    <a:lnTo>
                      <a:pt x="64" y="2"/>
                    </a:lnTo>
                    <a:lnTo>
                      <a:pt x="62" y="0"/>
                    </a:lnTo>
                    <a:lnTo>
                      <a:pt x="56" y="0"/>
                    </a:lnTo>
                    <a:lnTo>
                      <a:pt x="46" y="2"/>
                    </a:lnTo>
                    <a:lnTo>
                      <a:pt x="36" y="8"/>
                    </a:lnTo>
                    <a:lnTo>
                      <a:pt x="24" y="16"/>
                    </a:lnTo>
                    <a:lnTo>
                      <a:pt x="10" y="18"/>
                    </a:lnTo>
                    <a:lnTo>
                      <a:pt x="2" y="18"/>
                    </a:lnTo>
                    <a:lnTo>
                      <a:pt x="2" y="22"/>
                    </a:lnTo>
                    <a:lnTo>
                      <a:pt x="0" y="30"/>
                    </a:lnTo>
                    <a:lnTo>
                      <a:pt x="0" y="34"/>
                    </a:lnTo>
                    <a:lnTo>
                      <a:pt x="2" y="38"/>
                    </a:lnTo>
                    <a:lnTo>
                      <a:pt x="2" y="40"/>
                    </a:lnTo>
                    <a:lnTo>
                      <a:pt x="2" y="52"/>
                    </a:lnTo>
                    <a:lnTo>
                      <a:pt x="6" y="56"/>
                    </a:lnTo>
                    <a:lnTo>
                      <a:pt x="6" y="58"/>
                    </a:lnTo>
                    <a:lnTo>
                      <a:pt x="8" y="80"/>
                    </a:lnTo>
                    <a:lnTo>
                      <a:pt x="10" y="82"/>
                    </a:lnTo>
                    <a:lnTo>
                      <a:pt x="18" y="82"/>
                    </a:lnTo>
                    <a:lnTo>
                      <a:pt x="24" y="84"/>
                    </a:lnTo>
                    <a:lnTo>
                      <a:pt x="24" y="88"/>
                    </a:lnTo>
                    <a:lnTo>
                      <a:pt x="26" y="88"/>
                    </a:lnTo>
                    <a:lnTo>
                      <a:pt x="28" y="84"/>
                    </a:lnTo>
                    <a:lnTo>
                      <a:pt x="30" y="88"/>
                    </a:lnTo>
                    <a:lnTo>
                      <a:pt x="36" y="92"/>
                    </a:lnTo>
                    <a:lnTo>
                      <a:pt x="42" y="94"/>
                    </a:lnTo>
                    <a:lnTo>
                      <a:pt x="46" y="92"/>
                    </a:lnTo>
                    <a:lnTo>
                      <a:pt x="48" y="94"/>
                    </a:lnTo>
                    <a:lnTo>
                      <a:pt x="48" y="98"/>
                    </a:lnTo>
                    <a:lnTo>
                      <a:pt x="52" y="100"/>
                    </a:lnTo>
                    <a:lnTo>
                      <a:pt x="54" y="100"/>
                    </a:lnTo>
                    <a:lnTo>
                      <a:pt x="56" y="106"/>
                    </a:lnTo>
                    <a:lnTo>
                      <a:pt x="60" y="108"/>
                    </a:lnTo>
                    <a:lnTo>
                      <a:pt x="64" y="110"/>
                    </a:lnTo>
                    <a:lnTo>
                      <a:pt x="70" y="108"/>
                    </a:lnTo>
                    <a:lnTo>
                      <a:pt x="74" y="110"/>
                    </a:lnTo>
                    <a:lnTo>
                      <a:pt x="82" y="112"/>
                    </a:lnTo>
                    <a:lnTo>
                      <a:pt x="88" y="116"/>
                    </a:lnTo>
                    <a:lnTo>
                      <a:pt x="90" y="116"/>
                    </a:lnTo>
                    <a:lnTo>
                      <a:pt x="92" y="112"/>
                    </a:lnTo>
                    <a:lnTo>
                      <a:pt x="96" y="110"/>
                    </a:lnTo>
                    <a:lnTo>
                      <a:pt x="100" y="110"/>
                    </a:lnTo>
                    <a:lnTo>
                      <a:pt x="108" y="106"/>
                    </a:lnTo>
                    <a:lnTo>
                      <a:pt x="110" y="102"/>
                    </a:lnTo>
                    <a:lnTo>
                      <a:pt x="116" y="106"/>
                    </a:lnTo>
                    <a:lnTo>
                      <a:pt x="120" y="108"/>
                    </a:lnTo>
                    <a:lnTo>
                      <a:pt x="126" y="110"/>
                    </a:lnTo>
                    <a:lnTo>
                      <a:pt x="128" y="112"/>
                    </a:lnTo>
                    <a:lnTo>
                      <a:pt x="132" y="116"/>
                    </a:lnTo>
                    <a:lnTo>
                      <a:pt x="134" y="118"/>
                    </a:lnTo>
                    <a:lnTo>
                      <a:pt x="136" y="124"/>
                    </a:lnTo>
                    <a:lnTo>
                      <a:pt x="138" y="128"/>
                    </a:lnTo>
                    <a:lnTo>
                      <a:pt x="142" y="128"/>
                    </a:lnTo>
                    <a:lnTo>
                      <a:pt x="146" y="128"/>
                    </a:lnTo>
                    <a:lnTo>
                      <a:pt x="148" y="126"/>
                    </a:lnTo>
                    <a:lnTo>
                      <a:pt x="152" y="124"/>
                    </a:lnTo>
                    <a:lnTo>
                      <a:pt x="148" y="118"/>
                    </a:lnTo>
                    <a:lnTo>
                      <a:pt x="148" y="112"/>
                    </a:lnTo>
                    <a:lnTo>
                      <a:pt x="152" y="106"/>
                    </a:lnTo>
                    <a:lnTo>
                      <a:pt x="156" y="94"/>
                    </a:lnTo>
                    <a:lnTo>
                      <a:pt x="154" y="90"/>
                    </a:lnTo>
                    <a:lnTo>
                      <a:pt x="152" y="88"/>
                    </a:lnTo>
                    <a:lnTo>
                      <a:pt x="152" y="84"/>
                    </a:lnTo>
                    <a:lnTo>
                      <a:pt x="154" y="80"/>
                    </a:lnTo>
                    <a:lnTo>
                      <a:pt x="154" y="74"/>
                    </a:lnTo>
                    <a:lnTo>
                      <a:pt x="154" y="72"/>
                    </a:lnTo>
                    <a:lnTo>
                      <a:pt x="154" y="70"/>
                    </a:lnTo>
                    <a:lnTo>
                      <a:pt x="152" y="62"/>
                    </a:lnTo>
                    <a:lnTo>
                      <a:pt x="152" y="58"/>
                    </a:lnTo>
                    <a:lnTo>
                      <a:pt x="154" y="58"/>
                    </a:lnTo>
                    <a:lnTo>
                      <a:pt x="154" y="46"/>
                    </a:lnTo>
                    <a:lnTo>
                      <a:pt x="156" y="40"/>
                    </a:lnTo>
                    <a:lnTo>
                      <a:pt x="156" y="36"/>
                    </a:lnTo>
                    <a:lnTo>
                      <a:pt x="156" y="34"/>
                    </a:lnTo>
                    <a:lnTo>
                      <a:pt x="154" y="26"/>
                    </a:lnTo>
                    <a:lnTo>
                      <a:pt x="152" y="20"/>
                    </a:lnTo>
                    <a:lnTo>
                      <a:pt x="154" y="20"/>
                    </a:lnTo>
                    <a:lnTo>
                      <a:pt x="148" y="18"/>
                    </a:lnTo>
                    <a:lnTo>
                      <a:pt x="138" y="16"/>
                    </a:lnTo>
                    <a:lnTo>
                      <a:pt x="132" y="16"/>
                    </a:lnTo>
                    <a:lnTo>
                      <a:pt x="124" y="18"/>
                    </a:lnTo>
                    <a:lnTo>
                      <a:pt x="116" y="18"/>
                    </a:lnTo>
                    <a:lnTo>
                      <a:pt x="108" y="16"/>
                    </a:lnTo>
                    <a:lnTo>
                      <a:pt x="98" y="16"/>
                    </a:lnTo>
                    <a:lnTo>
                      <a:pt x="84" y="10"/>
                    </a:lnTo>
                    <a:lnTo>
                      <a:pt x="80" y="4"/>
                    </a:lnTo>
                    <a:lnTo>
                      <a:pt x="80" y="8"/>
                    </a:lnTo>
                    <a:lnTo>
                      <a:pt x="80" y="8"/>
                    </a:lnTo>
                    <a:lnTo>
                      <a:pt x="80"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5" name="Freeform 1583"/>
              <p:cNvSpPr>
                <a:spLocks noEditPoints="1"/>
              </p:cNvSpPr>
              <p:nvPr/>
            </p:nvSpPr>
            <p:spPr bwMode="auto">
              <a:xfrm>
                <a:off x="3359150" y="3917950"/>
                <a:ext cx="212725" cy="381000"/>
              </a:xfrm>
              <a:custGeom>
                <a:avLst/>
                <a:gdLst>
                  <a:gd name="T0" fmla="*/ 114 w 134"/>
                  <a:gd name="T1" fmla="*/ 182 h 240"/>
                  <a:gd name="T2" fmla="*/ 94 w 134"/>
                  <a:gd name="T3" fmla="*/ 192 h 240"/>
                  <a:gd name="T4" fmla="*/ 80 w 134"/>
                  <a:gd name="T5" fmla="*/ 190 h 240"/>
                  <a:gd name="T6" fmla="*/ 70 w 134"/>
                  <a:gd name="T7" fmla="*/ 206 h 240"/>
                  <a:gd name="T8" fmla="*/ 76 w 134"/>
                  <a:gd name="T9" fmla="*/ 204 h 240"/>
                  <a:gd name="T10" fmla="*/ 98 w 134"/>
                  <a:gd name="T11" fmla="*/ 206 h 240"/>
                  <a:gd name="T12" fmla="*/ 102 w 134"/>
                  <a:gd name="T13" fmla="*/ 228 h 240"/>
                  <a:gd name="T14" fmla="*/ 122 w 134"/>
                  <a:gd name="T15" fmla="*/ 236 h 240"/>
                  <a:gd name="T16" fmla="*/ 122 w 134"/>
                  <a:gd name="T17" fmla="*/ 210 h 240"/>
                  <a:gd name="T18" fmla="*/ 134 w 134"/>
                  <a:gd name="T19" fmla="*/ 190 h 240"/>
                  <a:gd name="T20" fmla="*/ 120 w 134"/>
                  <a:gd name="T21" fmla="*/ 172 h 240"/>
                  <a:gd name="T22" fmla="*/ 98 w 134"/>
                  <a:gd name="T23" fmla="*/ 156 h 240"/>
                  <a:gd name="T24" fmla="*/ 106 w 134"/>
                  <a:gd name="T25" fmla="*/ 156 h 240"/>
                  <a:gd name="T26" fmla="*/ 88 w 134"/>
                  <a:gd name="T27" fmla="*/ 156 h 240"/>
                  <a:gd name="T28" fmla="*/ 88 w 134"/>
                  <a:gd name="T29" fmla="*/ 156 h 240"/>
                  <a:gd name="T30" fmla="*/ 70 w 134"/>
                  <a:gd name="T31" fmla="*/ 156 h 240"/>
                  <a:gd name="T32" fmla="*/ 88 w 134"/>
                  <a:gd name="T33" fmla="*/ 172 h 240"/>
                  <a:gd name="T34" fmla="*/ 102 w 134"/>
                  <a:gd name="T35" fmla="*/ 154 h 240"/>
                  <a:gd name="T36" fmla="*/ 90 w 134"/>
                  <a:gd name="T37" fmla="*/ 150 h 240"/>
                  <a:gd name="T38" fmla="*/ 106 w 134"/>
                  <a:gd name="T39" fmla="*/ 136 h 240"/>
                  <a:gd name="T40" fmla="*/ 112 w 134"/>
                  <a:gd name="T41" fmla="*/ 150 h 240"/>
                  <a:gd name="T42" fmla="*/ 114 w 134"/>
                  <a:gd name="T43" fmla="*/ 136 h 240"/>
                  <a:gd name="T44" fmla="*/ 32 w 134"/>
                  <a:gd name="T45" fmla="*/ 136 h 240"/>
                  <a:gd name="T46" fmla="*/ 16 w 134"/>
                  <a:gd name="T47" fmla="*/ 166 h 240"/>
                  <a:gd name="T48" fmla="*/ 0 w 134"/>
                  <a:gd name="T49" fmla="*/ 184 h 240"/>
                  <a:gd name="T50" fmla="*/ 22 w 134"/>
                  <a:gd name="T51" fmla="*/ 172 h 240"/>
                  <a:gd name="T52" fmla="*/ 32 w 134"/>
                  <a:gd name="T53" fmla="*/ 136 h 240"/>
                  <a:gd name="T54" fmla="*/ 68 w 134"/>
                  <a:gd name="T55" fmla="*/ 142 h 240"/>
                  <a:gd name="T56" fmla="*/ 84 w 134"/>
                  <a:gd name="T57" fmla="*/ 136 h 240"/>
                  <a:gd name="T58" fmla="*/ 88 w 134"/>
                  <a:gd name="T59" fmla="*/ 120 h 240"/>
                  <a:gd name="T60" fmla="*/ 94 w 134"/>
                  <a:gd name="T61" fmla="*/ 122 h 240"/>
                  <a:gd name="T62" fmla="*/ 38 w 134"/>
                  <a:gd name="T63" fmla="*/ 120 h 240"/>
                  <a:gd name="T64" fmla="*/ 38 w 134"/>
                  <a:gd name="T65" fmla="*/ 120 h 240"/>
                  <a:gd name="T66" fmla="*/ 70 w 134"/>
                  <a:gd name="T67" fmla="*/ 118 h 240"/>
                  <a:gd name="T68" fmla="*/ 106 w 134"/>
                  <a:gd name="T69" fmla="*/ 110 h 240"/>
                  <a:gd name="T70" fmla="*/ 112 w 134"/>
                  <a:gd name="T71" fmla="*/ 130 h 240"/>
                  <a:gd name="T72" fmla="*/ 120 w 134"/>
                  <a:gd name="T73" fmla="*/ 114 h 240"/>
                  <a:gd name="T74" fmla="*/ 106 w 134"/>
                  <a:gd name="T75" fmla="*/ 110 h 240"/>
                  <a:gd name="T76" fmla="*/ 58 w 134"/>
                  <a:gd name="T77" fmla="*/ 108 h 240"/>
                  <a:gd name="T78" fmla="*/ 60 w 134"/>
                  <a:gd name="T79" fmla="*/ 100 h 240"/>
                  <a:gd name="T80" fmla="*/ 48 w 134"/>
                  <a:gd name="T81" fmla="*/ 94 h 240"/>
                  <a:gd name="T82" fmla="*/ 104 w 134"/>
                  <a:gd name="T83" fmla="*/ 86 h 240"/>
                  <a:gd name="T84" fmla="*/ 50 w 134"/>
                  <a:gd name="T85" fmla="*/ 32 h 240"/>
                  <a:gd name="T86" fmla="*/ 42 w 134"/>
                  <a:gd name="T87" fmla="*/ 48 h 240"/>
                  <a:gd name="T88" fmla="*/ 40 w 134"/>
                  <a:gd name="T89" fmla="*/ 54 h 240"/>
                  <a:gd name="T90" fmla="*/ 52 w 134"/>
                  <a:gd name="T91" fmla="*/ 68 h 240"/>
                  <a:gd name="T92" fmla="*/ 78 w 134"/>
                  <a:gd name="T93" fmla="*/ 92 h 240"/>
                  <a:gd name="T94" fmla="*/ 98 w 134"/>
                  <a:gd name="T95" fmla="*/ 110 h 240"/>
                  <a:gd name="T96" fmla="*/ 86 w 134"/>
                  <a:gd name="T97" fmla="*/ 84 h 240"/>
                  <a:gd name="T98" fmla="*/ 62 w 134"/>
                  <a:gd name="T99" fmla="*/ 64 h 240"/>
                  <a:gd name="T100" fmla="*/ 78 w 134"/>
                  <a:gd name="T101" fmla="*/ 32 h 240"/>
                  <a:gd name="T102" fmla="*/ 74 w 134"/>
                  <a:gd name="T103" fmla="*/ 0 h 240"/>
                  <a:gd name="T104" fmla="*/ 52 w 134"/>
                  <a:gd name="T10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4" h="240">
                    <a:moveTo>
                      <a:pt x="120" y="172"/>
                    </a:moveTo>
                    <a:lnTo>
                      <a:pt x="120" y="172"/>
                    </a:lnTo>
                    <a:lnTo>
                      <a:pt x="120" y="176"/>
                    </a:lnTo>
                    <a:lnTo>
                      <a:pt x="120" y="182"/>
                    </a:lnTo>
                    <a:lnTo>
                      <a:pt x="114" y="182"/>
                    </a:lnTo>
                    <a:lnTo>
                      <a:pt x="108" y="182"/>
                    </a:lnTo>
                    <a:lnTo>
                      <a:pt x="108" y="190"/>
                    </a:lnTo>
                    <a:lnTo>
                      <a:pt x="104" y="190"/>
                    </a:lnTo>
                    <a:lnTo>
                      <a:pt x="94" y="190"/>
                    </a:lnTo>
                    <a:lnTo>
                      <a:pt x="94" y="192"/>
                    </a:lnTo>
                    <a:lnTo>
                      <a:pt x="90" y="192"/>
                    </a:lnTo>
                    <a:lnTo>
                      <a:pt x="90" y="190"/>
                    </a:lnTo>
                    <a:lnTo>
                      <a:pt x="88" y="186"/>
                    </a:lnTo>
                    <a:lnTo>
                      <a:pt x="84" y="186"/>
                    </a:lnTo>
                    <a:lnTo>
                      <a:pt x="80" y="190"/>
                    </a:lnTo>
                    <a:lnTo>
                      <a:pt x="78" y="192"/>
                    </a:lnTo>
                    <a:lnTo>
                      <a:pt x="74" y="192"/>
                    </a:lnTo>
                    <a:lnTo>
                      <a:pt x="70" y="194"/>
                    </a:lnTo>
                    <a:lnTo>
                      <a:pt x="68" y="200"/>
                    </a:lnTo>
                    <a:lnTo>
                      <a:pt x="70" y="206"/>
                    </a:lnTo>
                    <a:lnTo>
                      <a:pt x="66" y="206"/>
                    </a:lnTo>
                    <a:lnTo>
                      <a:pt x="66" y="210"/>
                    </a:lnTo>
                    <a:lnTo>
                      <a:pt x="68" y="212"/>
                    </a:lnTo>
                    <a:lnTo>
                      <a:pt x="70" y="212"/>
                    </a:lnTo>
                    <a:lnTo>
                      <a:pt x="76" y="204"/>
                    </a:lnTo>
                    <a:lnTo>
                      <a:pt x="76" y="202"/>
                    </a:lnTo>
                    <a:lnTo>
                      <a:pt x="78" y="202"/>
                    </a:lnTo>
                    <a:lnTo>
                      <a:pt x="80" y="204"/>
                    </a:lnTo>
                    <a:lnTo>
                      <a:pt x="78" y="206"/>
                    </a:lnTo>
                    <a:lnTo>
                      <a:pt x="98" y="206"/>
                    </a:lnTo>
                    <a:lnTo>
                      <a:pt x="98" y="210"/>
                    </a:lnTo>
                    <a:lnTo>
                      <a:pt x="94" y="212"/>
                    </a:lnTo>
                    <a:lnTo>
                      <a:pt x="96" y="222"/>
                    </a:lnTo>
                    <a:lnTo>
                      <a:pt x="96" y="224"/>
                    </a:lnTo>
                    <a:lnTo>
                      <a:pt x="102" y="228"/>
                    </a:lnTo>
                    <a:lnTo>
                      <a:pt x="106" y="230"/>
                    </a:lnTo>
                    <a:lnTo>
                      <a:pt x="114" y="232"/>
                    </a:lnTo>
                    <a:lnTo>
                      <a:pt x="114" y="240"/>
                    </a:lnTo>
                    <a:lnTo>
                      <a:pt x="116" y="238"/>
                    </a:lnTo>
                    <a:lnTo>
                      <a:pt x="122" y="236"/>
                    </a:lnTo>
                    <a:lnTo>
                      <a:pt x="120" y="220"/>
                    </a:lnTo>
                    <a:lnTo>
                      <a:pt x="124" y="222"/>
                    </a:lnTo>
                    <a:lnTo>
                      <a:pt x="124" y="220"/>
                    </a:lnTo>
                    <a:lnTo>
                      <a:pt x="122" y="214"/>
                    </a:lnTo>
                    <a:lnTo>
                      <a:pt x="122" y="210"/>
                    </a:lnTo>
                    <a:lnTo>
                      <a:pt x="124" y="210"/>
                    </a:lnTo>
                    <a:lnTo>
                      <a:pt x="130" y="202"/>
                    </a:lnTo>
                    <a:lnTo>
                      <a:pt x="134" y="196"/>
                    </a:lnTo>
                    <a:lnTo>
                      <a:pt x="134" y="194"/>
                    </a:lnTo>
                    <a:lnTo>
                      <a:pt x="134" y="190"/>
                    </a:lnTo>
                    <a:lnTo>
                      <a:pt x="130" y="186"/>
                    </a:lnTo>
                    <a:lnTo>
                      <a:pt x="130" y="182"/>
                    </a:lnTo>
                    <a:lnTo>
                      <a:pt x="126" y="172"/>
                    </a:lnTo>
                    <a:lnTo>
                      <a:pt x="120" y="172"/>
                    </a:lnTo>
                    <a:lnTo>
                      <a:pt x="120" y="172"/>
                    </a:lnTo>
                    <a:lnTo>
                      <a:pt x="120" y="172"/>
                    </a:lnTo>
                    <a:close/>
                    <a:moveTo>
                      <a:pt x="104" y="156"/>
                    </a:moveTo>
                    <a:lnTo>
                      <a:pt x="104" y="156"/>
                    </a:lnTo>
                    <a:lnTo>
                      <a:pt x="102" y="156"/>
                    </a:lnTo>
                    <a:lnTo>
                      <a:pt x="98" y="156"/>
                    </a:lnTo>
                    <a:lnTo>
                      <a:pt x="98" y="164"/>
                    </a:lnTo>
                    <a:lnTo>
                      <a:pt x="106" y="164"/>
                    </a:lnTo>
                    <a:lnTo>
                      <a:pt x="108" y="164"/>
                    </a:lnTo>
                    <a:lnTo>
                      <a:pt x="106" y="158"/>
                    </a:lnTo>
                    <a:lnTo>
                      <a:pt x="106" y="156"/>
                    </a:lnTo>
                    <a:lnTo>
                      <a:pt x="104" y="156"/>
                    </a:lnTo>
                    <a:lnTo>
                      <a:pt x="104" y="156"/>
                    </a:lnTo>
                    <a:lnTo>
                      <a:pt x="104" y="156"/>
                    </a:lnTo>
                    <a:close/>
                    <a:moveTo>
                      <a:pt x="88" y="156"/>
                    </a:moveTo>
                    <a:lnTo>
                      <a:pt x="88" y="156"/>
                    </a:lnTo>
                    <a:lnTo>
                      <a:pt x="88" y="160"/>
                    </a:lnTo>
                    <a:lnTo>
                      <a:pt x="86" y="160"/>
                    </a:lnTo>
                    <a:lnTo>
                      <a:pt x="86" y="158"/>
                    </a:lnTo>
                    <a:lnTo>
                      <a:pt x="88" y="156"/>
                    </a:lnTo>
                    <a:lnTo>
                      <a:pt x="88" y="156"/>
                    </a:lnTo>
                    <a:lnTo>
                      <a:pt x="88" y="156"/>
                    </a:lnTo>
                    <a:close/>
                    <a:moveTo>
                      <a:pt x="84" y="142"/>
                    </a:moveTo>
                    <a:lnTo>
                      <a:pt x="84" y="142"/>
                    </a:lnTo>
                    <a:lnTo>
                      <a:pt x="80" y="156"/>
                    </a:lnTo>
                    <a:lnTo>
                      <a:pt x="70" y="156"/>
                    </a:lnTo>
                    <a:lnTo>
                      <a:pt x="74" y="160"/>
                    </a:lnTo>
                    <a:lnTo>
                      <a:pt x="74" y="166"/>
                    </a:lnTo>
                    <a:lnTo>
                      <a:pt x="80" y="168"/>
                    </a:lnTo>
                    <a:lnTo>
                      <a:pt x="84" y="172"/>
                    </a:lnTo>
                    <a:lnTo>
                      <a:pt x="88" y="172"/>
                    </a:lnTo>
                    <a:lnTo>
                      <a:pt x="86" y="168"/>
                    </a:lnTo>
                    <a:lnTo>
                      <a:pt x="86" y="164"/>
                    </a:lnTo>
                    <a:lnTo>
                      <a:pt x="88" y="164"/>
                    </a:lnTo>
                    <a:lnTo>
                      <a:pt x="88" y="166"/>
                    </a:lnTo>
                    <a:lnTo>
                      <a:pt x="102" y="154"/>
                    </a:lnTo>
                    <a:lnTo>
                      <a:pt x="102" y="148"/>
                    </a:lnTo>
                    <a:lnTo>
                      <a:pt x="102" y="146"/>
                    </a:lnTo>
                    <a:lnTo>
                      <a:pt x="96" y="142"/>
                    </a:lnTo>
                    <a:lnTo>
                      <a:pt x="90" y="154"/>
                    </a:lnTo>
                    <a:lnTo>
                      <a:pt x="90" y="150"/>
                    </a:lnTo>
                    <a:lnTo>
                      <a:pt x="90" y="142"/>
                    </a:lnTo>
                    <a:lnTo>
                      <a:pt x="84" y="142"/>
                    </a:lnTo>
                    <a:lnTo>
                      <a:pt x="84" y="142"/>
                    </a:lnTo>
                    <a:lnTo>
                      <a:pt x="84" y="142"/>
                    </a:lnTo>
                    <a:close/>
                    <a:moveTo>
                      <a:pt x="106" y="136"/>
                    </a:moveTo>
                    <a:lnTo>
                      <a:pt x="106" y="136"/>
                    </a:lnTo>
                    <a:lnTo>
                      <a:pt x="108" y="138"/>
                    </a:lnTo>
                    <a:lnTo>
                      <a:pt x="112" y="138"/>
                    </a:lnTo>
                    <a:lnTo>
                      <a:pt x="112" y="146"/>
                    </a:lnTo>
                    <a:lnTo>
                      <a:pt x="112" y="150"/>
                    </a:lnTo>
                    <a:lnTo>
                      <a:pt x="122" y="156"/>
                    </a:lnTo>
                    <a:lnTo>
                      <a:pt x="122" y="154"/>
                    </a:lnTo>
                    <a:lnTo>
                      <a:pt x="120" y="154"/>
                    </a:lnTo>
                    <a:lnTo>
                      <a:pt x="120" y="138"/>
                    </a:lnTo>
                    <a:lnTo>
                      <a:pt x="114" y="136"/>
                    </a:lnTo>
                    <a:lnTo>
                      <a:pt x="106" y="136"/>
                    </a:lnTo>
                    <a:lnTo>
                      <a:pt x="106" y="136"/>
                    </a:lnTo>
                    <a:lnTo>
                      <a:pt x="106" y="136"/>
                    </a:lnTo>
                    <a:close/>
                    <a:moveTo>
                      <a:pt x="32" y="136"/>
                    </a:moveTo>
                    <a:lnTo>
                      <a:pt x="32" y="136"/>
                    </a:lnTo>
                    <a:lnTo>
                      <a:pt x="32" y="140"/>
                    </a:lnTo>
                    <a:lnTo>
                      <a:pt x="32" y="142"/>
                    </a:lnTo>
                    <a:lnTo>
                      <a:pt x="28" y="142"/>
                    </a:lnTo>
                    <a:lnTo>
                      <a:pt x="22" y="158"/>
                    </a:lnTo>
                    <a:lnTo>
                      <a:pt x="16" y="166"/>
                    </a:lnTo>
                    <a:lnTo>
                      <a:pt x="14" y="172"/>
                    </a:lnTo>
                    <a:lnTo>
                      <a:pt x="6" y="176"/>
                    </a:lnTo>
                    <a:lnTo>
                      <a:pt x="4" y="176"/>
                    </a:lnTo>
                    <a:lnTo>
                      <a:pt x="2" y="178"/>
                    </a:lnTo>
                    <a:lnTo>
                      <a:pt x="0" y="184"/>
                    </a:lnTo>
                    <a:lnTo>
                      <a:pt x="0" y="186"/>
                    </a:lnTo>
                    <a:lnTo>
                      <a:pt x="2" y="186"/>
                    </a:lnTo>
                    <a:lnTo>
                      <a:pt x="10" y="182"/>
                    </a:lnTo>
                    <a:lnTo>
                      <a:pt x="20" y="176"/>
                    </a:lnTo>
                    <a:lnTo>
                      <a:pt x="22" y="172"/>
                    </a:lnTo>
                    <a:lnTo>
                      <a:pt x="22" y="164"/>
                    </a:lnTo>
                    <a:lnTo>
                      <a:pt x="30" y="158"/>
                    </a:lnTo>
                    <a:lnTo>
                      <a:pt x="34" y="154"/>
                    </a:lnTo>
                    <a:lnTo>
                      <a:pt x="38" y="150"/>
                    </a:lnTo>
                    <a:lnTo>
                      <a:pt x="32" y="136"/>
                    </a:lnTo>
                    <a:lnTo>
                      <a:pt x="32" y="136"/>
                    </a:lnTo>
                    <a:lnTo>
                      <a:pt x="32" y="136"/>
                    </a:lnTo>
                    <a:close/>
                    <a:moveTo>
                      <a:pt x="70" y="130"/>
                    </a:moveTo>
                    <a:lnTo>
                      <a:pt x="70" y="130"/>
                    </a:lnTo>
                    <a:lnTo>
                      <a:pt x="68" y="142"/>
                    </a:lnTo>
                    <a:lnTo>
                      <a:pt x="68" y="148"/>
                    </a:lnTo>
                    <a:lnTo>
                      <a:pt x="70" y="148"/>
                    </a:lnTo>
                    <a:lnTo>
                      <a:pt x="80" y="146"/>
                    </a:lnTo>
                    <a:lnTo>
                      <a:pt x="80" y="140"/>
                    </a:lnTo>
                    <a:lnTo>
                      <a:pt x="84" y="136"/>
                    </a:lnTo>
                    <a:lnTo>
                      <a:pt x="70" y="130"/>
                    </a:lnTo>
                    <a:lnTo>
                      <a:pt x="70" y="130"/>
                    </a:lnTo>
                    <a:lnTo>
                      <a:pt x="70" y="130"/>
                    </a:lnTo>
                    <a:close/>
                    <a:moveTo>
                      <a:pt x="88" y="120"/>
                    </a:moveTo>
                    <a:lnTo>
                      <a:pt x="88" y="120"/>
                    </a:lnTo>
                    <a:lnTo>
                      <a:pt x="86" y="122"/>
                    </a:lnTo>
                    <a:lnTo>
                      <a:pt x="86" y="124"/>
                    </a:lnTo>
                    <a:lnTo>
                      <a:pt x="96" y="128"/>
                    </a:lnTo>
                    <a:lnTo>
                      <a:pt x="98" y="128"/>
                    </a:lnTo>
                    <a:lnTo>
                      <a:pt x="94" y="122"/>
                    </a:lnTo>
                    <a:lnTo>
                      <a:pt x="88" y="120"/>
                    </a:lnTo>
                    <a:lnTo>
                      <a:pt x="88" y="120"/>
                    </a:lnTo>
                    <a:lnTo>
                      <a:pt x="88" y="120"/>
                    </a:lnTo>
                    <a:close/>
                    <a:moveTo>
                      <a:pt x="38" y="120"/>
                    </a:moveTo>
                    <a:lnTo>
                      <a:pt x="38" y="120"/>
                    </a:lnTo>
                    <a:lnTo>
                      <a:pt x="40" y="124"/>
                    </a:lnTo>
                    <a:lnTo>
                      <a:pt x="42" y="124"/>
                    </a:lnTo>
                    <a:lnTo>
                      <a:pt x="42" y="122"/>
                    </a:lnTo>
                    <a:lnTo>
                      <a:pt x="38" y="120"/>
                    </a:lnTo>
                    <a:lnTo>
                      <a:pt x="38" y="120"/>
                    </a:lnTo>
                    <a:lnTo>
                      <a:pt x="38" y="120"/>
                    </a:lnTo>
                    <a:close/>
                    <a:moveTo>
                      <a:pt x="68" y="114"/>
                    </a:moveTo>
                    <a:lnTo>
                      <a:pt x="70" y="120"/>
                    </a:lnTo>
                    <a:lnTo>
                      <a:pt x="74" y="120"/>
                    </a:lnTo>
                    <a:lnTo>
                      <a:pt x="70" y="118"/>
                    </a:lnTo>
                    <a:lnTo>
                      <a:pt x="68" y="114"/>
                    </a:lnTo>
                    <a:lnTo>
                      <a:pt x="68" y="114"/>
                    </a:lnTo>
                    <a:lnTo>
                      <a:pt x="68" y="114"/>
                    </a:lnTo>
                    <a:close/>
                    <a:moveTo>
                      <a:pt x="106" y="110"/>
                    </a:moveTo>
                    <a:lnTo>
                      <a:pt x="106" y="110"/>
                    </a:lnTo>
                    <a:lnTo>
                      <a:pt x="108" y="114"/>
                    </a:lnTo>
                    <a:lnTo>
                      <a:pt x="106" y="118"/>
                    </a:lnTo>
                    <a:lnTo>
                      <a:pt x="112" y="124"/>
                    </a:lnTo>
                    <a:lnTo>
                      <a:pt x="114" y="128"/>
                    </a:lnTo>
                    <a:lnTo>
                      <a:pt x="112" y="130"/>
                    </a:lnTo>
                    <a:lnTo>
                      <a:pt x="116" y="132"/>
                    </a:lnTo>
                    <a:lnTo>
                      <a:pt x="120" y="132"/>
                    </a:lnTo>
                    <a:lnTo>
                      <a:pt x="116" y="128"/>
                    </a:lnTo>
                    <a:lnTo>
                      <a:pt x="120" y="120"/>
                    </a:lnTo>
                    <a:lnTo>
                      <a:pt x="120" y="114"/>
                    </a:lnTo>
                    <a:lnTo>
                      <a:pt x="116" y="110"/>
                    </a:lnTo>
                    <a:lnTo>
                      <a:pt x="112" y="110"/>
                    </a:lnTo>
                    <a:lnTo>
                      <a:pt x="106" y="110"/>
                    </a:lnTo>
                    <a:lnTo>
                      <a:pt x="106" y="110"/>
                    </a:lnTo>
                    <a:lnTo>
                      <a:pt x="106" y="110"/>
                    </a:lnTo>
                    <a:close/>
                    <a:moveTo>
                      <a:pt x="48" y="94"/>
                    </a:moveTo>
                    <a:lnTo>
                      <a:pt x="48" y="94"/>
                    </a:lnTo>
                    <a:lnTo>
                      <a:pt x="48" y="96"/>
                    </a:lnTo>
                    <a:lnTo>
                      <a:pt x="44" y="100"/>
                    </a:lnTo>
                    <a:lnTo>
                      <a:pt x="58" y="108"/>
                    </a:lnTo>
                    <a:lnTo>
                      <a:pt x="58" y="112"/>
                    </a:lnTo>
                    <a:lnTo>
                      <a:pt x="58" y="118"/>
                    </a:lnTo>
                    <a:lnTo>
                      <a:pt x="62" y="118"/>
                    </a:lnTo>
                    <a:lnTo>
                      <a:pt x="60" y="104"/>
                    </a:lnTo>
                    <a:lnTo>
                      <a:pt x="60" y="100"/>
                    </a:lnTo>
                    <a:lnTo>
                      <a:pt x="58" y="96"/>
                    </a:lnTo>
                    <a:lnTo>
                      <a:pt x="52" y="94"/>
                    </a:lnTo>
                    <a:lnTo>
                      <a:pt x="48" y="94"/>
                    </a:lnTo>
                    <a:lnTo>
                      <a:pt x="48" y="94"/>
                    </a:lnTo>
                    <a:lnTo>
                      <a:pt x="48" y="94"/>
                    </a:lnTo>
                    <a:close/>
                    <a:moveTo>
                      <a:pt x="104" y="86"/>
                    </a:moveTo>
                    <a:lnTo>
                      <a:pt x="106" y="92"/>
                    </a:lnTo>
                    <a:lnTo>
                      <a:pt x="106" y="90"/>
                    </a:lnTo>
                    <a:lnTo>
                      <a:pt x="104" y="86"/>
                    </a:lnTo>
                    <a:lnTo>
                      <a:pt x="104" y="86"/>
                    </a:lnTo>
                    <a:lnTo>
                      <a:pt x="104" y="86"/>
                    </a:lnTo>
                    <a:close/>
                    <a:moveTo>
                      <a:pt x="52" y="0"/>
                    </a:moveTo>
                    <a:lnTo>
                      <a:pt x="52" y="0"/>
                    </a:lnTo>
                    <a:lnTo>
                      <a:pt x="50" y="18"/>
                    </a:lnTo>
                    <a:lnTo>
                      <a:pt x="50" y="32"/>
                    </a:lnTo>
                    <a:lnTo>
                      <a:pt x="44" y="36"/>
                    </a:lnTo>
                    <a:lnTo>
                      <a:pt x="44" y="42"/>
                    </a:lnTo>
                    <a:lnTo>
                      <a:pt x="48" y="42"/>
                    </a:lnTo>
                    <a:lnTo>
                      <a:pt x="48" y="48"/>
                    </a:lnTo>
                    <a:lnTo>
                      <a:pt x="42" y="48"/>
                    </a:lnTo>
                    <a:lnTo>
                      <a:pt x="40" y="46"/>
                    </a:lnTo>
                    <a:lnTo>
                      <a:pt x="38" y="46"/>
                    </a:lnTo>
                    <a:lnTo>
                      <a:pt x="38" y="48"/>
                    </a:lnTo>
                    <a:lnTo>
                      <a:pt x="38" y="54"/>
                    </a:lnTo>
                    <a:lnTo>
                      <a:pt x="40" y="54"/>
                    </a:lnTo>
                    <a:lnTo>
                      <a:pt x="42" y="66"/>
                    </a:lnTo>
                    <a:lnTo>
                      <a:pt x="48" y="74"/>
                    </a:lnTo>
                    <a:lnTo>
                      <a:pt x="50" y="72"/>
                    </a:lnTo>
                    <a:lnTo>
                      <a:pt x="50" y="68"/>
                    </a:lnTo>
                    <a:lnTo>
                      <a:pt x="52" y="68"/>
                    </a:lnTo>
                    <a:lnTo>
                      <a:pt x="52" y="82"/>
                    </a:lnTo>
                    <a:lnTo>
                      <a:pt x="56" y="94"/>
                    </a:lnTo>
                    <a:lnTo>
                      <a:pt x="70" y="92"/>
                    </a:lnTo>
                    <a:lnTo>
                      <a:pt x="80" y="100"/>
                    </a:lnTo>
                    <a:lnTo>
                      <a:pt x="78" y="92"/>
                    </a:lnTo>
                    <a:lnTo>
                      <a:pt x="78" y="90"/>
                    </a:lnTo>
                    <a:lnTo>
                      <a:pt x="80" y="90"/>
                    </a:lnTo>
                    <a:lnTo>
                      <a:pt x="88" y="96"/>
                    </a:lnTo>
                    <a:lnTo>
                      <a:pt x="94" y="108"/>
                    </a:lnTo>
                    <a:lnTo>
                      <a:pt x="98" y="110"/>
                    </a:lnTo>
                    <a:lnTo>
                      <a:pt x="98" y="104"/>
                    </a:lnTo>
                    <a:lnTo>
                      <a:pt x="102" y="102"/>
                    </a:lnTo>
                    <a:lnTo>
                      <a:pt x="96" y="92"/>
                    </a:lnTo>
                    <a:lnTo>
                      <a:pt x="94" y="84"/>
                    </a:lnTo>
                    <a:lnTo>
                      <a:pt x="86" y="84"/>
                    </a:lnTo>
                    <a:lnTo>
                      <a:pt x="86" y="78"/>
                    </a:lnTo>
                    <a:lnTo>
                      <a:pt x="66" y="84"/>
                    </a:lnTo>
                    <a:lnTo>
                      <a:pt x="62" y="72"/>
                    </a:lnTo>
                    <a:lnTo>
                      <a:pt x="60" y="66"/>
                    </a:lnTo>
                    <a:lnTo>
                      <a:pt x="62" y="64"/>
                    </a:lnTo>
                    <a:lnTo>
                      <a:pt x="62" y="58"/>
                    </a:lnTo>
                    <a:lnTo>
                      <a:pt x="60" y="54"/>
                    </a:lnTo>
                    <a:lnTo>
                      <a:pt x="62" y="54"/>
                    </a:lnTo>
                    <a:lnTo>
                      <a:pt x="70" y="42"/>
                    </a:lnTo>
                    <a:lnTo>
                      <a:pt x="78" y="32"/>
                    </a:lnTo>
                    <a:lnTo>
                      <a:pt x="78" y="30"/>
                    </a:lnTo>
                    <a:lnTo>
                      <a:pt x="76" y="24"/>
                    </a:lnTo>
                    <a:lnTo>
                      <a:pt x="70" y="20"/>
                    </a:lnTo>
                    <a:lnTo>
                      <a:pt x="74" y="10"/>
                    </a:lnTo>
                    <a:lnTo>
                      <a:pt x="74" y="0"/>
                    </a:lnTo>
                    <a:lnTo>
                      <a:pt x="70" y="2"/>
                    </a:lnTo>
                    <a:lnTo>
                      <a:pt x="70" y="4"/>
                    </a:lnTo>
                    <a:lnTo>
                      <a:pt x="66" y="4"/>
                    </a:lnTo>
                    <a:lnTo>
                      <a:pt x="60" y="4"/>
                    </a:lnTo>
                    <a:lnTo>
                      <a:pt x="52" y="0"/>
                    </a:lnTo>
                    <a:lnTo>
                      <a:pt x="52" y="0"/>
                    </a:lnTo>
                    <a:lnTo>
                      <a:pt x="5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6" name="Freeform 1584"/>
              <p:cNvSpPr>
                <a:spLocks noEditPoints="1"/>
              </p:cNvSpPr>
              <p:nvPr/>
            </p:nvSpPr>
            <p:spPr bwMode="auto">
              <a:xfrm>
                <a:off x="3892550" y="4521200"/>
                <a:ext cx="346075" cy="244475"/>
              </a:xfrm>
              <a:custGeom>
                <a:avLst/>
                <a:gdLst>
                  <a:gd name="T0" fmla="*/ 24 w 218"/>
                  <a:gd name="T1" fmla="*/ 126 h 154"/>
                  <a:gd name="T2" fmla="*/ 40 w 218"/>
                  <a:gd name="T3" fmla="*/ 116 h 154"/>
                  <a:gd name="T4" fmla="*/ 60 w 218"/>
                  <a:gd name="T5" fmla="*/ 106 h 154"/>
                  <a:gd name="T6" fmla="*/ 80 w 218"/>
                  <a:gd name="T7" fmla="*/ 124 h 154"/>
                  <a:gd name="T8" fmla="*/ 88 w 218"/>
                  <a:gd name="T9" fmla="*/ 130 h 154"/>
                  <a:gd name="T10" fmla="*/ 108 w 218"/>
                  <a:gd name="T11" fmla="*/ 148 h 154"/>
                  <a:gd name="T12" fmla="*/ 138 w 218"/>
                  <a:gd name="T13" fmla="*/ 146 h 154"/>
                  <a:gd name="T14" fmla="*/ 132 w 218"/>
                  <a:gd name="T15" fmla="*/ 142 h 154"/>
                  <a:gd name="T16" fmla="*/ 120 w 218"/>
                  <a:gd name="T17" fmla="*/ 136 h 154"/>
                  <a:gd name="T18" fmla="*/ 120 w 218"/>
                  <a:gd name="T19" fmla="*/ 126 h 154"/>
                  <a:gd name="T20" fmla="*/ 108 w 218"/>
                  <a:gd name="T21" fmla="*/ 120 h 154"/>
                  <a:gd name="T22" fmla="*/ 106 w 218"/>
                  <a:gd name="T23" fmla="*/ 108 h 154"/>
                  <a:gd name="T24" fmla="*/ 96 w 218"/>
                  <a:gd name="T25" fmla="*/ 102 h 154"/>
                  <a:gd name="T26" fmla="*/ 102 w 218"/>
                  <a:gd name="T27" fmla="*/ 82 h 154"/>
                  <a:gd name="T28" fmla="*/ 88 w 218"/>
                  <a:gd name="T29" fmla="*/ 70 h 154"/>
                  <a:gd name="T30" fmla="*/ 78 w 218"/>
                  <a:gd name="T31" fmla="*/ 58 h 154"/>
                  <a:gd name="T32" fmla="*/ 70 w 218"/>
                  <a:gd name="T33" fmla="*/ 54 h 154"/>
                  <a:gd name="T34" fmla="*/ 60 w 218"/>
                  <a:gd name="T35" fmla="*/ 36 h 154"/>
                  <a:gd name="T36" fmla="*/ 50 w 218"/>
                  <a:gd name="T37" fmla="*/ 28 h 154"/>
                  <a:gd name="T38" fmla="*/ 14 w 218"/>
                  <a:gd name="T39" fmla="*/ 18 h 154"/>
                  <a:gd name="T40" fmla="*/ 0 w 218"/>
                  <a:gd name="T41" fmla="*/ 82 h 154"/>
                  <a:gd name="T42" fmla="*/ 2 w 218"/>
                  <a:gd name="T43" fmla="*/ 126 h 154"/>
                  <a:gd name="T44" fmla="*/ 142 w 218"/>
                  <a:gd name="T45" fmla="*/ 138 h 154"/>
                  <a:gd name="T46" fmla="*/ 140 w 218"/>
                  <a:gd name="T47" fmla="*/ 134 h 154"/>
                  <a:gd name="T48" fmla="*/ 196 w 218"/>
                  <a:gd name="T49" fmla="*/ 52 h 154"/>
                  <a:gd name="T50" fmla="*/ 208 w 218"/>
                  <a:gd name="T51" fmla="*/ 88 h 154"/>
                  <a:gd name="T52" fmla="*/ 218 w 218"/>
                  <a:gd name="T53" fmla="*/ 82 h 154"/>
                  <a:gd name="T54" fmla="*/ 196 w 218"/>
                  <a:gd name="T55" fmla="*/ 52 h 154"/>
                  <a:gd name="T56" fmla="*/ 160 w 218"/>
                  <a:gd name="T57" fmla="*/ 38 h 154"/>
                  <a:gd name="T58" fmla="*/ 158 w 218"/>
                  <a:gd name="T59" fmla="*/ 44 h 154"/>
                  <a:gd name="T60" fmla="*/ 152 w 218"/>
                  <a:gd name="T61" fmla="*/ 56 h 154"/>
                  <a:gd name="T62" fmla="*/ 144 w 218"/>
                  <a:gd name="T63" fmla="*/ 58 h 154"/>
                  <a:gd name="T64" fmla="*/ 134 w 218"/>
                  <a:gd name="T65" fmla="*/ 58 h 154"/>
                  <a:gd name="T66" fmla="*/ 116 w 218"/>
                  <a:gd name="T67" fmla="*/ 66 h 154"/>
                  <a:gd name="T68" fmla="*/ 132 w 218"/>
                  <a:gd name="T69" fmla="*/ 74 h 154"/>
                  <a:gd name="T70" fmla="*/ 154 w 218"/>
                  <a:gd name="T71" fmla="*/ 64 h 154"/>
                  <a:gd name="T72" fmla="*/ 166 w 218"/>
                  <a:gd name="T73" fmla="*/ 56 h 154"/>
                  <a:gd name="T74" fmla="*/ 160 w 218"/>
                  <a:gd name="T75" fmla="*/ 38 h 154"/>
                  <a:gd name="T76" fmla="*/ 162 w 218"/>
                  <a:gd name="T77" fmla="*/ 22 h 154"/>
                  <a:gd name="T78" fmla="*/ 170 w 218"/>
                  <a:gd name="T79" fmla="*/ 46 h 154"/>
                  <a:gd name="T80" fmla="*/ 172 w 218"/>
                  <a:gd name="T81" fmla="*/ 38 h 154"/>
                  <a:gd name="T82" fmla="*/ 176 w 218"/>
                  <a:gd name="T83" fmla="*/ 36 h 154"/>
                  <a:gd name="T84" fmla="*/ 162 w 218"/>
                  <a:gd name="T85" fmla="*/ 22 h 154"/>
                  <a:gd name="T86" fmla="*/ 154 w 218"/>
                  <a:gd name="T87" fmla="*/ 22 h 154"/>
                  <a:gd name="T88" fmla="*/ 160 w 218"/>
                  <a:gd name="T89" fmla="*/ 20 h 154"/>
                  <a:gd name="T90" fmla="*/ 144 w 218"/>
                  <a:gd name="T91" fmla="*/ 12 h 154"/>
                  <a:gd name="T92" fmla="*/ 138 w 218"/>
                  <a:gd name="T93" fmla="*/ 14 h 154"/>
                  <a:gd name="T94" fmla="*/ 142 w 218"/>
                  <a:gd name="T95" fmla="*/ 10 h 154"/>
                  <a:gd name="T96" fmla="*/ 134 w 218"/>
                  <a:gd name="T97" fmla="*/ 8 h 154"/>
                  <a:gd name="T98" fmla="*/ 84 w 218"/>
                  <a:gd name="T99" fmla="*/ 2 h 154"/>
                  <a:gd name="T100" fmla="*/ 88 w 218"/>
                  <a:gd name="T101" fmla="*/ 2 h 154"/>
                  <a:gd name="T102" fmla="*/ 84 w 218"/>
                  <a:gd name="T103"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8" h="154">
                    <a:moveTo>
                      <a:pt x="2" y="126"/>
                    </a:moveTo>
                    <a:lnTo>
                      <a:pt x="2" y="126"/>
                    </a:lnTo>
                    <a:lnTo>
                      <a:pt x="24" y="126"/>
                    </a:lnTo>
                    <a:lnTo>
                      <a:pt x="34" y="124"/>
                    </a:lnTo>
                    <a:lnTo>
                      <a:pt x="38" y="120"/>
                    </a:lnTo>
                    <a:lnTo>
                      <a:pt x="40" y="116"/>
                    </a:lnTo>
                    <a:lnTo>
                      <a:pt x="40" y="110"/>
                    </a:lnTo>
                    <a:lnTo>
                      <a:pt x="40" y="106"/>
                    </a:lnTo>
                    <a:lnTo>
                      <a:pt x="60" y="106"/>
                    </a:lnTo>
                    <a:lnTo>
                      <a:pt x="74" y="110"/>
                    </a:lnTo>
                    <a:lnTo>
                      <a:pt x="80" y="116"/>
                    </a:lnTo>
                    <a:lnTo>
                      <a:pt x="80" y="124"/>
                    </a:lnTo>
                    <a:lnTo>
                      <a:pt x="84" y="126"/>
                    </a:lnTo>
                    <a:lnTo>
                      <a:pt x="84" y="128"/>
                    </a:lnTo>
                    <a:lnTo>
                      <a:pt x="88" y="130"/>
                    </a:lnTo>
                    <a:lnTo>
                      <a:pt x="94" y="130"/>
                    </a:lnTo>
                    <a:lnTo>
                      <a:pt x="102" y="144"/>
                    </a:lnTo>
                    <a:lnTo>
                      <a:pt x="108" y="148"/>
                    </a:lnTo>
                    <a:lnTo>
                      <a:pt x="120" y="148"/>
                    </a:lnTo>
                    <a:lnTo>
                      <a:pt x="138" y="154"/>
                    </a:lnTo>
                    <a:lnTo>
                      <a:pt x="138" y="146"/>
                    </a:lnTo>
                    <a:lnTo>
                      <a:pt x="134" y="146"/>
                    </a:lnTo>
                    <a:lnTo>
                      <a:pt x="130" y="144"/>
                    </a:lnTo>
                    <a:lnTo>
                      <a:pt x="132" y="142"/>
                    </a:lnTo>
                    <a:lnTo>
                      <a:pt x="132" y="138"/>
                    </a:lnTo>
                    <a:lnTo>
                      <a:pt x="126" y="136"/>
                    </a:lnTo>
                    <a:lnTo>
                      <a:pt x="120" y="136"/>
                    </a:lnTo>
                    <a:lnTo>
                      <a:pt x="120" y="134"/>
                    </a:lnTo>
                    <a:lnTo>
                      <a:pt x="120" y="130"/>
                    </a:lnTo>
                    <a:lnTo>
                      <a:pt x="120" y="126"/>
                    </a:lnTo>
                    <a:lnTo>
                      <a:pt x="116" y="126"/>
                    </a:lnTo>
                    <a:lnTo>
                      <a:pt x="112" y="126"/>
                    </a:lnTo>
                    <a:lnTo>
                      <a:pt x="108" y="120"/>
                    </a:lnTo>
                    <a:lnTo>
                      <a:pt x="108" y="118"/>
                    </a:lnTo>
                    <a:lnTo>
                      <a:pt x="108" y="112"/>
                    </a:lnTo>
                    <a:lnTo>
                      <a:pt x="106" y="108"/>
                    </a:lnTo>
                    <a:lnTo>
                      <a:pt x="104" y="108"/>
                    </a:lnTo>
                    <a:lnTo>
                      <a:pt x="98" y="108"/>
                    </a:lnTo>
                    <a:lnTo>
                      <a:pt x="96" y="102"/>
                    </a:lnTo>
                    <a:lnTo>
                      <a:pt x="94" y="98"/>
                    </a:lnTo>
                    <a:lnTo>
                      <a:pt x="92" y="88"/>
                    </a:lnTo>
                    <a:lnTo>
                      <a:pt x="102" y="82"/>
                    </a:lnTo>
                    <a:lnTo>
                      <a:pt x="102" y="70"/>
                    </a:lnTo>
                    <a:lnTo>
                      <a:pt x="94" y="70"/>
                    </a:lnTo>
                    <a:lnTo>
                      <a:pt x="88" y="70"/>
                    </a:lnTo>
                    <a:lnTo>
                      <a:pt x="86" y="64"/>
                    </a:lnTo>
                    <a:lnTo>
                      <a:pt x="84" y="58"/>
                    </a:lnTo>
                    <a:lnTo>
                      <a:pt x="78" y="58"/>
                    </a:lnTo>
                    <a:lnTo>
                      <a:pt x="74" y="58"/>
                    </a:lnTo>
                    <a:lnTo>
                      <a:pt x="70" y="56"/>
                    </a:lnTo>
                    <a:lnTo>
                      <a:pt x="70" y="54"/>
                    </a:lnTo>
                    <a:lnTo>
                      <a:pt x="70" y="48"/>
                    </a:lnTo>
                    <a:lnTo>
                      <a:pt x="62" y="38"/>
                    </a:lnTo>
                    <a:lnTo>
                      <a:pt x="60" y="36"/>
                    </a:lnTo>
                    <a:lnTo>
                      <a:pt x="56" y="38"/>
                    </a:lnTo>
                    <a:lnTo>
                      <a:pt x="52" y="32"/>
                    </a:lnTo>
                    <a:lnTo>
                      <a:pt x="50" y="28"/>
                    </a:lnTo>
                    <a:lnTo>
                      <a:pt x="40" y="26"/>
                    </a:lnTo>
                    <a:lnTo>
                      <a:pt x="32" y="22"/>
                    </a:lnTo>
                    <a:lnTo>
                      <a:pt x="14" y="18"/>
                    </a:lnTo>
                    <a:lnTo>
                      <a:pt x="0" y="10"/>
                    </a:lnTo>
                    <a:lnTo>
                      <a:pt x="2" y="76"/>
                    </a:lnTo>
                    <a:lnTo>
                      <a:pt x="0" y="82"/>
                    </a:lnTo>
                    <a:lnTo>
                      <a:pt x="2" y="88"/>
                    </a:lnTo>
                    <a:lnTo>
                      <a:pt x="2" y="126"/>
                    </a:lnTo>
                    <a:lnTo>
                      <a:pt x="2" y="126"/>
                    </a:lnTo>
                    <a:lnTo>
                      <a:pt x="2" y="126"/>
                    </a:lnTo>
                    <a:close/>
                    <a:moveTo>
                      <a:pt x="140" y="134"/>
                    </a:moveTo>
                    <a:lnTo>
                      <a:pt x="142" y="138"/>
                    </a:lnTo>
                    <a:lnTo>
                      <a:pt x="144" y="138"/>
                    </a:lnTo>
                    <a:lnTo>
                      <a:pt x="144" y="136"/>
                    </a:lnTo>
                    <a:lnTo>
                      <a:pt x="140" y="134"/>
                    </a:lnTo>
                    <a:lnTo>
                      <a:pt x="140" y="134"/>
                    </a:lnTo>
                    <a:lnTo>
                      <a:pt x="140" y="134"/>
                    </a:lnTo>
                    <a:close/>
                    <a:moveTo>
                      <a:pt x="196" y="52"/>
                    </a:moveTo>
                    <a:lnTo>
                      <a:pt x="196" y="52"/>
                    </a:lnTo>
                    <a:lnTo>
                      <a:pt x="200" y="72"/>
                    </a:lnTo>
                    <a:lnTo>
                      <a:pt x="208" y="88"/>
                    </a:lnTo>
                    <a:lnTo>
                      <a:pt x="214" y="88"/>
                    </a:lnTo>
                    <a:lnTo>
                      <a:pt x="216" y="84"/>
                    </a:lnTo>
                    <a:lnTo>
                      <a:pt x="218" y="82"/>
                    </a:lnTo>
                    <a:lnTo>
                      <a:pt x="218" y="76"/>
                    </a:lnTo>
                    <a:lnTo>
                      <a:pt x="196" y="52"/>
                    </a:lnTo>
                    <a:lnTo>
                      <a:pt x="196" y="52"/>
                    </a:lnTo>
                    <a:lnTo>
                      <a:pt x="196" y="52"/>
                    </a:lnTo>
                    <a:close/>
                    <a:moveTo>
                      <a:pt x="160" y="38"/>
                    </a:moveTo>
                    <a:lnTo>
                      <a:pt x="160" y="38"/>
                    </a:lnTo>
                    <a:lnTo>
                      <a:pt x="160" y="40"/>
                    </a:lnTo>
                    <a:lnTo>
                      <a:pt x="154" y="40"/>
                    </a:lnTo>
                    <a:lnTo>
                      <a:pt x="158" y="44"/>
                    </a:lnTo>
                    <a:lnTo>
                      <a:pt x="158" y="48"/>
                    </a:lnTo>
                    <a:lnTo>
                      <a:pt x="154" y="48"/>
                    </a:lnTo>
                    <a:lnTo>
                      <a:pt x="152" y="56"/>
                    </a:lnTo>
                    <a:lnTo>
                      <a:pt x="150" y="56"/>
                    </a:lnTo>
                    <a:lnTo>
                      <a:pt x="150" y="58"/>
                    </a:lnTo>
                    <a:lnTo>
                      <a:pt x="144" y="58"/>
                    </a:lnTo>
                    <a:lnTo>
                      <a:pt x="138" y="58"/>
                    </a:lnTo>
                    <a:lnTo>
                      <a:pt x="138" y="56"/>
                    </a:lnTo>
                    <a:lnTo>
                      <a:pt x="134" y="58"/>
                    </a:lnTo>
                    <a:lnTo>
                      <a:pt x="134" y="62"/>
                    </a:lnTo>
                    <a:lnTo>
                      <a:pt x="114" y="62"/>
                    </a:lnTo>
                    <a:lnTo>
                      <a:pt x="116" y="66"/>
                    </a:lnTo>
                    <a:lnTo>
                      <a:pt x="122" y="72"/>
                    </a:lnTo>
                    <a:lnTo>
                      <a:pt x="124" y="74"/>
                    </a:lnTo>
                    <a:lnTo>
                      <a:pt x="132" y="74"/>
                    </a:lnTo>
                    <a:lnTo>
                      <a:pt x="142" y="72"/>
                    </a:lnTo>
                    <a:lnTo>
                      <a:pt x="150" y="70"/>
                    </a:lnTo>
                    <a:lnTo>
                      <a:pt x="154" y="64"/>
                    </a:lnTo>
                    <a:lnTo>
                      <a:pt x="158" y="62"/>
                    </a:lnTo>
                    <a:lnTo>
                      <a:pt x="158" y="56"/>
                    </a:lnTo>
                    <a:lnTo>
                      <a:pt x="166" y="56"/>
                    </a:lnTo>
                    <a:lnTo>
                      <a:pt x="166" y="52"/>
                    </a:lnTo>
                    <a:lnTo>
                      <a:pt x="168" y="40"/>
                    </a:lnTo>
                    <a:lnTo>
                      <a:pt x="160" y="38"/>
                    </a:lnTo>
                    <a:lnTo>
                      <a:pt x="160" y="38"/>
                    </a:lnTo>
                    <a:lnTo>
                      <a:pt x="160" y="38"/>
                    </a:lnTo>
                    <a:close/>
                    <a:moveTo>
                      <a:pt x="162" y="22"/>
                    </a:moveTo>
                    <a:lnTo>
                      <a:pt x="162" y="22"/>
                    </a:lnTo>
                    <a:lnTo>
                      <a:pt x="168" y="32"/>
                    </a:lnTo>
                    <a:lnTo>
                      <a:pt x="170" y="46"/>
                    </a:lnTo>
                    <a:lnTo>
                      <a:pt x="172" y="44"/>
                    </a:lnTo>
                    <a:lnTo>
                      <a:pt x="176" y="40"/>
                    </a:lnTo>
                    <a:lnTo>
                      <a:pt x="172" y="38"/>
                    </a:lnTo>
                    <a:lnTo>
                      <a:pt x="176" y="40"/>
                    </a:lnTo>
                    <a:lnTo>
                      <a:pt x="176" y="38"/>
                    </a:lnTo>
                    <a:lnTo>
                      <a:pt x="176" y="36"/>
                    </a:lnTo>
                    <a:lnTo>
                      <a:pt x="162" y="22"/>
                    </a:lnTo>
                    <a:lnTo>
                      <a:pt x="162" y="22"/>
                    </a:lnTo>
                    <a:lnTo>
                      <a:pt x="162" y="22"/>
                    </a:lnTo>
                    <a:close/>
                    <a:moveTo>
                      <a:pt x="144" y="12"/>
                    </a:moveTo>
                    <a:lnTo>
                      <a:pt x="144" y="18"/>
                    </a:lnTo>
                    <a:lnTo>
                      <a:pt x="154" y="22"/>
                    </a:lnTo>
                    <a:lnTo>
                      <a:pt x="160" y="26"/>
                    </a:lnTo>
                    <a:lnTo>
                      <a:pt x="160" y="22"/>
                    </a:lnTo>
                    <a:lnTo>
                      <a:pt x="160" y="20"/>
                    </a:lnTo>
                    <a:lnTo>
                      <a:pt x="144" y="12"/>
                    </a:lnTo>
                    <a:lnTo>
                      <a:pt x="144" y="12"/>
                    </a:lnTo>
                    <a:lnTo>
                      <a:pt x="144" y="12"/>
                    </a:lnTo>
                    <a:close/>
                    <a:moveTo>
                      <a:pt x="134" y="8"/>
                    </a:moveTo>
                    <a:lnTo>
                      <a:pt x="134" y="8"/>
                    </a:lnTo>
                    <a:lnTo>
                      <a:pt x="138" y="14"/>
                    </a:lnTo>
                    <a:lnTo>
                      <a:pt x="140" y="14"/>
                    </a:lnTo>
                    <a:lnTo>
                      <a:pt x="140" y="12"/>
                    </a:lnTo>
                    <a:lnTo>
                      <a:pt x="142" y="10"/>
                    </a:lnTo>
                    <a:lnTo>
                      <a:pt x="140" y="10"/>
                    </a:lnTo>
                    <a:lnTo>
                      <a:pt x="134" y="8"/>
                    </a:lnTo>
                    <a:lnTo>
                      <a:pt x="134" y="8"/>
                    </a:lnTo>
                    <a:lnTo>
                      <a:pt x="134" y="8"/>
                    </a:lnTo>
                    <a:close/>
                    <a:moveTo>
                      <a:pt x="84" y="0"/>
                    </a:moveTo>
                    <a:lnTo>
                      <a:pt x="84" y="2"/>
                    </a:lnTo>
                    <a:lnTo>
                      <a:pt x="92" y="2"/>
                    </a:lnTo>
                    <a:lnTo>
                      <a:pt x="94" y="2"/>
                    </a:lnTo>
                    <a:lnTo>
                      <a:pt x="88" y="2"/>
                    </a:lnTo>
                    <a:lnTo>
                      <a:pt x="84" y="0"/>
                    </a:lnTo>
                    <a:lnTo>
                      <a:pt x="84" y="0"/>
                    </a:lnTo>
                    <a:lnTo>
                      <a:pt x="8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7" name="Freeform 1585"/>
              <p:cNvSpPr>
                <a:spLocks/>
              </p:cNvSpPr>
              <p:nvPr/>
            </p:nvSpPr>
            <p:spPr bwMode="auto">
              <a:xfrm>
                <a:off x="2076450" y="3368675"/>
                <a:ext cx="352425" cy="396875"/>
              </a:xfrm>
              <a:custGeom>
                <a:avLst/>
                <a:gdLst>
                  <a:gd name="T0" fmla="*/ 104 w 222"/>
                  <a:gd name="T1" fmla="*/ 244 h 250"/>
                  <a:gd name="T2" fmla="*/ 114 w 222"/>
                  <a:gd name="T3" fmla="*/ 234 h 250"/>
                  <a:gd name="T4" fmla="*/ 122 w 222"/>
                  <a:gd name="T5" fmla="*/ 222 h 250"/>
                  <a:gd name="T6" fmla="*/ 114 w 222"/>
                  <a:gd name="T7" fmla="*/ 210 h 250"/>
                  <a:gd name="T8" fmla="*/ 112 w 222"/>
                  <a:gd name="T9" fmla="*/ 192 h 250"/>
                  <a:gd name="T10" fmla="*/ 122 w 222"/>
                  <a:gd name="T11" fmla="*/ 182 h 250"/>
                  <a:gd name="T12" fmla="*/ 130 w 222"/>
                  <a:gd name="T13" fmla="*/ 182 h 250"/>
                  <a:gd name="T14" fmla="*/ 144 w 222"/>
                  <a:gd name="T15" fmla="*/ 170 h 250"/>
                  <a:gd name="T16" fmla="*/ 150 w 222"/>
                  <a:gd name="T17" fmla="*/ 154 h 250"/>
                  <a:gd name="T18" fmla="*/ 164 w 222"/>
                  <a:gd name="T19" fmla="*/ 146 h 250"/>
                  <a:gd name="T20" fmla="*/ 174 w 222"/>
                  <a:gd name="T21" fmla="*/ 134 h 250"/>
                  <a:gd name="T22" fmla="*/ 176 w 222"/>
                  <a:gd name="T23" fmla="*/ 116 h 250"/>
                  <a:gd name="T24" fmla="*/ 184 w 222"/>
                  <a:gd name="T25" fmla="*/ 102 h 250"/>
                  <a:gd name="T26" fmla="*/ 178 w 222"/>
                  <a:gd name="T27" fmla="*/ 90 h 250"/>
                  <a:gd name="T28" fmla="*/ 172 w 222"/>
                  <a:gd name="T29" fmla="*/ 82 h 250"/>
                  <a:gd name="T30" fmla="*/ 164 w 222"/>
                  <a:gd name="T31" fmla="*/ 64 h 250"/>
                  <a:gd name="T32" fmla="*/ 172 w 222"/>
                  <a:gd name="T33" fmla="*/ 54 h 250"/>
                  <a:gd name="T34" fmla="*/ 182 w 222"/>
                  <a:gd name="T35" fmla="*/ 54 h 250"/>
                  <a:gd name="T36" fmla="*/ 186 w 222"/>
                  <a:gd name="T37" fmla="*/ 48 h 250"/>
                  <a:gd name="T38" fmla="*/ 202 w 222"/>
                  <a:gd name="T39" fmla="*/ 44 h 250"/>
                  <a:gd name="T40" fmla="*/ 212 w 222"/>
                  <a:gd name="T41" fmla="*/ 34 h 250"/>
                  <a:gd name="T42" fmla="*/ 222 w 222"/>
                  <a:gd name="T43" fmla="*/ 20 h 250"/>
                  <a:gd name="T44" fmla="*/ 212 w 222"/>
                  <a:gd name="T45" fmla="*/ 10 h 250"/>
                  <a:gd name="T46" fmla="*/ 186 w 222"/>
                  <a:gd name="T47" fmla="*/ 0 h 250"/>
                  <a:gd name="T48" fmla="*/ 176 w 222"/>
                  <a:gd name="T49" fmla="*/ 2 h 250"/>
                  <a:gd name="T50" fmla="*/ 158 w 222"/>
                  <a:gd name="T51" fmla="*/ 8 h 250"/>
                  <a:gd name="T52" fmla="*/ 132 w 222"/>
                  <a:gd name="T53" fmla="*/ 18 h 250"/>
                  <a:gd name="T54" fmla="*/ 128 w 222"/>
                  <a:gd name="T55" fmla="*/ 30 h 250"/>
                  <a:gd name="T56" fmla="*/ 130 w 222"/>
                  <a:gd name="T57" fmla="*/ 46 h 250"/>
                  <a:gd name="T58" fmla="*/ 114 w 222"/>
                  <a:gd name="T59" fmla="*/ 46 h 250"/>
                  <a:gd name="T60" fmla="*/ 118 w 222"/>
                  <a:gd name="T61" fmla="*/ 56 h 250"/>
                  <a:gd name="T62" fmla="*/ 112 w 222"/>
                  <a:gd name="T63" fmla="*/ 70 h 250"/>
                  <a:gd name="T64" fmla="*/ 110 w 222"/>
                  <a:gd name="T65" fmla="*/ 82 h 250"/>
                  <a:gd name="T66" fmla="*/ 100 w 222"/>
                  <a:gd name="T67" fmla="*/ 82 h 250"/>
                  <a:gd name="T68" fmla="*/ 92 w 222"/>
                  <a:gd name="T69" fmla="*/ 82 h 250"/>
                  <a:gd name="T70" fmla="*/ 90 w 222"/>
                  <a:gd name="T71" fmla="*/ 92 h 250"/>
                  <a:gd name="T72" fmla="*/ 84 w 222"/>
                  <a:gd name="T73" fmla="*/ 100 h 250"/>
                  <a:gd name="T74" fmla="*/ 68 w 222"/>
                  <a:gd name="T75" fmla="*/ 110 h 250"/>
                  <a:gd name="T76" fmla="*/ 62 w 222"/>
                  <a:gd name="T77" fmla="*/ 120 h 250"/>
                  <a:gd name="T78" fmla="*/ 50 w 222"/>
                  <a:gd name="T79" fmla="*/ 128 h 250"/>
                  <a:gd name="T80" fmla="*/ 44 w 222"/>
                  <a:gd name="T81" fmla="*/ 134 h 250"/>
                  <a:gd name="T82" fmla="*/ 22 w 222"/>
                  <a:gd name="T83" fmla="*/ 134 h 250"/>
                  <a:gd name="T84" fmla="*/ 2 w 222"/>
                  <a:gd name="T85" fmla="*/ 126 h 250"/>
                  <a:gd name="T86" fmla="*/ 8 w 222"/>
                  <a:gd name="T87" fmla="*/ 146 h 250"/>
                  <a:gd name="T88" fmla="*/ 16 w 222"/>
                  <a:gd name="T89" fmla="*/ 160 h 250"/>
                  <a:gd name="T90" fmla="*/ 26 w 222"/>
                  <a:gd name="T91" fmla="*/ 170 h 250"/>
                  <a:gd name="T92" fmla="*/ 32 w 222"/>
                  <a:gd name="T93" fmla="*/ 180 h 250"/>
                  <a:gd name="T94" fmla="*/ 28 w 222"/>
                  <a:gd name="T95" fmla="*/ 190 h 250"/>
                  <a:gd name="T96" fmla="*/ 10 w 222"/>
                  <a:gd name="T97" fmla="*/ 196 h 250"/>
                  <a:gd name="T98" fmla="*/ 0 w 222"/>
                  <a:gd name="T99" fmla="*/ 224 h 250"/>
                  <a:gd name="T100" fmla="*/ 32 w 222"/>
                  <a:gd name="T101" fmla="*/ 218 h 250"/>
                  <a:gd name="T102" fmla="*/ 62 w 222"/>
                  <a:gd name="T103" fmla="*/ 216 h 250"/>
                  <a:gd name="T104" fmla="*/ 76 w 222"/>
                  <a:gd name="T105" fmla="*/ 226 h 250"/>
                  <a:gd name="T106" fmla="*/ 74 w 222"/>
                  <a:gd name="T107" fmla="*/ 228 h 250"/>
                  <a:gd name="T108" fmla="*/ 74 w 222"/>
                  <a:gd name="T109" fmla="*/ 234 h 250"/>
                  <a:gd name="T110" fmla="*/ 82 w 222"/>
                  <a:gd name="T111" fmla="*/ 234 h 250"/>
                  <a:gd name="T112" fmla="*/ 86 w 222"/>
                  <a:gd name="T113" fmla="*/ 242 h 250"/>
                  <a:gd name="T114" fmla="*/ 90 w 222"/>
                  <a:gd name="T115" fmla="*/ 246 h 250"/>
                  <a:gd name="T116" fmla="*/ 100 w 222"/>
                  <a:gd name="T117" fmla="*/ 25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2" h="250">
                    <a:moveTo>
                      <a:pt x="100" y="250"/>
                    </a:moveTo>
                    <a:lnTo>
                      <a:pt x="104" y="244"/>
                    </a:lnTo>
                    <a:lnTo>
                      <a:pt x="108" y="236"/>
                    </a:lnTo>
                    <a:lnTo>
                      <a:pt x="114" y="234"/>
                    </a:lnTo>
                    <a:lnTo>
                      <a:pt x="126" y="232"/>
                    </a:lnTo>
                    <a:lnTo>
                      <a:pt x="122" y="222"/>
                    </a:lnTo>
                    <a:lnTo>
                      <a:pt x="114" y="214"/>
                    </a:lnTo>
                    <a:lnTo>
                      <a:pt x="114" y="210"/>
                    </a:lnTo>
                    <a:lnTo>
                      <a:pt x="120" y="204"/>
                    </a:lnTo>
                    <a:lnTo>
                      <a:pt x="112" y="192"/>
                    </a:lnTo>
                    <a:lnTo>
                      <a:pt x="118" y="188"/>
                    </a:lnTo>
                    <a:lnTo>
                      <a:pt x="122" y="182"/>
                    </a:lnTo>
                    <a:lnTo>
                      <a:pt x="126" y="178"/>
                    </a:lnTo>
                    <a:lnTo>
                      <a:pt x="130" y="182"/>
                    </a:lnTo>
                    <a:lnTo>
                      <a:pt x="136" y="174"/>
                    </a:lnTo>
                    <a:lnTo>
                      <a:pt x="144" y="170"/>
                    </a:lnTo>
                    <a:lnTo>
                      <a:pt x="146" y="162"/>
                    </a:lnTo>
                    <a:lnTo>
                      <a:pt x="150" y="154"/>
                    </a:lnTo>
                    <a:lnTo>
                      <a:pt x="158" y="152"/>
                    </a:lnTo>
                    <a:lnTo>
                      <a:pt x="164" y="146"/>
                    </a:lnTo>
                    <a:lnTo>
                      <a:pt x="166" y="138"/>
                    </a:lnTo>
                    <a:lnTo>
                      <a:pt x="174" y="134"/>
                    </a:lnTo>
                    <a:lnTo>
                      <a:pt x="174" y="126"/>
                    </a:lnTo>
                    <a:lnTo>
                      <a:pt x="176" y="116"/>
                    </a:lnTo>
                    <a:lnTo>
                      <a:pt x="182" y="110"/>
                    </a:lnTo>
                    <a:lnTo>
                      <a:pt x="184" y="102"/>
                    </a:lnTo>
                    <a:lnTo>
                      <a:pt x="184" y="98"/>
                    </a:lnTo>
                    <a:lnTo>
                      <a:pt x="178" y="90"/>
                    </a:lnTo>
                    <a:lnTo>
                      <a:pt x="174" y="84"/>
                    </a:lnTo>
                    <a:lnTo>
                      <a:pt x="172" y="82"/>
                    </a:lnTo>
                    <a:lnTo>
                      <a:pt x="168" y="70"/>
                    </a:lnTo>
                    <a:lnTo>
                      <a:pt x="164" y="64"/>
                    </a:lnTo>
                    <a:lnTo>
                      <a:pt x="164" y="58"/>
                    </a:lnTo>
                    <a:lnTo>
                      <a:pt x="172" y="54"/>
                    </a:lnTo>
                    <a:lnTo>
                      <a:pt x="176" y="54"/>
                    </a:lnTo>
                    <a:lnTo>
                      <a:pt x="182" y="54"/>
                    </a:lnTo>
                    <a:lnTo>
                      <a:pt x="184" y="52"/>
                    </a:lnTo>
                    <a:lnTo>
                      <a:pt x="186" y="48"/>
                    </a:lnTo>
                    <a:lnTo>
                      <a:pt x="192" y="46"/>
                    </a:lnTo>
                    <a:lnTo>
                      <a:pt x="202" y="44"/>
                    </a:lnTo>
                    <a:lnTo>
                      <a:pt x="210" y="38"/>
                    </a:lnTo>
                    <a:lnTo>
                      <a:pt x="212" y="34"/>
                    </a:lnTo>
                    <a:lnTo>
                      <a:pt x="218" y="28"/>
                    </a:lnTo>
                    <a:lnTo>
                      <a:pt x="222" y="20"/>
                    </a:lnTo>
                    <a:lnTo>
                      <a:pt x="214" y="16"/>
                    </a:lnTo>
                    <a:lnTo>
                      <a:pt x="212" y="10"/>
                    </a:lnTo>
                    <a:lnTo>
                      <a:pt x="196" y="0"/>
                    </a:lnTo>
                    <a:lnTo>
                      <a:pt x="186" y="0"/>
                    </a:lnTo>
                    <a:lnTo>
                      <a:pt x="182" y="2"/>
                    </a:lnTo>
                    <a:lnTo>
                      <a:pt x="176" y="2"/>
                    </a:lnTo>
                    <a:lnTo>
                      <a:pt x="168" y="2"/>
                    </a:lnTo>
                    <a:lnTo>
                      <a:pt x="158" y="8"/>
                    </a:lnTo>
                    <a:lnTo>
                      <a:pt x="150" y="8"/>
                    </a:lnTo>
                    <a:lnTo>
                      <a:pt x="132" y="18"/>
                    </a:lnTo>
                    <a:lnTo>
                      <a:pt x="132" y="28"/>
                    </a:lnTo>
                    <a:lnTo>
                      <a:pt x="128" y="30"/>
                    </a:lnTo>
                    <a:lnTo>
                      <a:pt x="132" y="36"/>
                    </a:lnTo>
                    <a:lnTo>
                      <a:pt x="130" y="46"/>
                    </a:lnTo>
                    <a:lnTo>
                      <a:pt x="122" y="46"/>
                    </a:lnTo>
                    <a:lnTo>
                      <a:pt x="114" y="46"/>
                    </a:lnTo>
                    <a:lnTo>
                      <a:pt x="112" y="52"/>
                    </a:lnTo>
                    <a:lnTo>
                      <a:pt x="118" y="56"/>
                    </a:lnTo>
                    <a:lnTo>
                      <a:pt x="118" y="64"/>
                    </a:lnTo>
                    <a:lnTo>
                      <a:pt x="112" y="70"/>
                    </a:lnTo>
                    <a:lnTo>
                      <a:pt x="112" y="76"/>
                    </a:lnTo>
                    <a:lnTo>
                      <a:pt x="110" y="82"/>
                    </a:lnTo>
                    <a:lnTo>
                      <a:pt x="104" y="84"/>
                    </a:lnTo>
                    <a:lnTo>
                      <a:pt x="100" y="82"/>
                    </a:lnTo>
                    <a:lnTo>
                      <a:pt x="94" y="76"/>
                    </a:lnTo>
                    <a:lnTo>
                      <a:pt x="92" y="82"/>
                    </a:lnTo>
                    <a:lnTo>
                      <a:pt x="84" y="88"/>
                    </a:lnTo>
                    <a:lnTo>
                      <a:pt x="90" y="92"/>
                    </a:lnTo>
                    <a:lnTo>
                      <a:pt x="86" y="98"/>
                    </a:lnTo>
                    <a:lnTo>
                      <a:pt x="84" y="100"/>
                    </a:lnTo>
                    <a:lnTo>
                      <a:pt x="80" y="98"/>
                    </a:lnTo>
                    <a:lnTo>
                      <a:pt x="68" y="110"/>
                    </a:lnTo>
                    <a:lnTo>
                      <a:pt x="64" y="116"/>
                    </a:lnTo>
                    <a:lnTo>
                      <a:pt x="62" y="120"/>
                    </a:lnTo>
                    <a:lnTo>
                      <a:pt x="58" y="128"/>
                    </a:lnTo>
                    <a:lnTo>
                      <a:pt x="50" y="128"/>
                    </a:lnTo>
                    <a:lnTo>
                      <a:pt x="50" y="136"/>
                    </a:lnTo>
                    <a:lnTo>
                      <a:pt x="44" y="134"/>
                    </a:lnTo>
                    <a:lnTo>
                      <a:pt x="28" y="134"/>
                    </a:lnTo>
                    <a:lnTo>
                      <a:pt x="22" y="134"/>
                    </a:lnTo>
                    <a:lnTo>
                      <a:pt x="18" y="136"/>
                    </a:lnTo>
                    <a:lnTo>
                      <a:pt x="2" y="126"/>
                    </a:lnTo>
                    <a:lnTo>
                      <a:pt x="10" y="142"/>
                    </a:lnTo>
                    <a:lnTo>
                      <a:pt x="8" y="146"/>
                    </a:lnTo>
                    <a:lnTo>
                      <a:pt x="10" y="152"/>
                    </a:lnTo>
                    <a:lnTo>
                      <a:pt x="16" y="160"/>
                    </a:lnTo>
                    <a:lnTo>
                      <a:pt x="22" y="162"/>
                    </a:lnTo>
                    <a:lnTo>
                      <a:pt x="26" y="170"/>
                    </a:lnTo>
                    <a:lnTo>
                      <a:pt x="28" y="178"/>
                    </a:lnTo>
                    <a:lnTo>
                      <a:pt x="32" y="180"/>
                    </a:lnTo>
                    <a:lnTo>
                      <a:pt x="32" y="188"/>
                    </a:lnTo>
                    <a:lnTo>
                      <a:pt x="28" y="190"/>
                    </a:lnTo>
                    <a:lnTo>
                      <a:pt x="18" y="192"/>
                    </a:lnTo>
                    <a:lnTo>
                      <a:pt x="10" y="196"/>
                    </a:lnTo>
                    <a:lnTo>
                      <a:pt x="2" y="208"/>
                    </a:lnTo>
                    <a:lnTo>
                      <a:pt x="0" y="224"/>
                    </a:lnTo>
                    <a:lnTo>
                      <a:pt x="12" y="224"/>
                    </a:lnTo>
                    <a:lnTo>
                      <a:pt x="32" y="218"/>
                    </a:lnTo>
                    <a:lnTo>
                      <a:pt x="54" y="216"/>
                    </a:lnTo>
                    <a:lnTo>
                      <a:pt x="62" y="216"/>
                    </a:lnTo>
                    <a:lnTo>
                      <a:pt x="68" y="218"/>
                    </a:lnTo>
                    <a:lnTo>
                      <a:pt x="76" y="226"/>
                    </a:lnTo>
                    <a:lnTo>
                      <a:pt x="76" y="228"/>
                    </a:lnTo>
                    <a:lnTo>
                      <a:pt x="74" y="228"/>
                    </a:lnTo>
                    <a:lnTo>
                      <a:pt x="72" y="232"/>
                    </a:lnTo>
                    <a:lnTo>
                      <a:pt x="74" y="234"/>
                    </a:lnTo>
                    <a:lnTo>
                      <a:pt x="76" y="234"/>
                    </a:lnTo>
                    <a:lnTo>
                      <a:pt x="82" y="234"/>
                    </a:lnTo>
                    <a:lnTo>
                      <a:pt x="86" y="236"/>
                    </a:lnTo>
                    <a:lnTo>
                      <a:pt x="86" y="242"/>
                    </a:lnTo>
                    <a:lnTo>
                      <a:pt x="86" y="246"/>
                    </a:lnTo>
                    <a:lnTo>
                      <a:pt x="90" y="246"/>
                    </a:lnTo>
                    <a:lnTo>
                      <a:pt x="100" y="250"/>
                    </a:lnTo>
                    <a:lnTo>
                      <a:pt x="100" y="250"/>
                    </a:lnTo>
                    <a:lnTo>
                      <a:pt x="100" y="25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8" name="Freeform 1586"/>
              <p:cNvSpPr>
                <a:spLocks noEditPoints="1"/>
              </p:cNvSpPr>
              <p:nvPr/>
            </p:nvSpPr>
            <p:spPr bwMode="auto">
              <a:xfrm>
                <a:off x="1857375" y="3695700"/>
                <a:ext cx="174625" cy="269875"/>
              </a:xfrm>
              <a:custGeom>
                <a:avLst/>
                <a:gdLst>
                  <a:gd name="T0" fmla="*/ 56 w 110"/>
                  <a:gd name="T1" fmla="*/ 10 h 170"/>
                  <a:gd name="T2" fmla="*/ 54 w 110"/>
                  <a:gd name="T3" fmla="*/ 4 h 170"/>
                  <a:gd name="T4" fmla="*/ 64 w 110"/>
                  <a:gd name="T5" fmla="*/ 14 h 170"/>
                  <a:gd name="T6" fmla="*/ 64 w 110"/>
                  <a:gd name="T7" fmla="*/ 14 h 170"/>
                  <a:gd name="T8" fmla="*/ 20 w 110"/>
                  <a:gd name="T9" fmla="*/ 170 h 170"/>
                  <a:gd name="T10" fmla="*/ 34 w 110"/>
                  <a:gd name="T11" fmla="*/ 162 h 170"/>
                  <a:gd name="T12" fmla="*/ 38 w 110"/>
                  <a:gd name="T13" fmla="*/ 164 h 170"/>
                  <a:gd name="T14" fmla="*/ 44 w 110"/>
                  <a:gd name="T15" fmla="*/ 160 h 170"/>
                  <a:gd name="T16" fmla="*/ 46 w 110"/>
                  <a:gd name="T17" fmla="*/ 152 h 170"/>
                  <a:gd name="T18" fmla="*/ 54 w 110"/>
                  <a:gd name="T19" fmla="*/ 150 h 170"/>
                  <a:gd name="T20" fmla="*/ 68 w 110"/>
                  <a:gd name="T21" fmla="*/ 142 h 170"/>
                  <a:gd name="T22" fmla="*/ 86 w 110"/>
                  <a:gd name="T23" fmla="*/ 132 h 170"/>
                  <a:gd name="T24" fmla="*/ 86 w 110"/>
                  <a:gd name="T25" fmla="*/ 120 h 170"/>
                  <a:gd name="T26" fmla="*/ 92 w 110"/>
                  <a:gd name="T27" fmla="*/ 106 h 170"/>
                  <a:gd name="T28" fmla="*/ 98 w 110"/>
                  <a:gd name="T29" fmla="*/ 88 h 170"/>
                  <a:gd name="T30" fmla="*/ 110 w 110"/>
                  <a:gd name="T31" fmla="*/ 70 h 170"/>
                  <a:gd name="T32" fmla="*/ 108 w 110"/>
                  <a:gd name="T33" fmla="*/ 60 h 170"/>
                  <a:gd name="T34" fmla="*/ 104 w 110"/>
                  <a:gd name="T35" fmla="*/ 52 h 170"/>
                  <a:gd name="T36" fmla="*/ 96 w 110"/>
                  <a:gd name="T37" fmla="*/ 40 h 170"/>
                  <a:gd name="T38" fmla="*/ 80 w 110"/>
                  <a:gd name="T39" fmla="*/ 34 h 170"/>
                  <a:gd name="T40" fmla="*/ 64 w 110"/>
                  <a:gd name="T41" fmla="*/ 18 h 170"/>
                  <a:gd name="T42" fmla="*/ 60 w 110"/>
                  <a:gd name="T43" fmla="*/ 20 h 170"/>
                  <a:gd name="T44" fmla="*/ 56 w 110"/>
                  <a:gd name="T45" fmla="*/ 20 h 170"/>
                  <a:gd name="T46" fmla="*/ 54 w 110"/>
                  <a:gd name="T47" fmla="*/ 24 h 170"/>
                  <a:gd name="T48" fmla="*/ 52 w 110"/>
                  <a:gd name="T49" fmla="*/ 30 h 170"/>
                  <a:gd name="T50" fmla="*/ 52 w 110"/>
                  <a:gd name="T51" fmla="*/ 32 h 170"/>
                  <a:gd name="T52" fmla="*/ 52 w 110"/>
                  <a:gd name="T53" fmla="*/ 46 h 170"/>
                  <a:gd name="T54" fmla="*/ 46 w 110"/>
                  <a:gd name="T55" fmla="*/ 56 h 170"/>
                  <a:gd name="T56" fmla="*/ 54 w 110"/>
                  <a:gd name="T57" fmla="*/ 88 h 170"/>
                  <a:gd name="T58" fmla="*/ 46 w 110"/>
                  <a:gd name="T59" fmla="*/ 112 h 170"/>
                  <a:gd name="T60" fmla="*/ 0 w 110"/>
                  <a:gd name="T61" fmla="*/ 134 h 170"/>
                  <a:gd name="T62" fmla="*/ 20 w 110"/>
                  <a:gd name="T63" fmla="*/ 170 h 170"/>
                  <a:gd name="T64" fmla="*/ 20 w 110"/>
                  <a:gd name="T65"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170">
                    <a:moveTo>
                      <a:pt x="64" y="14"/>
                    </a:moveTo>
                    <a:lnTo>
                      <a:pt x="56" y="10"/>
                    </a:lnTo>
                    <a:lnTo>
                      <a:pt x="60" y="4"/>
                    </a:lnTo>
                    <a:lnTo>
                      <a:pt x="54" y="4"/>
                    </a:lnTo>
                    <a:lnTo>
                      <a:pt x="60" y="0"/>
                    </a:lnTo>
                    <a:lnTo>
                      <a:pt x="64" y="14"/>
                    </a:lnTo>
                    <a:lnTo>
                      <a:pt x="64" y="14"/>
                    </a:lnTo>
                    <a:lnTo>
                      <a:pt x="64" y="14"/>
                    </a:lnTo>
                    <a:close/>
                    <a:moveTo>
                      <a:pt x="20" y="170"/>
                    </a:moveTo>
                    <a:lnTo>
                      <a:pt x="20" y="170"/>
                    </a:lnTo>
                    <a:lnTo>
                      <a:pt x="26" y="170"/>
                    </a:lnTo>
                    <a:lnTo>
                      <a:pt x="34" y="162"/>
                    </a:lnTo>
                    <a:lnTo>
                      <a:pt x="36" y="162"/>
                    </a:lnTo>
                    <a:lnTo>
                      <a:pt x="38" y="164"/>
                    </a:lnTo>
                    <a:lnTo>
                      <a:pt x="42" y="162"/>
                    </a:lnTo>
                    <a:lnTo>
                      <a:pt x="44" y="160"/>
                    </a:lnTo>
                    <a:lnTo>
                      <a:pt x="44" y="154"/>
                    </a:lnTo>
                    <a:lnTo>
                      <a:pt x="46" y="152"/>
                    </a:lnTo>
                    <a:lnTo>
                      <a:pt x="50" y="150"/>
                    </a:lnTo>
                    <a:lnTo>
                      <a:pt x="54" y="150"/>
                    </a:lnTo>
                    <a:lnTo>
                      <a:pt x="62" y="150"/>
                    </a:lnTo>
                    <a:lnTo>
                      <a:pt x="68" y="142"/>
                    </a:lnTo>
                    <a:lnTo>
                      <a:pt x="70" y="136"/>
                    </a:lnTo>
                    <a:lnTo>
                      <a:pt x="86" y="132"/>
                    </a:lnTo>
                    <a:lnTo>
                      <a:pt x="82" y="126"/>
                    </a:lnTo>
                    <a:lnTo>
                      <a:pt x="86" y="120"/>
                    </a:lnTo>
                    <a:lnTo>
                      <a:pt x="88" y="106"/>
                    </a:lnTo>
                    <a:lnTo>
                      <a:pt x="92" y="106"/>
                    </a:lnTo>
                    <a:lnTo>
                      <a:pt x="96" y="98"/>
                    </a:lnTo>
                    <a:lnTo>
                      <a:pt x="98" y="88"/>
                    </a:lnTo>
                    <a:lnTo>
                      <a:pt x="108" y="78"/>
                    </a:lnTo>
                    <a:lnTo>
                      <a:pt x="110" y="70"/>
                    </a:lnTo>
                    <a:lnTo>
                      <a:pt x="110" y="62"/>
                    </a:lnTo>
                    <a:lnTo>
                      <a:pt x="108" y="60"/>
                    </a:lnTo>
                    <a:lnTo>
                      <a:pt x="106" y="60"/>
                    </a:lnTo>
                    <a:lnTo>
                      <a:pt x="104" y="52"/>
                    </a:lnTo>
                    <a:lnTo>
                      <a:pt x="98" y="42"/>
                    </a:lnTo>
                    <a:lnTo>
                      <a:pt x="96" y="40"/>
                    </a:lnTo>
                    <a:lnTo>
                      <a:pt x="90" y="40"/>
                    </a:lnTo>
                    <a:lnTo>
                      <a:pt x="80" y="34"/>
                    </a:lnTo>
                    <a:lnTo>
                      <a:pt x="72" y="28"/>
                    </a:lnTo>
                    <a:lnTo>
                      <a:pt x="64" y="18"/>
                    </a:lnTo>
                    <a:lnTo>
                      <a:pt x="62" y="18"/>
                    </a:lnTo>
                    <a:lnTo>
                      <a:pt x="60" y="20"/>
                    </a:lnTo>
                    <a:lnTo>
                      <a:pt x="60" y="22"/>
                    </a:lnTo>
                    <a:lnTo>
                      <a:pt x="56" y="20"/>
                    </a:lnTo>
                    <a:lnTo>
                      <a:pt x="54" y="20"/>
                    </a:lnTo>
                    <a:lnTo>
                      <a:pt x="54" y="24"/>
                    </a:lnTo>
                    <a:lnTo>
                      <a:pt x="56" y="24"/>
                    </a:lnTo>
                    <a:lnTo>
                      <a:pt x="52" y="30"/>
                    </a:lnTo>
                    <a:lnTo>
                      <a:pt x="50" y="32"/>
                    </a:lnTo>
                    <a:lnTo>
                      <a:pt x="52" y="32"/>
                    </a:lnTo>
                    <a:lnTo>
                      <a:pt x="54" y="38"/>
                    </a:lnTo>
                    <a:lnTo>
                      <a:pt x="52" y="46"/>
                    </a:lnTo>
                    <a:lnTo>
                      <a:pt x="46" y="52"/>
                    </a:lnTo>
                    <a:lnTo>
                      <a:pt x="46" y="56"/>
                    </a:lnTo>
                    <a:lnTo>
                      <a:pt x="56" y="68"/>
                    </a:lnTo>
                    <a:lnTo>
                      <a:pt x="54" y="88"/>
                    </a:lnTo>
                    <a:lnTo>
                      <a:pt x="50" y="104"/>
                    </a:lnTo>
                    <a:lnTo>
                      <a:pt x="46" y="112"/>
                    </a:lnTo>
                    <a:lnTo>
                      <a:pt x="0" y="132"/>
                    </a:lnTo>
                    <a:lnTo>
                      <a:pt x="0" y="134"/>
                    </a:lnTo>
                    <a:lnTo>
                      <a:pt x="14" y="162"/>
                    </a:lnTo>
                    <a:lnTo>
                      <a:pt x="20" y="170"/>
                    </a:lnTo>
                    <a:lnTo>
                      <a:pt x="20" y="170"/>
                    </a:lnTo>
                    <a:lnTo>
                      <a:pt x="20" y="17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9" name="Freeform 1587"/>
              <p:cNvSpPr>
                <a:spLocks/>
              </p:cNvSpPr>
              <p:nvPr/>
            </p:nvSpPr>
            <p:spPr bwMode="auto">
              <a:xfrm>
                <a:off x="774700" y="2089150"/>
                <a:ext cx="609600" cy="552450"/>
              </a:xfrm>
              <a:custGeom>
                <a:avLst/>
                <a:gdLst>
                  <a:gd name="T0" fmla="*/ 102 w 384"/>
                  <a:gd name="T1" fmla="*/ 312 h 348"/>
                  <a:gd name="T2" fmla="*/ 106 w 384"/>
                  <a:gd name="T3" fmla="*/ 298 h 348"/>
                  <a:gd name="T4" fmla="*/ 112 w 384"/>
                  <a:gd name="T5" fmla="*/ 272 h 348"/>
                  <a:gd name="T6" fmla="*/ 108 w 384"/>
                  <a:gd name="T7" fmla="*/ 246 h 348"/>
                  <a:gd name="T8" fmla="*/ 106 w 384"/>
                  <a:gd name="T9" fmla="*/ 210 h 348"/>
                  <a:gd name="T10" fmla="*/ 122 w 384"/>
                  <a:gd name="T11" fmla="*/ 188 h 348"/>
                  <a:gd name="T12" fmla="*/ 144 w 384"/>
                  <a:gd name="T13" fmla="*/ 184 h 348"/>
                  <a:gd name="T14" fmla="*/ 158 w 384"/>
                  <a:gd name="T15" fmla="*/ 154 h 348"/>
                  <a:gd name="T16" fmla="*/ 174 w 384"/>
                  <a:gd name="T17" fmla="*/ 126 h 348"/>
                  <a:gd name="T18" fmla="*/ 188 w 384"/>
                  <a:gd name="T19" fmla="*/ 98 h 348"/>
                  <a:gd name="T20" fmla="*/ 206 w 384"/>
                  <a:gd name="T21" fmla="*/ 90 h 348"/>
                  <a:gd name="T22" fmla="*/ 226 w 384"/>
                  <a:gd name="T23" fmla="*/ 82 h 348"/>
                  <a:gd name="T24" fmla="*/ 242 w 384"/>
                  <a:gd name="T25" fmla="*/ 60 h 348"/>
                  <a:gd name="T26" fmla="*/ 284 w 384"/>
                  <a:gd name="T27" fmla="*/ 78 h 348"/>
                  <a:gd name="T28" fmla="*/ 306 w 384"/>
                  <a:gd name="T29" fmla="*/ 74 h 348"/>
                  <a:gd name="T30" fmla="*/ 312 w 384"/>
                  <a:gd name="T31" fmla="*/ 52 h 348"/>
                  <a:gd name="T32" fmla="*/ 338 w 384"/>
                  <a:gd name="T33" fmla="*/ 42 h 348"/>
                  <a:gd name="T34" fmla="*/ 366 w 384"/>
                  <a:gd name="T35" fmla="*/ 60 h 348"/>
                  <a:gd name="T36" fmla="*/ 370 w 384"/>
                  <a:gd name="T37" fmla="*/ 48 h 348"/>
                  <a:gd name="T38" fmla="*/ 374 w 384"/>
                  <a:gd name="T39" fmla="*/ 44 h 348"/>
                  <a:gd name="T40" fmla="*/ 370 w 384"/>
                  <a:gd name="T41" fmla="*/ 36 h 348"/>
                  <a:gd name="T42" fmla="*/ 382 w 384"/>
                  <a:gd name="T43" fmla="*/ 26 h 348"/>
                  <a:gd name="T44" fmla="*/ 374 w 384"/>
                  <a:gd name="T45" fmla="*/ 16 h 348"/>
                  <a:gd name="T46" fmla="*/ 360 w 384"/>
                  <a:gd name="T47" fmla="*/ 14 h 348"/>
                  <a:gd name="T48" fmla="*/ 346 w 384"/>
                  <a:gd name="T49" fmla="*/ 10 h 348"/>
                  <a:gd name="T50" fmla="*/ 334 w 384"/>
                  <a:gd name="T51" fmla="*/ 16 h 348"/>
                  <a:gd name="T52" fmla="*/ 324 w 384"/>
                  <a:gd name="T53" fmla="*/ 16 h 348"/>
                  <a:gd name="T54" fmla="*/ 312 w 384"/>
                  <a:gd name="T55" fmla="*/ 20 h 348"/>
                  <a:gd name="T56" fmla="*/ 306 w 384"/>
                  <a:gd name="T57" fmla="*/ 24 h 348"/>
                  <a:gd name="T58" fmla="*/ 298 w 384"/>
                  <a:gd name="T59" fmla="*/ 10 h 348"/>
                  <a:gd name="T60" fmla="*/ 286 w 384"/>
                  <a:gd name="T61" fmla="*/ 18 h 348"/>
                  <a:gd name="T62" fmla="*/ 268 w 384"/>
                  <a:gd name="T63" fmla="*/ 32 h 348"/>
                  <a:gd name="T64" fmla="*/ 250 w 384"/>
                  <a:gd name="T65" fmla="*/ 34 h 348"/>
                  <a:gd name="T66" fmla="*/ 234 w 384"/>
                  <a:gd name="T67" fmla="*/ 32 h 348"/>
                  <a:gd name="T68" fmla="*/ 214 w 384"/>
                  <a:gd name="T69" fmla="*/ 44 h 348"/>
                  <a:gd name="T70" fmla="*/ 212 w 384"/>
                  <a:gd name="T71" fmla="*/ 48 h 348"/>
                  <a:gd name="T72" fmla="*/ 202 w 384"/>
                  <a:gd name="T73" fmla="*/ 56 h 348"/>
                  <a:gd name="T74" fmla="*/ 194 w 384"/>
                  <a:gd name="T75" fmla="*/ 46 h 348"/>
                  <a:gd name="T76" fmla="*/ 184 w 384"/>
                  <a:gd name="T77" fmla="*/ 82 h 348"/>
                  <a:gd name="T78" fmla="*/ 170 w 384"/>
                  <a:gd name="T79" fmla="*/ 102 h 348"/>
                  <a:gd name="T80" fmla="*/ 150 w 384"/>
                  <a:gd name="T81" fmla="*/ 128 h 348"/>
                  <a:gd name="T82" fmla="*/ 138 w 384"/>
                  <a:gd name="T83" fmla="*/ 136 h 348"/>
                  <a:gd name="T84" fmla="*/ 140 w 384"/>
                  <a:gd name="T85" fmla="*/ 152 h 348"/>
                  <a:gd name="T86" fmla="*/ 112 w 384"/>
                  <a:gd name="T87" fmla="*/ 172 h 348"/>
                  <a:gd name="T88" fmla="*/ 86 w 384"/>
                  <a:gd name="T89" fmla="*/ 198 h 348"/>
                  <a:gd name="T90" fmla="*/ 98 w 384"/>
                  <a:gd name="T91" fmla="*/ 196 h 348"/>
                  <a:gd name="T92" fmla="*/ 78 w 384"/>
                  <a:gd name="T93" fmla="*/ 208 h 348"/>
                  <a:gd name="T94" fmla="*/ 58 w 384"/>
                  <a:gd name="T95" fmla="*/ 206 h 348"/>
                  <a:gd name="T96" fmla="*/ 62 w 384"/>
                  <a:gd name="T97" fmla="*/ 216 h 348"/>
                  <a:gd name="T98" fmla="*/ 40 w 384"/>
                  <a:gd name="T99" fmla="*/ 228 h 348"/>
                  <a:gd name="T100" fmla="*/ 32 w 384"/>
                  <a:gd name="T101" fmla="*/ 242 h 348"/>
                  <a:gd name="T102" fmla="*/ 22 w 384"/>
                  <a:gd name="T103" fmla="*/ 256 h 348"/>
                  <a:gd name="T104" fmla="*/ 14 w 384"/>
                  <a:gd name="T105" fmla="*/ 270 h 348"/>
                  <a:gd name="T106" fmla="*/ 8 w 384"/>
                  <a:gd name="T107" fmla="*/ 288 h 348"/>
                  <a:gd name="T108" fmla="*/ 18 w 384"/>
                  <a:gd name="T109" fmla="*/ 294 h 348"/>
                  <a:gd name="T110" fmla="*/ 16 w 384"/>
                  <a:gd name="T111" fmla="*/ 310 h 348"/>
                  <a:gd name="T112" fmla="*/ 22 w 384"/>
                  <a:gd name="T113" fmla="*/ 316 h 348"/>
                  <a:gd name="T114" fmla="*/ 14 w 384"/>
                  <a:gd name="T115" fmla="*/ 338 h 348"/>
                  <a:gd name="T116" fmla="*/ 32 w 384"/>
                  <a:gd name="T117" fmla="*/ 348 h 348"/>
                  <a:gd name="T118" fmla="*/ 72 w 384"/>
                  <a:gd name="T119" fmla="*/ 330 h 348"/>
                  <a:gd name="T120" fmla="*/ 96 w 384"/>
                  <a:gd name="T121"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4" h="348">
                    <a:moveTo>
                      <a:pt x="96" y="326"/>
                    </a:moveTo>
                    <a:lnTo>
                      <a:pt x="96" y="326"/>
                    </a:lnTo>
                    <a:lnTo>
                      <a:pt x="102" y="326"/>
                    </a:lnTo>
                    <a:lnTo>
                      <a:pt x="104" y="324"/>
                    </a:lnTo>
                    <a:lnTo>
                      <a:pt x="104" y="318"/>
                    </a:lnTo>
                    <a:lnTo>
                      <a:pt x="102" y="312"/>
                    </a:lnTo>
                    <a:lnTo>
                      <a:pt x="102" y="308"/>
                    </a:lnTo>
                    <a:lnTo>
                      <a:pt x="98" y="306"/>
                    </a:lnTo>
                    <a:lnTo>
                      <a:pt x="102" y="302"/>
                    </a:lnTo>
                    <a:lnTo>
                      <a:pt x="104" y="302"/>
                    </a:lnTo>
                    <a:lnTo>
                      <a:pt x="104" y="300"/>
                    </a:lnTo>
                    <a:lnTo>
                      <a:pt x="106" y="298"/>
                    </a:lnTo>
                    <a:lnTo>
                      <a:pt x="108" y="294"/>
                    </a:lnTo>
                    <a:lnTo>
                      <a:pt x="106" y="290"/>
                    </a:lnTo>
                    <a:lnTo>
                      <a:pt x="104" y="288"/>
                    </a:lnTo>
                    <a:lnTo>
                      <a:pt x="106" y="282"/>
                    </a:lnTo>
                    <a:lnTo>
                      <a:pt x="106" y="272"/>
                    </a:lnTo>
                    <a:lnTo>
                      <a:pt x="112" y="272"/>
                    </a:lnTo>
                    <a:lnTo>
                      <a:pt x="114" y="266"/>
                    </a:lnTo>
                    <a:lnTo>
                      <a:pt x="112" y="262"/>
                    </a:lnTo>
                    <a:lnTo>
                      <a:pt x="112" y="256"/>
                    </a:lnTo>
                    <a:lnTo>
                      <a:pt x="108" y="254"/>
                    </a:lnTo>
                    <a:lnTo>
                      <a:pt x="106" y="252"/>
                    </a:lnTo>
                    <a:lnTo>
                      <a:pt x="108" y="246"/>
                    </a:lnTo>
                    <a:lnTo>
                      <a:pt x="108" y="238"/>
                    </a:lnTo>
                    <a:lnTo>
                      <a:pt x="108" y="234"/>
                    </a:lnTo>
                    <a:lnTo>
                      <a:pt x="108" y="226"/>
                    </a:lnTo>
                    <a:lnTo>
                      <a:pt x="108" y="220"/>
                    </a:lnTo>
                    <a:lnTo>
                      <a:pt x="108" y="216"/>
                    </a:lnTo>
                    <a:lnTo>
                      <a:pt x="106" y="210"/>
                    </a:lnTo>
                    <a:lnTo>
                      <a:pt x="108" y="208"/>
                    </a:lnTo>
                    <a:lnTo>
                      <a:pt x="112" y="206"/>
                    </a:lnTo>
                    <a:lnTo>
                      <a:pt x="114" y="202"/>
                    </a:lnTo>
                    <a:lnTo>
                      <a:pt x="114" y="200"/>
                    </a:lnTo>
                    <a:lnTo>
                      <a:pt x="120" y="196"/>
                    </a:lnTo>
                    <a:lnTo>
                      <a:pt x="122" y="188"/>
                    </a:lnTo>
                    <a:lnTo>
                      <a:pt x="124" y="184"/>
                    </a:lnTo>
                    <a:lnTo>
                      <a:pt x="126" y="182"/>
                    </a:lnTo>
                    <a:lnTo>
                      <a:pt x="134" y="180"/>
                    </a:lnTo>
                    <a:lnTo>
                      <a:pt x="138" y="180"/>
                    </a:lnTo>
                    <a:lnTo>
                      <a:pt x="140" y="180"/>
                    </a:lnTo>
                    <a:lnTo>
                      <a:pt x="144" y="184"/>
                    </a:lnTo>
                    <a:lnTo>
                      <a:pt x="148" y="184"/>
                    </a:lnTo>
                    <a:lnTo>
                      <a:pt x="150" y="178"/>
                    </a:lnTo>
                    <a:lnTo>
                      <a:pt x="150" y="170"/>
                    </a:lnTo>
                    <a:lnTo>
                      <a:pt x="148" y="162"/>
                    </a:lnTo>
                    <a:lnTo>
                      <a:pt x="152" y="160"/>
                    </a:lnTo>
                    <a:lnTo>
                      <a:pt x="158" y="154"/>
                    </a:lnTo>
                    <a:lnTo>
                      <a:pt x="162" y="146"/>
                    </a:lnTo>
                    <a:lnTo>
                      <a:pt x="166" y="136"/>
                    </a:lnTo>
                    <a:lnTo>
                      <a:pt x="166" y="128"/>
                    </a:lnTo>
                    <a:lnTo>
                      <a:pt x="166" y="126"/>
                    </a:lnTo>
                    <a:lnTo>
                      <a:pt x="168" y="126"/>
                    </a:lnTo>
                    <a:lnTo>
                      <a:pt x="174" y="126"/>
                    </a:lnTo>
                    <a:lnTo>
                      <a:pt x="176" y="124"/>
                    </a:lnTo>
                    <a:lnTo>
                      <a:pt x="178" y="118"/>
                    </a:lnTo>
                    <a:lnTo>
                      <a:pt x="180" y="116"/>
                    </a:lnTo>
                    <a:lnTo>
                      <a:pt x="186" y="114"/>
                    </a:lnTo>
                    <a:lnTo>
                      <a:pt x="186" y="108"/>
                    </a:lnTo>
                    <a:lnTo>
                      <a:pt x="188" y="98"/>
                    </a:lnTo>
                    <a:lnTo>
                      <a:pt x="194" y="92"/>
                    </a:lnTo>
                    <a:lnTo>
                      <a:pt x="194" y="90"/>
                    </a:lnTo>
                    <a:lnTo>
                      <a:pt x="202" y="98"/>
                    </a:lnTo>
                    <a:lnTo>
                      <a:pt x="206" y="100"/>
                    </a:lnTo>
                    <a:lnTo>
                      <a:pt x="206" y="96"/>
                    </a:lnTo>
                    <a:lnTo>
                      <a:pt x="206" y="90"/>
                    </a:lnTo>
                    <a:lnTo>
                      <a:pt x="206" y="88"/>
                    </a:lnTo>
                    <a:lnTo>
                      <a:pt x="212" y="88"/>
                    </a:lnTo>
                    <a:lnTo>
                      <a:pt x="214" y="88"/>
                    </a:lnTo>
                    <a:lnTo>
                      <a:pt x="222" y="90"/>
                    </a:lnTo>
                    <a:lnTo>
                      <a:pt x="224" y="88"/>
                    </a:lnTo>
                    <a:lnTo>
                      <a:pt x="226" y="82"/>
                    </a:lnTo>
                    <a:lnTo>
                      <a:pt x="230" y="74"/>
                    </a:lnTo>
                    <a:lnTo>
                      <a:pt x="224" y="66"/>
                    </a:lnTo>
                    <a:lnTo>
                      <a:pt x="232" y="70"/>
                    </a:lnTo>
                    <a:lnTo>
                      <a:pt x="240" y="64"/>
                    </a:lnTo>
                    <a:lnTo>
                      <a:pt x="240" y="62"/>
                    </a:lnTo>
                    <a:lnTo>
                      <a:pt x="242" y="60"/>
                    </a:lnTo>
                    <a:lnTo>
                      <a:pt x="248" y="60"/>
                    </a:lnTo>
                    <a:lnTo>
                      <a:pt x="262" y="78"/>
                    </a:lnTo>
                    <a:lnTo>
                      <a:pt x="270" y="78"/>
                    </a:lnTo>
                    <a:lnTo>
                      <a:pt x="278" y="78"/>
                    </a:lnTo>
                    <a:lnTo>
                      <a:pt x="280" y="78"/>
                    </a:lnTo>
                    <a:lnTo>
                      <a:pt x="284" y="78"/>
                    </a:lnTo>
                    <a:lnTo>
                      <a:pt x="284" y="74"/>
                    </a:lnTo>
                    <a:lnTo>
                      <a:pt x="286" y="74"/>
                    </a:lnTo>
                    <a:lnTo>
                      <a:pt x="288" y="78"/>
                    </a:lnTo>
                    <a:lnTo>
                      <a:pt x="298" y="82"/>
                    </a:lnTo>
                    <a:lnTo>
                      <a:pt x="302" y="78"/>
                    </a:lnTo>
                    <a:lnTo>
                      <a:pt x="306" y="74"/>
                    </a:lnTo>
                    <a:lnTo>
                      <a:pt x="310" y="66"/>
                    </a:lnTo>
                    <a:lnTo>
                      <a:pt x="306" y="64"/>
                    </a:lnTo>
                    <a:lnTo>
                      <a:pt x="306" y="60"/>
                    </a:lnTo>
                    <a:lnTo>
                      <a:pt x="306" y="56"/>
                    </a:lnTo>
                    <a:lnTo>
                      <a:pt x="310" y="54"/>
                    </a:lnTo>
                    <a:lnTo>
                      <a:pt x="312" y="52"/>
                    </a:lnTo>
                    <a:lnTo>
                      <a:pt x="316" y="48"/>
                    </a:lnTo>
                    <a:lnTo>
                      <a:pt x="320" y="46"/>
                    </a:lnTo>
                    <a:lnTo>
                      <a:pt x="320" y="42"/>
                    </a:lnTo>
                    <a:lnTo>
                      <a:pt x="330" y="44"/>
                    </a:lnTo>
                    <a:lnTo>
                      <a:pt x="332" y="44"/>
                    </a:lnTo>
                    <a:lnTo>
                      <a:pt x="338" y="42"/>
                    </a:lnTo>
                    <a:lnTo>
                      <a:pt x="342" y="38"/>
                    </a:lnTo>
                    <a:lnTo>
                      <a:pt x="346" y="44"/>
                    </a:lnTo>
                    <a:lnTo>
                      <a:pt x="350" y="52"/>
                    </a:lnTo>
                    <a:lnTo>
                      <a:pt x="360" y="56"/>
                    </a:lnTo>
                    <a:lnTo>
                      <a:pt x="364" y="60"/>
                    </a:lnTo>
                    <a:lnTo>
                      <a:pt x="366" y="60"/>
                    </a:lnTo>
                    <a:lnTo>
                      <a:pt x="366" y="62"/>
                    </a:lnTo>
                    <a:lnTo>
                      <a:pt x="366" y="64"/>
                    </a:lnTo>
                    <a:lnTo>
                      <a:pt x="368" y="64"/>
                    </a:lnTo>
                    <a:lnTo>
                      <a:pt x="370" y="60"/>
                    </a:lnTo>
                    <a:lnTo>
                      <a:pt x="370" y="52"/>
                    </a:lnTo>
                    <a:lnTo>
                      <a:pt x="370" y="48"/>
                    </a:lnTo>
                    <a:lnTo>
                      <a:pt x="374" y="48"/>
                    </a:lnTo>
                    <a:lnTo>
                      <a:pt x="378" y="46"/>
                    </a:lnTo>
                    <a:lnTo>
                      <a:pt x="382" y="42"/>
                    </a:lnTo>
                    <a:lnTo>
                      <a:pt x="384" y="38"/>
                    </a:lnTo>
                    <a:lnTo>
                      <a:pt x="376" y="38"/>
                    </a:lnTo>
                    <a:lnTo>
                      <a:pt x="374" y="44"/>
                    </a:lnTo>
                    <a:lnTo>
                      <a:pt x="370" y="44"/>
                    </a:lnTo>
                    <a:lnTo>
                      <a:pt x="364" y="46"/>
                    </a:lnTo>
                    <a:lnTo>
                      <a:pt x="360" y="42"/>
                    </a:lnTo>
                    <a:lnTo>
                      <a:pt x="358" y="36"/>
                    </a:lnTo>
                    <a:lnTo>
                      <a:pt x="364" y="36"/>
                    </a:lnTo>
                    <a:lnTo>
                      <a:pt x="370" y="36"/>
                    </a:lnTo>
                    <a:lnTo>
                      <a:pt x="374" y="32"/>
                    </a:lnTo>
                    <a:lnTo>
                      <a:pt x="378" y="28"/>
                    </a:lnTo>
                    <a:lnTo>
                      <a:pt x="378" y="32"/>
                    </a:lnTo>
                    <a:lnTo>
                      <a:pt x="382" y="32"/>
                    </a:lnTo>
                    <a:lnTo>
                      <a:pt x="384" y="32"/>
                    </a:lnTo>
                    <a:lnTo>
                      <a:pt x="382" y="26"/>
                    </a:lnTo>
                    <a:lnTo>
                      <a:pt x="378" y="20"/>
                    </a:lnTo>
                    <a:lnTo>
                      <a:pt x="376" y="20"/>
                    </a:lnTo>
                    <a:lnTo>
                      <a:pt x="376" y="24"/>
                    </a:lnTo>
                    <a:lnTo>
                      <a:pt x="370" y="24"/>
                    </a:lnTo>
                    <a:lnTo>
                      <a:pt x="374" y="18"/>
                    </a:lnTo>
                    <a:lnTo>
                      <a:pt x="374" y="16"/>
                    </a:lnTo>
                    <a:lnTo>
                      <a:pt x="370" y="18"/>
                    </a:lnTo>
                    <a:lnTo>
                      <a:pt x="366" y="20"/>
                    </a:lnTo>
                    <a:lnTo>
                      <a:pt x="366" y="16"/>
                    </a:lnTo>
                    <a:lnTo>
                      <a:pt x="360" y="16"/>
                    </a:lnTo>
                    <a:lnTo>
                      <a:pt x="364" y="14"/>
                    </a:lnTo>
                    <a:lnTo>
                      <a:pt x="360" y="14"/>
                    </a:lnTo>
                    <a:lnTo>
                      <a:pt x="360" y="10"/>
                    </a:lnTo>
                    <a:lnTo>
                      <a:pt x="356" y="10"/>
                    </a:lnTo>
                    <a:lnTo>
                      <a:pt x="356" y="14"/>
                    </a:lnTo>
                    <a:lnTo>
                      <a:pt x="356" y="16"/>
                    </a:lnTo>
                    <a:lnTo>
                      <a:pt x="346" y="18"/>
                    </a:lnTo>
                    <a:lnTo>
                      <a:pt x="346" y="10"/>
                    </a:lnTo>
                    <a:lnTo>
                      <a:pt x="350" y="8"/>
                    </a:lnTo>
                    <a:lnTo>
                      <a:pt x="348" y="6"/>
                    </a:lnTo>
                    <a:lnTo>
                      <a:pt x="338" y="0"/>
                    </a:lnTo>
                    <a:lnTo>
                      <a:pt x="338" y="8"/>
                    </a:lnTo>
                    <a:lnTo>
                      <a:pt x="332" y="10"/>
                    </a:lnTo>
                    <a:lnTo>
                      <a:pt x="334" y="16"/>
                    </a:lnTo>
                    <a:lnTo>
                      <a:pt x="324" y="24"/>
                    </a:lnTo>
                    <a:lnTo>
                      <a:pt x="324" y="26"/>
                    </a:lnTo>
                    <a:lnTo>
                      <a:pt x="322" y="26"/>
                    </a:lnTo>
                    <a:lnTo>
                      <a:pt x="322" y="24"/>
                    </a:lnTo>
                    <a:lnTo>
                      <a:pt x="322" y="16"/>
                    </a:lnTo>
                    <a:lnTo>
                      <a:pt x="324" y="16"/>
                    </a:lnTo>
                    <a:lnTo>
                      <a:pt x="324" y="14"/>
                    </a:lnTo>
                    <a:lnTo>
                      <a:pt x="322" y="10"/>
                    </a:lnTo>
                    <a:lnTo>
                      <a:pt x="320" y="14"/>
                    </a:lnTo>
                    <a:lnTo>
                      <a:pt x="316" y="16"/>
                    </a:lnTo>
                    <a:lnTo>
                      <a:pt x="320" y="16"/>
                    </a:lnTo>
                    <a:lnTo>
                      <a:pt x="312" y="20"/>
                    </a:lnTo>
                    <a:lnTo>
                      <a:pt x="306" y="28"/>
                    </a:lnTo>
                    <a:lnTo>
                      <a:pt x="306" y="32"/>
                    </a:lnTo>
                    <a:lnTo>
                      <a:pt x="306" y="34"/>
                    </a:lnTo>
                    <a:lnTo>
                      <a:pt x="302" y="38"/>
                    </a:lnTo>
                    <a:lnTo>
                      <a:pt x="304" y="24"/>
                    </a:lnTo>
                    <a:lnTo>
                      <a:pt x="306" y="24"/>
                    </a:lnTo>
                    <a:lnTo>
                      <a:pt x="310" y="20"/>
                    </a:lnTo>
                    <a:lnTo>
                      <a:pt x="304" y="10"/>
                    </a:lnTo>
                    <a:lnTo>
                      <a:pt x="302" y="14"/>
                    </a:lnTo>
                    <a:lnTo>
                      <a:pt x="304" y="14"/>
                    </a:lnTo>
                    <a:lnTo>
                      <a:pt x="298" y="14"/>
                    </a:lnTo>
                    <a:lnTo>
                      <a:pt x="298" y="10"/>
                    </a:lnTo>
                    <a:lnTo>
                      <a:pt x="296" y="10"/>
                    </a:lnTo>
                    <a:lnTo>
                      <a:pt x="294" y="10"/>
                    </a:lnTo>
                    <a:lnTo>
                      <a:pt x="292" y="8"/>
                    </a:lnTo>
                    <a:lnTo>
                      <a:pt x="292" y="16"/>
                    </a:lnTo>
                    <a:lnTo>
                      <a:pt x="292" y="20"/>
                    </a:lnTo>
                    <a:lnTo>
                      <a:pt x="286" y="18"/>
                    </a:lnTo>
                    <a:lnTo>
                      <a:pt x="288" y="16"/>
                    </a:lnTo>
                    <a:lnTo>
                      <a:pt x="286" y="16"/>
                    </a:lnTo>
                    <a:lnTo>
                      <a:pt x="284" y="14"/>
                    </a:lnTo>
                    <a:lnTo>
                      <a:pt x="284" y="18"/>
                    </a:lnTo>
                    <a:lnTo>
                      <a:pt x="284" y="20"/>
                    </a:lnTo>
                    <a:lnTo>
                      <a:pt x="268" y="32"/>
                    </a:lnTo>
                    <a:lnTo>
                      <a:pt x="258" y="26"/>
                    </a:lnTo>
                    <a:lnTo>
                      <a:pt x="252" y="20"/>
                    </a:lnTo>
                    <a:lnTo>
                      <a:pt x="248" y="20"/>
                    </a:lnTo>
                    <a:lnTo>
                      <a:pt x="242" y="28"/>
                    </a:lnTo>
                    <a:lnTo>
                      <a:pt x="250" y="28"/>
                    </a:lnTo>
                    <a:lnTo>
                      <a:pt x="250" y="34"/>
                    </a:lnTo>
                    <a:lnTo>
                      <a:pt x="250" y="36"/>
                    </a:lnTo>
                    <a:lnTo>
                      <a:pt x="240" y="32"/>
                    </a:lnTo>
                    <a:lnTo>
                      <a:pt x="242" y="42"/>
                    </a:lnTo>
                    <a:lnTo>
                      <a:pt x="234" y="42"/>
                    </a:lnTo>
                    <a:lnTo>
                      <a:pt x="238" y="36"/>
                    </a:lnTo>
                    <a:lnTo>
                      <a:pt x="234" y="32"/>
                    </a:lnTo>
                    <a:lnTo>
                      <a:pt x="230" y="42"/>
                    </a:lnTo>
                    <a:lnTo>
                      <a:pt x="226" y="32"/>
                    </a:lnTo>
                    <a:lnTo>
                      <a:pt x="224" y="36"/>
                    </a:lnTo>
                    <a:lnTo>
                      <a:pt x="224" y="42"/>
                    </a:lnTo>
                    <a:lnTo>
                      <a:pt x="216" y="46"/>
                    </a:lnTo>
                    <a:lnTo>
                      <a:pt x="214" y="44"/>
                    </a:lnTo>
                    <a:lnTo>
                      <a:pt x="214" y="42"/>
                    </a:lnTo>
                    <a:lnTo>
                      <a:pt x="212" y="38"/>
                    </a:lnTo>
                    <a:lnTo>
                      <a:pt x="210" y="46"/>
                    </a:lnTo>
                    <a:lnTo>
                      <a:pt x="212" y="48"/>
                    </a:lnTo>
                    <a:lnTo>
                      <a:pt x="214" y="48"/>
                    </a:lnTo>
                    <a:lnTo>
                      <a:pt x="212" y="48"/>
                    </a:lnTo>
                    <a:lnTo>
                      <a:pt x="206" y="52"/>
                    </a:lnTo>
                    <a:lnTo>
                      <a:pt x="204" y="52"/>
                    </a:lnTo>
                    <a:lnTo>
                      <a:pt x="206" y="52"/>
                    </a:lnTo>
                    <a:lnTo>
                      <a:pt x="206" y="56"/>
                    </a:lnTo>
                    <a:lnTo>
                      <a:pt x="204" y="56"/>
                    </a:lnTo>
                    <a:lnTo>
                      <a:pt x="202" y="56"/>
                    </a:lnTo>
                    <a:lnTo>
                      <a:pt x="202" y="54"/>
                    </a:lnTo>
                    <a:lnTo>
                      <a:pt x="198" y="54"/>
                    </a:lnTo>
                    <a:lnTo>
                      <a:pt x="198" y="62"/>
                    </a:lnTo>
                    <a:lnTo>
                      <a:pt x="194" y="60"/>
                    </a:lnTo>
                    <a:lnTo>
                      <a:pt x="194" y="52"/>
                    </a:lnTo>
                    <a:lnTo>
                      <a:pt x="194" y="46"/>
                    </a:lnTo>
                    <a:lnTo>
                      <a:pt x="188" y="46"/>
                    </a:lnTo>
                    <a:lnTo>
                      <a:pt x="180" y="52"/>
                    </a:lnTo>
                    <a:lnTo>
                      <a:pt x="184" y="64"/>
                    </a:lnTo>
                    <a:lnTo>
                      <a:pt x="194" y="62"/>
                    </a:lnTo>
                    <a:lnTo>
                      <a:pt x="188" y="78"/>
                    </a:lnTo>
                    <a:lnTo>
                      <a:pt x="184" y="82"/>
                    </a:lnTo>
                    <a:lnTo>
                      <a:pt x="176" y="84"/>
                    </a:lnTo>
                    <a:lnTo>
                      <a:pt x="176" y="90"/>
                    </a:lnTo>
                    <a:lnTo>
                      <a:pt x="180" y="90"/>
                    </a:lnTo>
                    <a:lnTo>
                      <a:pt x="180" y="100"/>
                    </a:lnTo>
                    <a:lnTo>
                      <a:pt x="166" y="92"/>
                    </a:lnTo>
                    <a:lnTo>
                      <a:pt x="170" y="102"/>
                    </a:lnTo>
                    <a:lnTo>
                      <a:pt x="176" y="114"/>
                    </a:lnTo>
                    <a:lnTo>
                      <a:pt x="170" y="114"/>
                    </a:lnTo>
                    <a:lnTo>
                      <a:pt x="162" y="114"/>
                    </a:lnTo>
                    <a:lnTo>
                      <a:pt x="162" y="120"/>
                    </a:lnTo>
                    <a:lnTo>
                      <a:pt x="158" y="126"/>
                    </a:lnTo>
                    <a:lnTo>
                      <a:pt x="150" y="128"/>
                    </a:lnTo>
                    <a:lnTo>
                      <a:pt x="150" y="126"/>
                    </a:lnTo>
                    <a:lnTo>
                      <a:pt x="148" y="126"/>
                    </a:lnTo>
                    <a:lnTo>
                      <a:pt x="144" y="130"/>
                    </a:lnTo>
                    <a:lnTo>
                      <a:pt x="144" y="136"/>
                    </a:lnTo>
                    <a:lnTo>
                      <a:pt x="140" y="134"/>
                    </a:lnTo>
                    <a:lnTo>
                      <a:pt x="138" y="136"/>
                    </a:lnTo>
                    <a:lnTo>
                      <a:pt x="138" y="138"/>
                    </a:lnTo>
                    <a:lnTo>
                      <a:pt x="142" y="138"/>
                    </a:lnTo>
                    <a:lnTo>
                      <a:pt x="138" y="142"/>
                    </a:lnTo>
                    <a:lnTo>
                      <a:pt x="140" y="144"/>
                    </a:lnTo>
                    <a:lnTo>
                      <a:pt x="140" y="146"/>
                    </a:lnTo>
                    <a:lnTo>
                      <a:pt x="140" y="152"/>
                    </a:lnTo>
                    <a:lnTo>
                      <a:pt x="138" y="152"/>
                    </a:lnTo>
                    <a:lnTo>
                      <a:pt x="132" y="152"/>
                    </a:lnTo>
                    <a:lnTo>
                      <a:pt x="122" y="160"/>
                    </a:lnTo>
                    <a:lnTo>
                      <a:pt x="120" y="164"/>
                    </a:lnTo>
                    <a:lnTo>
                      <a:pt x="116" y="172"/>
                    </a:lnTo>
                    <a:lnTo>
                      <a:pt x="112" y="172"/>
                    </a:lnTo>
                    <a:lnTo>
                      <a:pt x="108" y="170"/>
                    </a:lnTo>
                    <a:lnTo>
                      <a:pt x="96" y="184"/>
                    </a:lnTo>
                    <a:lnTo>
                      <a:pt x="94" y="184"/>
                    </a:lnTo>
                    <a:lnTo>
                      <a:pt x="90" y="188"/>
                    </a:lnTo>
                    <a:lnTo>
                      <a:pt x="88" y="192"/>
                    </a:lnTo>
                    <a:lnTo>
                      <a:pt x="86" y="198"/>
                    </a:lnTo>
                    <a:lnTo>
                      <a:pt x="80" y="198"/>
                    </a:lnTo>
                    <a:lnTo>
                      <a:pt x="80" y="200"/>
                    </a:lnTo>
                    <a:lnTo>
                      <a:pt x="84" y="202"/>
                    </a:lnTo>
                    <a:lnTo>
                      <a:pt x="88" y="202"/>
                    </a:lnTo>
                    <a:lnTo>
                      <a:pt x="94" y="196"/>
                    </a:lnTo>
                    <a:lnTo>
                      <a:pt x="98" y="196"/>
                    </a:lnTo>
                    <a:lnTo>
                      <a:pt x="102" y="198"/>
                    </a:lnTo>
                    <a:lnTo>
                      <a:pt x="98" y="200"/>
                    </a:lnTo>
                    <a:lnTo>
                      <a:pt x="90" y="206"/>
                    </a:lnTo>
                    <a:lnTo>
                      <a:pt x="90" y="208"/>
                    </a:lnTo>
                    <a:lnTo>
                      <a:pt x="84" y="208"/>
                    </a:lnTo>
                    <a:lnTo>
                      <a:pt x="78" y="208"/>
                    </a:lnTo>
                    <a:lnTo>
                      <a:pt x="78" y="202"/>
                    </a:lnTo>
                    <a:lnTo>
                      <a:pt x="76" y="200"/>
                    </a:lnTo>
                    <a:lnTo>
                      <a:pt x="72" y="200"/>
                    </a:lnTo>
                    <a:lnTo>
                      <a:pt x="72" y="206"/>
                    </a:lnTo>
                    <a:lnTo>
                      <a:pt x="60" y="198"/>
                    </a:lnTo>
                    <a:lnTo>
                      <a:pt x="58" y="206"/>
                    </a:lnTo>
                    <a:lnTo>
                      <a:pt x="60" y="202"/>
                    </a:lnTo>
                    <a:lnTo>
                      <a:pt x="62" y="202"/>
                    </a:lnTo>
                    <a:lnTo>
                      <a:pt x="62" y="208"/>
                    </a:lnTo>
                    <a:lnTo>
                      <a:pt x="66" y="210"/>
                    </a:lnTo>
                    <a:lnTo>
                      <a:pt x="62" y="212"/>
                    </a:lnTo>
                    <a:lnTo>
                      <a:pt x="62" y="216"/>
                    </a:lnTo>
                    <a:lnTo>
                      <a:pt x="58" y="216"/>
                    </a:lnTo>
                    <a:lnTo>
                      <a:pt x="52" y="224"/>
                    </a:lnTo>
                    <a:lnTo>
                      <a:pt x="44" y="226"/>
                    </a:lnTo>
                    <a:lnTo>
                      <a:pt x="36" y="224"/>
                    </a:lnTo>
                    <a:lnTo>
                      <a:pt x="36" y="228"/>
                    </a:lnTo>
                    <a:lnTo>
                      <a:pt x="40" y="228"/>
                    </a:lnTo>
                    <a:lnTo>
                      <a:pt x="40" y="234"/>
                    </a:lnTo>
                    <a:lnTo>
                      <a:pt x="36" y="236"/>
                    </a:lnTo>
                    <a:lnTo>
                      <a:pt x="34" y="236"/>
                    </a:lnTo>
                    <a:lnTo>
                      <a:pt x="24" y="236"/>
                    </a:lnTo>
                    <a:lnTo>
                      <a:pt x="24" y="242"/>
                    </a:lnTo>
                    <a:lnTo>
                      <a:pt x="32" y="242"/>
                    </a:lnTo>
                    <a:lnTo>
                      <a:pt x="26" y="244"/>
                    </a:lnTo>
                    <a:lnTo>
                      <a:pt x="18" y="246"/>
                    </a:lnTo>
                    <a:lnTo>
                      <a:pt x="6" y="248"/>
                    </a:lnTo>
                    <a:lnTo>
                      <a:pt x="6" y="254"/>
                    </a:lnTo>
                    <a:lnTo>
                      <a:pt x="16" y="256"/>
                    </a:lnTo>
                    <a:lnTo>
                      <a:pt x="22" y="256"/>
                    </a:lnTo>
                    <a:lnTo>
                      <a:pt x="18" y="256"/>
                    </a:lnTo>
                    <a:lnTo>
                      <a:pt x="6" y="256"/>
                    </a:lnTo>
                    <a:lnTo>
                      <a:pt x="0" y="260"/>
                    </a:lnTo>
                    <a:lnTo>
                      <a:pt x="4" y="266"/>
                    </a:lnTo>
                    <a:lnTo>
                      <a:pt x="4" y="270"/>
                    </a:lnTo>
                    <a:lnTo>
                      <a:pt x="14" y="270"/>
                    </a:lnTo>
                    <a:lnTo>
                      <a:pt x="4" y="274"/>
                    </a:lnTo>
                    <a:lnTo>
                      <a:pt x="6" y="278"/>
                    </a:lnTo>
                    <a:lnTo>
                      <a:pt x="8" y="278"/>
                    </a:lnTo>
                    <a:lnTo>
                      <a:pt x="8" y="282"/>
                    </a:lnTo>
                    <a:lnTo>
                      <a:pt x="4" y="284"/>
                    </a:lnTo>
                    <a:lnTo>
                      <a:pt x="8" y="288"/>
                    </a:lnTo>
                    <a:lnTo>
                      <a:pt x="12" y="288"/>
                    </a:lnTo>
                    <a:lnTo>
                      <a:pt x="12" y="290"/>
                    </a:lnTo>
                    <a:lnTo>
                      <a:pt x="8" y="292"/>
                    </a:lnTo>
                    <a:lnTo>
                      <a:pt x="14" y="294"/>
                    </a:lnTo>
                    <a:lnTo>
                      <a:pt x="16" y="298"/>
                    </a:lnTo>
                    <a:lnTo>
                      <a:pt x="18" y="294"/>
                    </a:lnTo>
                    <a:lnTo>
                      <a:pt x="24" y="290"/>
                    </a:lnTo>
                    <a:lnTo>
                      <a:pt x="26" y="290"/>
                    </a:lnTo>
                    <a:lnTo>
                      <a:pt x="30" y="290"/>
                    </a:lnTo>
                    <a:lnTo>
                      <a:pt x="30" y="292"/>
                    </a:lnTo>
                    <a:lnTo>
                      <a:pt x="24" y="292"/>
                    </a:lnTo>
                    <a:lnTo>
                      <a:pt x="16" y="310"/>
                    </a:lnTo>
                    <a:lnTo>
                      <a:pt x="6" y="310"/>
                    </a:lnTo>
                    <a:lnTo>
                      <a:pt x="6" y="312"/>
                    </a:lnTo>
                    <a:lnTo>
                      <a:pt x="6" y="316"/>
                    </a:lnTo>
                    <a:lnTo>
                      <a:pt x="14" y="320"/>
                    </a:lnTo>
                    <a:lnTo>
                      <a:pt x="16" y="316"/>
                    </a:lnTo>
                    <a:lnTo>
                      <a:pt x="22" y="316"/>
                    </a:lnTo>
                    <a:lnTo>
                      <a:pt x="22" y="320"/>
                    </a:lnTo>
                    <a:lnTo>
                      <a:pt x="22" y="324"/>
                    </a:lnTo>
                    <a:lnTo>
                      <a:pt x="16" y="328"/>
                    </a:lnTo>
                    <a:lnTo>
                      <a:pt x="14" y="328"/>
                    </a:lnTo>
                    <a:lnTo>
                      <a:pt x="14" y="334"/>
                    </a:lnTo>
                    <a:lnTo>
                      <a:pt x="14" y="338"/>
                    </a:lnTo>
                    <a:lnTo>
                      <a:pt x="18" y="338"/>
                    </a:lnTo>
                    <a:lnTo>
                      <a:pt x="22" y="344"/>
                    </a:lnTo>
                    <a:lnTo>
                      <a:pt x="26" y="344"/>
                    </a:lnTo>
                    <a:lnTo>
                      <a:pt x="30" y="344"/>
                    </a:lnTo>
                    <a:lnTo>
                      <a:pt x="32" y="344"/>
                    </a:lnTo>
                    <a:lnTo>
                      <a:pt x="32" y="348"/>
                    </a:lnTo>
                    <a:lnTo>
                      <a:pt x="40" y="348"/>
                    </a:lnTo>
                    <a:lnTo>
                      <a:pt x="50" y="346"/>
                    </a:lnTo>
                    <a:lnTo>
                      <a:pt x="62" y="338"/>
                    </a:lnTo>
                    <a:lnTo>
                      <a:pt x="66" y="336"/>
                    </a:lnTo>
                    <a:lnTo>
                      <a:pt x="68" y="330"/>
                    </a:lnTo>
                    <a:lnTo>
                      <a:pt x="72" y="330"/>
                    </a:lnTo>
                    <a:lnTo>
                      <a:pt x="76" y="330"/>
                    </a:lnTo>
                    <a:lnTo>
                      <a:pt x="86" y="326"/>
                    </a:lnTo>
                    <a:lnTo>
                      <a:pt x="94" y="320"/>
                    </a:lnTo>
                    <a:lnTo>
                      <a:pt x="96" y="326"/>
                    </a:lnTo>
                    <a:lnTo>
                      <a:pt x="96" y="326"/>
                    </a:lnTo>
                    <a:lnTo>
                      <a:pt x="96" y="32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0" name="Freeform 1588"/>
              <p:cNvSpPr>
                <a:spLocks/>
              </p:cNvSpPr>
              <p:nvPr/>
            </p:nvSpPr>
            <p:spPr bwMode="auto">
              <a:xfrm>
                <a:off x="793750" y="2559050"/>
                <a:ext cx="3175" cy="6350"/>
              </a:xfrm>
              <a:custGeom>
                <a:avLst/>
                <a:gdLst>
                  <a:gd name="T0" fmla="*/ 0 w 2"/>
                  <a:gd name="T1" fmla="*/ 0 h 4"/>
                  <a:gd name="T2" fmla="*/ 2 w 2"/>
                  <a:gd name="T3" fmla="*/ 4 h 4"/>
                  <a:gd name="T4" fmla="*/ 2 w 2"/>
                  <a:gd name="T5" fmla="*/ 2 h 4"/>
                  <a:gd name="T6" fmla="*/ 0 w 2"/>
                  <a:gd name="T7" fmla="*/ 0 h 4"/>
                  <a:gd name="T8" fmla="*/ 0 w 2"/>
                  <a:gd name="T9" fmla="*/ 0 h 4"/>
                  <a:gd name="T10" fmla="*/ 0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0" y="0"/>
                    </a:moveTo>
                    <a:lnTo>
                      <a:pt x="2" y="4"/>
                    </a:lnTo>
                    <a:lnTo>
                      <a:pt x="2"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1" name="Freeform 1589"/>
              <p:cNvSpPr>
                <a:spLocks/>
              </p:cNvSpPr>
              <p:nvPr/>
            </p:nvSpPr>
            <p:spPr bwMode="auto">
              <a:xfrm>
                <a:off x="793750" y="2559050"/>
                <a:ext cx="3175" cy="6350"/>
              </a:xfrm>
              <a:custGeom>
                <a:avLst/>
                <a:gdLst>
                  <a:gd name="T0" fmla="*/ 0 w 2"/>
                  <a:gd name="T1" fmla="*/ 0 h 4"/>
                  <a:gd name="T2" fmla="*/ 2 w 2"/>
                  <a:gd name="T3" fmla="*/ 4 h 4"/>
                  <a:gd name="T4" fmla="*/ 2 w 2"/>
                  <a:gd name="T5" fmla="*/ 2 h 4"/>
                  <a:gd name="T6" fmla="*/ 0 w 2"/>
                  <a:gd name="T7" fmla="*/ 0 h 4"/>
                  <a:gd name="T8" fmla="*/ 0 w 2"/>
                  <a:gd name="T9" fmla="*/ 0 h 4"/>
                  <a:gd name="T10" fmla="*/ 0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0" y="0"/>
                    </a:moveTo>
                    <a:lnTo>
                      <a:pt x="2" y="4"/>
                    </a:lnTo>
                    <a:lnTo>
                      <a:pt x="2"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2" name="Freeform 1590"/>
              <p:cNvSpPr>
                <a:spLocks/>
              </p:cNvSpPr>
              <p:nvPr/>
            </p:nvSpPr>
            <p:spPr bwMode="auto">
              <a:xfrm>
                <a:off x="825500" y="2514600"/>
                <a:ext cx="3175" cy="6350"/>
              </a:xfrm>
              <a:custGeom>
                <a:avLst/>
                <a:gdLst>
                  <a:gd name="T0" fmla="*/ 2 w 2"/>
                  <a:gd name="T1" fmla="*/ 0 h 4"/>
                  <a:gd name="T2" fmla="*/ 2 w 2"/>
                  <a:gd name="T3" fmla="*/ 0 h 4"/>
                  <a:gd name="T4" fmla="*/ 2 w 2"/>
                  <a:gd name="T5" fmla="*/ 2 h 4"/>
                  <a:gd name="T6" fmla="*/ 0 w 2"/>
                  <a:gd name="T7" fmla="*/ 4 h 4"/>
                  <a:gd name="T8" fmla="*/ 0 w 2"/>
                  <a:gd name="T9" fmla="*/ 0 h 4"/>
                  <a:gd name="T10" fmla="*/ 2 w 2"/>
                  <a:gd name="T11" fmla="*/ 0 h 4"/>
                  <a:gd name="T12" fmla="*/ 2 w 2"/>
                  <a:gd name="T13" fmla="*/ 0 h 4"/>
                  <a:gd name="T14" fmla="*/ 2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0"/>
                    </a:moveTo>
                    <a:lnTo>
                      <a:pt x="2" y="0"/>
                    </a:lnTo>
                    <a:lnTo>
                      <a:pt x="2" y="2"/>
                    </a:lnTo>
                    <a:lnTo>
                      <a:pt x="0" y="4"/>
                    </a:lnTo>
                    <a:lnTo>
                      <a:pt x="0" y="0"/>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3" name="Freeform 1591"/>
              <p:cNvSpPr>
                <a:spLocks/>
              </p:cNvSpPr>
              <p:nvPr/>
            </p:nvSpPr>
            <p:spPr bwMode="auto">
              <a:xfrm>
                <a:off x="825500" y="2514600"/>
                <a:ext cx="3175" cy="6350"/>
              </a:xfrm>
              <a:custGeom>
                <a:avLst/>
                <a:gdLst>
                  <a:gd name="T0" fmla="*/ 2 w 2"/>
                  <a:gd name="T1" fmla="*/ 0 h 4"/>
                  <a:gd name="T2" fmla="*/ 2 w 2"/>
                  <a:gd name="T3" fmla="*/ 0 h 4"/>
                  <a:gd name="T4" fmla="*/ 2 w 2"/>
                  <a:gd name="T5" fmla="*/ 2 h 4"/>
                  <a:gd name="T6" fmla="*/ 0 w 2"/>
                  <a:gd name="T7" fmla="*/ 4 h 4"/>
                  <a:gd name="T8" fmla="*/ 0 w 2"/>
                  <a:gd name="T9" fmla="*/ 0 h 4"/>
                  <a:gd name="T10" fmla="*/ 2 w 2"/>
                  <a:gd name="T11" fmla="*/ 0 h 4"/>
                  <a:gd name="T12" fmla="*/ 2 w 2"/>
                  <a:gd name="T13" fmla="*/ 0 h 4"/>
                  <a:gd name="T14" fmla="*/ 2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0"/>
                    </a:moveTo>
                    <a:lnTo>
                      <a:pt x="2" y="0"/>
                    </a:lnTo>
                    <a:lnTo>
                      <a:pt x="2" y="2"/>
                    </a:lnTo>
                    <a:lnTo>
                      <a:pt x="0" y="4"/>
                    </a:lnTo>
                    <a:lnTo>
                      <a:pt x="0" y="0"/>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4" name="Freeform 1592"/>
              <p:cNvSpPr>
                <a:spLocks/>
              </p:cNvSpPr>
              <p:nvPr/>
            </p:nvSpPr>
            <p:spPr bwMode="auto">
              <a:xfrm>
                <a:off x="796925" y="2514600"/>
                <a:ext cx="19050" cy="12700"/>
              </a:xfrm>
              <a:custGeom>
                <a:avLst/>
                <a:gdLst>
                  <a:gd name="T0" fmla="*/ 10 w 12"/>
                  <a:gd name="T1" fmla="*/ 0 h 8"/>
                  <a:gd name="T2" fmla="*/ 10 w 12"/>
                  <a:gd name="T3" fmla="*/ 0 h 8"/>
                  <a:gd name="T4" fmla="*/ 12 w 12"/>
                  <a:gd name="T5" fmla="*/ 0 h 8"/>
                  <a:gd name="T6" fmla="*/ 12 w 12"/>
                  <a:gd name="T7" fmla="*/ 4 h 8"/>
                  <a:gd name="T8" fmla="*/ 12 w 12"/>
                  <a:gd name="T9" fmla="*/ 8 h 8"/>
                  <a:gd name="T10" fmla="*/ 2 w 12"/>
                  <a:gd name="T11" fmla="*/ 4 h 8"/>
                  <a:gd name="T12" fmla="*/ 0 w 12"/>
                  <a:gd name="T13" fmla="*/ 2 h 8"/>
                  <a:gd name="T14" fmla="*/ 8 w 12"/>
                  <a:gd name="T15" fmla="*/ 4 h 8"/>
                  <a:gd name="T16" fmla="*/ 8 w 12"/>
                  <a:gd name="T17" fmla="*/ 0 h 8"/>
                  <a:gd name="T18" fmla="*/ 10 w 12"/>
                  <a:gd name="T19" fmla="*/ 0 h 8"/>
                  <a:gd name="T20" fmla="*/ 10 w 12"/>
                  <a:gd name="T21" fmla="*/ 0 h 8"/>
                  <a:gd name="T22" fmla="*/ 10 w 12"/>
                  <a:gd name="T2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8">
                    <a:moveTo>
                      <a:pt x="10" y="0"/>
                    </a:moveTo>
                    <a:lnTo>
                      <a:pt x="10" y="0"/>
                    </a:lnTo>
                    <a:lnTo>
                      <a:pt x="12" y="0"/>
                    </a:lnTo>
                    <a:lnTo>
                      <a:pt x="12" y="4"/>
                    </a:lnTo>
                    <a:lnTo>
                      <a:pt x="12" y="8"/>
                    </a:lnTo>
                    <a:lnTo>
                      <a:pt x="2" y="4"/>
                    </a:lnTo>
                    <a:lnTo>
                      <a:pt x="0" y="2"/>
                    </a:lnTo>
                    <a:lnTo>
                      <a:pt x="8" y="4"/>
                    </a:lnTo>
                    <a:lnTo>
                      <a:pt x="8" y="0"/>
                    </a:lnTo>
                    <a:lnTo>
                      <a:pt x="10" y="0"/>
                    </a:lnTo>
                    <a:lnTo>
                      <a:pt x="10" y="0"/>
                    </a:lnTo>
                    <a:lnTo>
                      <a:pt x="1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5" name="Freeform 1593"/>
              <p:cNvSpPr>
                <a:spLocks/>
              </p:cNvSpPr>
              <p:nvPr/>
            </p:nvSpPr>
            <p:spPr bwMode="auto">
              <a:xfrm>
                <a:off x="796925" y="2514600"/>
                <a:ext cx="19050" cy="12700"/>
              </a:xfrm>
              <a:custGeom>
                <a:avLst/>
                <a:gdLst>
                  <a:gd name="T0" fmla="*/ 10 w 12"/>
                  <a:gd name="T1" fmla="*/ 0 h 8"/>
                  <a:gd name="T2" fmla="*/ 10 w 12"/>
                  <a:gd name="T3" fmla="*/ 0 h 8"/>
                  <a:gd name="T4" fmla="*/ 12 w 12"/>
                  <a:gd name="T5" fmla="*/ 0 h 8"/>
                  <a:gd name="T6" fmla="*/ 12 w 12"/>
                  <a:gd name="T7" fmla="*/ 4 h 8"/>
                  <a:gd name="T8" fmla="*/ 12 w 12"/>
                  <a:gd name="T9" fmla="*/ 8 h 8"/>
                  <a:gd name="T10" fmla="*/ 2 w 12"/>
                  <a:gd name="T11" fmla="*/ 4 h 8"/>
                  <a:gd name="T12" fmla="*/ 0 w 12"/>
                  <a:gd name="T13" fmla="*/ 2 h 8"/>
                  <a:gd name="T14" fmla="*/ 8 w 12"/>
                  <a:gd name="T15" fmla="*/ 4 h 8"/>
                  <a:gd name="T16" fmla="*/ 8 w 12"/>
                  <a:gd name="T17" fmla="*/ 0 h 8"/>
                  <a:gd name="T18" fmla="*/ 10 w 12"/>
                  <a:gd name="T19" fmla="*/ 0 h 8"/>
                  <a:gd name="T20" fmla="*/ 10 w 12"/>
                  <a:gd name="T21" fmla="*/ 0 h 8"/>
                  <a:gd name="T22" fmla="*/ 10 w 12"/>
                  <a:gd name="T2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8">
                    <a:moveTo>
                      <a:pt x="10" y="0"/>
                    </a:moveTo>
                    <a:lnTo>
                      <a:pt x="10" y="0"/>
                    </a:lnTo>
                    <a:lnTo>
                      <a:pt x="12" y="0"/>
                    </a:lnTo>
                    <a:lnTo>
                      <a:pt x="12" y="4"/>
                    </a:lnTo>
                    <a:lnTo>
                      <a:pt x="12" y="8"/>
                    </a:lnTo>
                    <a:lnTo>
                      <a:pt x="2" y="4"/>
                    </a:lnTo>
                    <a:lnTo>
                      <a:pt x="0" y="2"/>
                    </a:lnTo>
                    <a:lnTo>
                      <a:pt x="8" y="4"/>
                    </a:lnTo>
                    <a:lnTo>
                      <a:pt x="8" y="0"/>
                    </a:lnTo>
                    <a:lnTo>
                      <a:pt x="10" y="0"/>
                    </a:lnTo>
                    <a:lnTo>
                      <a:pt x="10" y="0"/>
                    </a:lnTo>
                    <a:lnTo>
                      <a:pt x="1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6" name="Freeform 1594"/>
              <p:cNvSpPr>
                <a:spLocks/>
              </p:cNvSpPr>
              <p:nvPr/>
            </p:nvSpPr>
            <p:spPr bwMode="auto">
              <a:xfrm>
                <a:off x="828675" y="2476500"/>
                <a:ext cx="3175" cy="6350"/>
              </a:xfrm>
              <a:custGeom>
                <a:avLst/>
                <a:gdLst>
                  <a:gd name="T0" fmla="*/ 2 w 2"/>
                  <a:gd name="T1" fmla="*/ 0 h 4"/>
                  <a:gd name="T2" fmla="*/ 2 w 2"/>
                  <a:gd name="T3" fmla="*/ 0 h 4"/>
                  <a:gd name="T4" fmla="*/ 2 w 2"/>
                  <a:gd name="T5" fmla="*/ 2 h 4"/>
                  <a:gd name="T6" fmla="*/ 0 w 2"/>
                  <a:gd name="T7" fmla="*/ 4 h 4"/>
                  <a:gd name="T8" fmla="*/ 0 w 2"/>
                  <a:gd name="T9" fmla="*/ 2 h 4"/>
                  <a:gd name="T10" fmla="*/ 0 w 2"/>
                  <a:gd name="T11" fmla="*/ 0 h 4"/>
                  <a:gd name="T12" fmla="*/ 2 w 2"/>
                  <a:gd name="T13" fmla="*/ 0 h 4"/>
                  <a:gd name="T14" fmla="*/ 2 w 2"/>
                  <a:gd name="T15" fmla="*/ 0 h 4"/>
                  <a:gd name="T16" fmla="*/ 2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0"/>
                    </a:moveTo>
                    <a:lnTo>
                      <a:pt x="2" y="0"/>
                    </a:lnTo>
                    <a:lnTo>
                      <a:pt x="2" y="2"/>
                    </a:lnTo>
                    <a:lnTo>
                      <a:pt x="0" y="4"/>
                    </a:lnTo>
                    <a:lnTo>
                      <a:pt x="0" y="2"/>
                    </a:lnTo>
                    <a:lnTo>
                      <a:pt x="0" y="0"/>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7" name="Freeform 1595"/>
              <p:cNvSpPr>
                <a:spLocks/>
              </p:cNvSpPr>
              <p:nvPr/>
            </p:nvSpPr>
            <p:spPr bwMode="auto">
              <a:xfrm>
                <a:off x="828675" y="2476500"/>
                <a:ext cx="3175" cy="6350"/>
              </a:xfrm>
              <a:custGeom>
                <a:avLst/>
                <a:gdLst>
                  <a:gd name="T0" fmla="*/ 2 w 2"/>
                  <a:gd name="T1" fmla="*/ 0 h 4"/>
                  <a:gd name="T2" fmla="*/ 2 w 2"/>
                  <a:gd name="T3" fmla="*/ 0 h 4"/>
                  <a:gd name="T4" fmla="*/ 2 w 2"/>
                  <a:gd name="T5" fmla="*/ 2 h 4"/>
                  <a:gd name="T6" fmla="*/ 0 w 2"/>
                  <a:gd name="T7" fmla="*/ 4 h 4"/>
                  <a:gd name="T8" fmla="*/ 0 w 2"/>
                  <a:gd name="T9" fmla="*/ 2 h 4"/>
                  <a:gd name="T10" fmla="*/ 0 w 2"/>
                  <a:gd name="T11" fmla="*/ 0 h 4"/>
                  <a:gd name="T12" fmla="*/ 2 w 2"/>
                  <a:gd name="T13" fmla="*/ 0 h 4"/>
                  <a:gd name="T14" fmla="*/ 2 w 2"/>
                  <a:gd name="T15" fmla="*/ 0 h 4"/>
                  <a:gd name="T16" fmla="*/ 2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0"/>
                    </a:moveTo>
                    <a:lnTo>
                      <a:pt x="2" y="0"/>
                    </a:lnTo>
                    <a:lnTo>
                      <a:pt x="2" y="2"/>
                    </a:lnTo>
                    <a:lnTo>
                      <a:pt x="0" y="4"/>
                    </a:lnTo>
                    <a:lnTo>
                      <a:pt x="0" y="2"/>
                    </a:lnTo>
                    <a:lnTo>
                      <a:pt x="0" y="0"/>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8" name="Freeform 1596"/>
              <p:cNvSpPr>
                <a:spLocks/>
              </p:cNvSpPr>
              <p:nvPr/>
            </p:nvSpPr>
            <p:spPr bwMode="auto">
              <a:xfrm>
                <a:off x="984250" y="2228850"/>
                <a:ext cx="9525" cy="6350"/>
              </a:xfrm>
              <a:custGeom>
                <a:avLst/>
                <a:gdLst>
                  <a:gd name="T0" fmla="*/ 0 w 6"/>
                  <a:gd name="T1" fmla="*/ 0 h 4"/>
                  <a:gd name="T2" fmla="*/ 0 w 6"/>
                  <a:gd name="T3" fmla="*/ 4 h 4"/>
                  <a:gd name="T4" fmla="*/ 6 w 6"/>
                  <a:gd name="T5" fmla="*/ 4 h 4"/>
                  <a:gd name="T6" fmla="*/ 6 w 6"/>
                  <a:gd name="T7" fmla="*/ 2 h 4"/>
                  <a:gd name="T8" fmla="*/ 0 w 6"/>
                  <a:gd name="T9" fmla="*/ 0 h 4"/>
                  <a:gd name="T10" fmla="*/ 0 w 6"/>
                  <a:gd name="T11" fmla="*/ 0 h 4"/>
                  <a:gd name="T12" fmla="*/ 0 w 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0" y="0"/>
                    </a:moveTo>
                    <a:lnTo>
                      <a:pt x="0" y="4"/>
                    </a:lnTo>
                    <a:lnTo>
                      <a:pt x="6" y="4"/>
                    </a:lnTo>
                    <a:lnTo>
                      <a:pt x="6"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9" name="Freeform 1597"/>
              <p:cNvSpPr>
                <a:spLocks/>
              </p:cNvSpPr>
              <p:nvPr/>
            </p:nvSpPr>
            <p:spPr bwMode="auto">
              <a:xfrm>
                <a:off x="1060450" y="2222500"/>
                <a:ext cx="12700" cy="9525"/>
              </a:xfrm>
              <a:custGeom>
                <a:avLst/>
                <a:gdLst>
                  <a:gd name="T0" fmla="*/ 6 w 8"/>
                  <a:gd name="T1" fmla="*/ 0 h 6"/>
                  <a:gd name="T2" fmla="*/ 6 w 8"/>
                  <a:gd name="T3" fmla="*/ 0 h 6"/>
                  <a:gd name="T4" fmla="*/ 8 w 8"/>
                  <a:gd name="T5" fmla="*/ 0 h 6"/>
                  <a:gd name="T6" fmla="*/ 8 w 8"/>
                  <a:gd name="T7" fmla="*/ 4 h 6"/>
                  <a:gd name="T8" fmla="*/ 8 w 8"/>
                  <a:gd name="T9" fmla="*/ 6 h 6"/>
                  <a:gd name="T10" fmla="*/ 2 w 8"/>
                  <a:gd name="T11" fmla="*/ 6 h 6"/>
                  <a:gd name="T12" fmla="*/ 0 w 8"/>
                  <a:gd name="T13" fmla="*/ 4 h 6"/>
                  <a:gd name="T14" fmla="*/ 6 w 8"/>
                  <a:gd name="T15" fmla="*/ 0 h 6"/>
                  <a:gd name="T16" fmla="*/ 6 w 8"/>
                  <a:gd name="T17" fmla="*/ 0 h 6"/>
                  <a:gd name="T18" fmla="*/ 6 w 8"/>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6">
                    <a:moveTo>
                      <a:pt x="6" y="0"/>
                    </a:moveTo>
                    <a:lnTo>
                      <a:pt x="6" y="0"/>
                    </a:lnTo>
                    <a:lnTo>
                      <a:pt x="8" y="0"/>
                    </a:lnTo>
                    <a:lnTo>
                      <a:pt x="8" y="4"/>
                    </a:lnTo>
                    <a:lnTo>
                      <a:pt x="8" y="6"/>
                    </a:lnTo>
                    <a:lnTo>
                      <a:pt x="2" y="6"/>
                    </a:lnTo>
                    <a:lnTo>
                      <a:pt x="0" y="4"/>
                    </a:lnTo>
                    <a:lnTo>
                      <a:pt x="6" y="0"/>
                    </a:lnTo>
                    <a:lnTo>
                      <a:pt x="6" y="0"/>
                    </a:lnTo>
                    <a:lnTo>
                      <a:pt x="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0" name="Freeform 1598"/>
              <p:cNvSpPr>
                <a:spLocks/>
              </p:cNvSpPr>
              <p:nvPr/>
            </p:nvSpPr>
            <p:spPr bwMode="auto">
              <a:xfrm>
                <a:off x="1000125" y="2216150"/>
                <a:ext cx="9525" cy="12700"/>
              </a:xfrm>
              <a:custGeom>
                <a:avLst/>
                <a:gdLst>
                  <a:gd name="T0" fmla="*/ 4 w 6"/>
                  <a:gd name="T1" fmla="*/ 2 h 8"/>
                  <a:gd name="T2" fmla="*/ 4 w 6"/>
                  <a:gd name="T3" fmla="*/ 2 h 8"/>
                  <a:gd name="T4" fmla="*/ 0 w 6"/>
                  <a:gd name="T5" fmla="*/ 8 h 8"/>
                  <a:gd name="T6" fmla="*/ 2 w 6"/>
                  <a:gd name="T7" fmla="*/ 8 h 8"/>
                  <a:gd name="T8" fmla="*/ 6 w 6"/>
                  <a:gd name="T9" fmla="*/ 6 h 8"/>
                  <a:gd name="T10" fmla="*/ 6 w 6"/>
                  <a:gd name="T11" fmla="*/ 2 h 8"/>
                  <a:gd name="T12" fmla="*/ 6 w 6"/>
                  <a:gd name="T13" fmla="*/ 0 h 8"/>
                  <a:gd name="T14" fmla="*/ 4 w 6"/>
                  <a:gd name="T15" fmla="*/ 2 h 8"/>
                  <a:gd name="T16" fmla="*/ 4 w 6"/>
                  <a:gd name="T17" fmla="*/ 2 h 8"/>
                  <a:gd name="T18" fmla="*/ 4 w 6"/>
                  <a:gd name="T19"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8">
                    <a:moveTo>
                      <a:pt x="4" y="2"/>
                    </a:moveTo>
                    <a:lnTo>
                      <a:pt x="4" y="2"/>
                    </a:lnTo>
                    <a:lnTo>
                      <a:pt x="0" y="8"/>
                    </a:lnTo>
                    <a:lnTo>
                      <a:pt x="2" y="8"/>
                    </a:lnTo>
                    <a:lnTo>
                      <a:pt x="6" y="6"/>
                    </a:lnTo>
                    <a:lnTo>
                      <a:pt x="6" y="2"/>
                    </a:lnTo>
                    <a:lnTo>
                      <a:pt x="6" y="0"/>
                    </a:lnTo>
                    <a:lnTo>
                      <a:pt x="4" y="2"/>
                    </a:lnTo>
                    <a:lnTo>
                      <a:pt x="4" y="2"/>
                    </a:lnTo>
                    <a:lnTo>
                      <a:pt x="4"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1" name="Freeform 1599"/>
              <p:cNvSpPr>
                <a:spLocks/>
              </p:cNvSpPr>
              <p:nvPr/>
            </p:nvSpPr>
            <p:spPr bwMode="auto">
              <a:xfrm>
                <a:off x="1009650" y="2193925"/>
                <a:ext cx="15875" cy="15875"/>
              </a:xfrm>
              <a:custGeom>
                <a:avLst/>
                <a:gdLst>
                  <a:gd name="T0" fmla="*/ 4 w 10"/>
                  <a:gd name="T1" fmla="*/ 0 h 10"/>
                  <a:gd name="T2" fmla="*/ 4 w 10"/>
                  <a:gd name="T3" fmla="*/ 0 h 10"/>
                  <a:gd name="T4" fmla="*/ 0 w 10"/>
                  <a:gd name="T5" fmla="*/ 4 h 10"/>
                  <a:gd name="T6" fmla="*/ 0 w 10"/>
                  <a:gd name="T7" fmla="*/ 6 h 10"/>
                  <a:gd name="T8" fmla="*/ 6 w 10"/>
                  <a:gd name="T9" fmla="*/ 10 h 10"/>
                  <a:gd name="T10" fmla="*/ 10 w 10"/>
                  <a:gd name="T11" fmla="*/ 4 h 10"/>
                  <a:gd name="T12" fmla="*/ 10 w 10"/>
                  <a:gd name="T13" fmla="*/ 0 h 10"/>
                  <a:gd name="T14" fmla="*/ 4 w 10"/>
                  <a:gd name="T15" fmla="*/ 0 h 10"/>
                  <a:gd name="T16" fmla="*/ 4 w 10"/>
                  <a:gd name="T17" fmla="*/ 0 h 10"/>
                  <a:gd name="T18" fmla="*/ 4 w 10"/>
                  <a:gd name="T1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0">
                    <a:moveTo>
                      <a:pt x="4" y="0"/>
                    </a:moveTo>
                    <a:lnTo>
                      <a:pt x="4" y="0"/>
                    </a:lnTo>
                    <a:lnTo>
                      <a:pt x="0" y="4"/>
                    </a:lnTo>
                    <a:lnTo>
                      <a:pt x="0" y="6"/>
                    </a:lnTo>
                    <a:lnTo>
                      <a:pt x="6" y="10"/>
                    </a:lnTo>
                    <a:lnTo>
                      <a:pt x="10" y="4"/>
                    </a:lnTo>
                    <a:lnTo>
                      <a:pt x="10" y="0"/>
                    </a:lnTo>
                    <a:lnTo>
                      <a:pt x="4" y="0"/>
                    </a:lnTo>
                    <a:lnTo>
                      <a:pt x="4" y="0"/>
                    </a:lnTo>
                    <a:lnTo>
                      <a:pt x="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2" name="Freeform 1600"/>
              <p:cNvSpPr>
                <a:spLocks/>
              </p:cNvSpPr>
              <p:nvPr/>
            </p:nvSpPr>
            <p:spPr bwMode="auto">
              <a:xfrm>
                <a:off x="1022350" y="2193925"/>
                <a:ext cx="34925" cy="34925"/>
              </a:xfrm>
              <a:custGeom>
                <a:avLst/>
                <a:gdLst>
                  <a:gd name="T0" fmla="*/ 8 w 22"/>
                  <a:gd name="T1" fmla="*/ 0 h 22"/>
                  <a:gd name="T2" fmla="*/ 8 w 22"/>
                  <a:gd name="T3" fmla="*/ 0 h 22"/>
                  <a:gd name="T4" fmla="*/ 4 w 22"/>
                  <a:gd name="T5" fmla="*/ 12 h 22"/>
                  <a:gd name="T6" fmla="*/ 0 w 22"/>
                  <a:gd name="T7" fmla="*/ 12 h 22"/>
                  <a:gd name="T8" fmla="*/ 4 w 22"/>
                  <a:gd name="T9" fmla="*/ 22 h 22"/>
                  <a:gd name="T10" fmla="*/ 12 w 22"/>
                  <a:gd name="T11" fmla="*/ 16 h 22"/>
                  <a:gd name="T12" fmla="*/ 20 w 22"/>
                  <a:gd name="T13" fmla="*/ 12 h 22"/>
                  <a:gd name="T14" fmla="*/ 20 w 22"/>
                  <a:gd name="T15" fmla="*/ 6 h 22"/>
                  <a:gd name="T16" fmla="*/ 22 w 22"/>
                  <a:gd name="T17" fmla="*/ 4 h 22"/>
                  <a:gd name="T18" fmla="*/ 20 w 22"/>
                  <a:gd name="T19" fmla="*/ 4 h 22"/>
                  <a:gd name="T20" fmla="*/ 10 w 22"/>
                  <a:gd name="T21" fmla="*/ 6 h 22"/>
                  <a:gd name="T22" fmla="*/ 10 w 22"/>
                  <a:gd name="T23" fmla="*/ 2 h 22"/>
                  <a:gd name="T24" fmla="*/ 8 w 22"/>
                  <a:gd name="T25" fmla="*/ 0 h 22"/>
                  <a:gd name="T26" fmla="*/ 8 w 22"/>
                  <a:gd name="T27" fmla="*/ 0 h 22"/>
                  <a:gd name="T28" fmla="*/ 8 w 22"/>
                  <a:gd name="T2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 h="22">
                    <a:moveTo>
                      <a:pt x="8" y="0"/>
                    </a:moveTo>
                    <a:lnTo>
                      <a:pt x="8" y="0"/>
                    </a:lnTo>
                    <a:lnTo>
                      <a:pt x="4" y="12"/>
                    </a:lnTo>
                    <a:lnTo>
                      <a:pt x="0" y="12"/>
                    </a:lnTo>
                    <a:lnTo>
                      <a:pt x="4" y="22"/>
                    </a:lnTo>
                    <a:lnTo>
                      <a:pt x="12" y="16"/>
                    </a:lnTo>
                    <a:lnTo>
                      <a:pt x="20" y="12"/>
                    </a:lnTo>
                    <a:lnTo>
                      <a:pt x="20" y="6"/>
                    </a:lnTo>
                    <a:lnTo>
                      <a:pt x="22" y="4"/>
                    </a:lnTo>
                    <a:lnTo>
                      <a:pt x="20" y="4"/>
                    </a:lnTo>
                    <a:lnTo>
                      <a:pt x="10" y="6"/>
                    </a:lnTo>
                    <a:lnTo>
                      <a:pt x="10" y="2"/>
                    </a:lnTo>
                    <a:lnTo>
                      <a:pt x="8" y="0"/>
                    </a:lnTo>
                    <a:lnTo>
                      <a:pt x="8" y="0"/>
                    </a:lnTo>
                    <a:lnTo>
                      <a:pt x="8"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3" name="Freeform 1601"/>
              <p:cNvSpPr>
                <a:spLocks/>
              </p:cNvSpPr>
              <p:nvPr/>
            </p:nvSpPr>
            <p:spPr bwMode="auto">
              <a:xfrm>
                <a:off x="1050925" y="2178050"/>
                <a:ext cx="6350" cy="9525"/>
              </a:xfrm>
              <a:custGeom>
                <a:avLst/>
                <a:gdLst>
                  <a:gd name="T0" fmla="*/ 2 w 4"/>
                  <a:gd name="T1" fmla="*/ 0 h 6"/>
                  <a:gd name="T2" fmla="*/ 2 w 4"/>
                  <a:gd name="T3" fmla="*/ 0 h 6"/>
                  <a:gd name="T4" fmla="*/ 0 w 4"/>
                  <a:gd name="T5" fmla="*/ 4 h 6"/>
                  <a:gd name="T6" fmla="*/ 0 w 4"/>
                  <a:gd name="T7" fmla="*/ 6 h 6"/>
                  <a:gd name="T8" fmla="*/ 2 w 4"/>
                  <a:gd name="T9" fmla="*/ 6 h 6"/>
                  <a:gd name="T10" fmla="*/ 4 w 4"/>
                  <a:gd name="T11" fmla="*/ 0 h 6"/>
                  <a:gd name="T12" fmla="*/ 2 w 4"/>
                  <a:gd name="T13" fmla="*/ 0 h 6"/>
                  <a:gd name="T14" fmla="*/ 2 w 4"/>
                  <a:gd name="T15" fmla="*/ 0 h 6"/>
                  <a:gd name="T16" fmla="*/ 2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2" y="0"/>
                    </a:moveTo>
                    <a:lnTo>
                      <a:pt x="2" y="0"/>
                    </a:lnTo>
                    <a:lnTo>
                      <a:pt x="0" y="4"/>
                    </a:lnTo>
                    <a:lnTo>
                      <a:pt x="0" y="6"/>
                    </a:lnTo>
                    <a:lnTo>
                      <a:pt x="2" y="6"/>
                    </a:lnTo>
                    <a:lnTo>
                      <a:pt x="4" y="0"/>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4" name="Freeform 1602"/>
              <p:cNvSpPr>
                <a:spLocks/>
              </p:cNvSpPr>
              <p:nvPr/>
            </p:nvSpPr>
            <p:spPr bwMode="auto">
              <a:xfrm>
                <a:off x="1089025" y="2143125"/>
                <a:ext cx="12700" cy="15875"/>
              </a:xfrm>
              <a:custGeom>
                <a:avLst/>
                <a:gdLst>
                  <a:gd name="T0" fmla="*/ 0 w 8"/>
                  <a:gd name="T1" fmla="*/ 0 h 10"/>
                  <a:gd name="T2" fmla="*/ 0 w 8"/>
                  <a:gd name="T3" fmla="*/ 0 h 10"/>
                  <a:gd name="T4" fmla="*/ 0 w 8"/>
                  <a:gd name="T5" fmla="*/ 10 h 10"/>
                  <a:gd name="T6" fmla="*/ 2 w 8"/>
                  <a:gd name="T7" fmla="*/ 8 h 10"/>
                  <a:gd name="T8" fmla="*/ 8 w 8"/>
                  <a:gd name="T9" fmla="*/ 8 h 10"/>
                  <a:gd name="T10" fmla="*/ 8 w 8"/>
                  <a:gd name="T11" fmla="*/ 4 h 10"/>
                  <a:gd name="T12" fmla="*/ 8 w 8"/>
                  <a:gd name="T13" fmla="*/ 2 h 10"/>
                  <a:gd name="T14" fmla="*/ 6 w 8"/>
                  <a:gd name="T15" fmla="*/ 0 h 10"/>
                  <a:gd name="T16" fmla="*/ 0 w 8"/>
                  <a:gd name="T17" fmla="*/ 0 h 10"/>
                  <a:gd name="T18" fmla="*/ 0 w 8"/>
                  <a:gd name="T19" fmla="*/ 0 h 10"/>
                  <a:gd name="T20" fmla="*/ 0 w 8"/>
                  <a:gd name="T21"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10">
                    <a:moveTo>
                      <a:pt x="0" y="0"/>
                    </a:moveTo>
                    <a:lnTo>
                      <a:pt x="0" y="0"/>
                    </a:lnTo>
                    <a:lnTo>
                      <a:pt x="0" y="10"/>
                    </a:lnTo>
                    <a:lnTo>
                      <a:pt x="2" y="8"/>
                    </a:lnTo>
                    <a:lnTo>
                      <a:pt x="8" y="8"/>
                    </a:lnTo>
                    <a:lnTo>
                      <a:pt x="8" y="4"/>
                    </a:lnTo>
                    <a:lnTo>
                      <a:pt x="8" y="2"/>
                    </a:lnTo>
                    <a:lnTo>
                      <a:pt x="6" y="0"/>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5" name="Freeform 1603"/>
              <p:cNvSpPr>
                <a:spLocks/>
              </p:cNvSpPr>
              <p:nvPr/>
            </p:nvSpPr>
            <p:spPr bwMode="auto">
              <a:xfrm>
                <a:off x="1101725" y="2130425"/>
                <a:ext cx="12700" cy="12700"/>
              </a:xfrm>
              <a:custGeom>
                <a:avLst/>
                <a:gdLst>
                  <a:gd name="T0" fmla="*/ 0 w 8"/>
                  <a:gd name="T1" fmla="*/ 0 h 8"/>
                  <a:gd name="T2" fmla="*/ 0 w 8"/>
                  <a:gd name="T3" fmla="*/ 0 h 8"/>
                  <a:gd name="T4" fmla="*/ 2 w 8"/>
                  <a:gd name="T5" fmla="*/ 8 h 8"/>
                  <a:gd name="T6" fmla="*/ 6 w 8"/>
                  <a:gd name="T7" fmla="*/ 8 h 8"/>
                  <a:gd name="T8" fmla="*/ 8 w 8"/>
                  <a:gd name="T9" fmla="*/ 6 h 8"/>
                  <a:gd name="T10" fmla="*/ 6 w 8"/>
                  <a:gd name="T11" fmla="*/ 2 h 8"/>
                  <a:gd name="T12" fmla="*/ 0 w 8"/>
                  <a:gd name="T13" fmla="*/ 0 h 8"/>
                  <a:gd name="T14" fmla="*/ 0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lnTo>
                      <a:pt x="0" y="0"/>
                    </a:lnTo>
                    <a:lnTo>
                      <a:pt x="2" y="8"/>
                    </a:lnTo>
                    <a:lnTo>
                      <a:pt x="6" y="8"/>
                    </a:lnTo>
                    <a:lnTo>
                      <a:pt x="8" y="6"/>
                    </a:lnTo>
                    <a:lnTo>
                      <a:pt x="6"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6" name="Freeform 1604"/>
              <p:cNvSpPr>
                <a:spLocks/>
              </p:cNvSpPr>
              <p:nvPr/>
            </p:nvSpPr>
            <p:spPr bwMode="auto">
              <a:xfrm>
                <a:off x="1136650" y="2124075"/>
                <a:ext cx="6350" cy="6350"/>
              </a:xfrm>
              <a:custGeom>
                <a:avLst/>
                <a:gdLst>
                  <a:gd name="T0" fmla="*/ 0 w 4"/>
                  <a:gd name="T1" fmla="*/ 0 h 4"/>
                  <a:gd name="T2" fmla="*/ 4 w 4"/>
                  <a:gd name="T3" fmla="*/ 4 h 4"/>
                  <a:gd name="T4" fmla="*/ 4 w 4"/>
                  <a:gd name="T5" fmla="*/ 0 h 4"/>
                  <a:gd name="T6" fmla="*/ 0 w 4"/>
                  <a:gd name="T7" fmla="*/ 0 h 4"/>
                  <a:gd name="T8" fmla="*/ 0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lnTo>
                      <a:pt x="4" y="4"/>
                    </a:lnTo>
                    <a:lnTo>
                      <a:pt x="4" y="0"/>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7" name="Freeform 1605"/>
              <p:cNvSpPr>
                <a:spLocks/>
              </p:cNvSpPr>
              <p:nvPr/>
            </p:nvSpPr>
            <p:spPr bwMode="auto">
              <a:xfrm>
                <a:off x="1117600" y="2117725"/>
                <a:ext cx="6350" cy="12700"/>
              </a:xfrm>
              <a:custGeom>
                <a:avLst/>
                <a:gdLst>
                  <a:gd name="T0" fmla="*/ 0 w 4"/>
                  <a:gd name="T1" fmla="*/ 0 h 8"/>
                  <a:gd name="T2" fmla="*/ 0 w 4"/>
                  <a:gd name="T3" fmla="*/ 0 h 8"/>
                  <a:gd name="T4" fmla="*/ 2 w 4"/>
                  <a:gd name="T5" fmla="*/ 8 h 8"/>
                  <a:gd name="T6" fmla="*/ 4 w 4"/>
                  <a:gd name="T7" fmla="*/ 8 h 8"/>
                  <a:gd name="T8" fmla="*/ 4 w 4"/>
                  <a:gd name="T9" fmla="*/ 6 h 8"/>
                  <a:gd name="T10" fmla="*/ 4 w 4"/>
                  <a:gd name="T11" fmla="*/ 2 h 8"/>
                  <a:gd name="T12" fmla="*/ 0 w 4"/>
                  <a:gd name="T13" fmla="*/ 0 h 8"/>
                  <a:gd name="T14" fmla="*/ 0 w 4"/>
                  <a:gd name="T15" fmla="*/ 0 h 8"/>
                  <a:gd name="T16" fmla="*/ 0 w 4"/>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0" y="0"/>
                    </a:moveTo>
                    <a:lnTo>
                      <a:pt x="0" y="0"/>
                    </a:lnTo>
                    <a:lnTo>
                      <a:pt x="2" y="8"/>
                    </a:lnTo>
                    <a:lnTo>
                      <a:pt x="4" y="8"/>
                    </a:lnTo>
                    <a:lnTo>
                      <a:pt x="4" y="6"/>
                    </a:lnTo>
                    <a:lnTo>
                      <a:pt x="4"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8" name="Freeform 1606"/>
              <p:cNvSpPr>
                <a:spLocks/>
              </p:cNvSpPr>
              <p:nvPr/>
            </p:nvSpPr>
            <p:spPr bwMode="auto">
              <a:xfrm>
                <a:off x="1330325" y="2114550"/>
                <a:ext cx="6350" cy="15875"/>
              </a:xfrm>
              <a:custGeom>
                <a:avLst/>
                <a:gdLst>
                  <a:gd name="T0" fmla="*/ 2 w 4"/>
                  <a:gd name="T1" fmla="*/ 0 h 10"/>
                  <a:gd name="T2" fmla="*/ 2 w 4"/>
                  <a:gd name="T3" fmla="*/ 0 h 10"/>
                  <a:gd name="T4" fmla="*/ 4 w 4"/>
                  <a:gd name="T5" fmla="*/ 8 h 10"/>
                  <a:gd name="T6" fmla="*/ 2 w 4"/>
                  <a:gd name="T7" fmla="*/ 8 h 10"/>
                  <a:gd name="T8" fmla="*/ 0 w 4"/>
                  <a:gd name="T9" fmla="*/ 10 h 10"/>
                  <a:gd name="T10" fmla="*/ 0 w 4"/>
                  <a:gd name="T11" fmla="*/ 6 h 10"/>
                  <a:gd name="T12" fmla="*/ 0 w 4"/>
                  <a:gd name="T13" fmla="*/ 4 h 10"/>
                  <a:gd name="T14" fmla="*/ 2 w 4"/>
                  <a:gd name="T15" fmla="*/ 0 h 10"/>
                  <a:gd name="T16" fmla="*/ 2 w 4"/>
                  <a:gd name="T17" fmla="*/ 0 h 10"/>
                  <a:gd name="T18" fmla="*/ 2 w 4"/>
                  <a:gd name="T1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0">
                    <a:moveTo>
                      <a:pt x="2" y="0"/>
                    </a:moveTo>
                    <a:lnTo>
                      <a:pt x="2" y="0"/>
                    </a:lnTo>
                    <a:lnTo>
                      <a:pt x="4" y="8"/>
                    </a:lnTo>
                    <a:lnTo>
                      <a:pt x="2" y="8"/>
                    </a:lnTo>
                    <a:lnTo>
                      <a:pt x="0" y="10"/>
                    </a:lnTo>
                    <a:lnTo>
                      <a:pt x="0" y="6"/>
                    </a:lnTo>
                    <a:lnTo>
                      <a:pt x="0" y="4"/>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9" name="Freeform 1607"/>
              <p:cNvSpPr>
                <a:spLocks/>
              </p:cNvSpPr>
              <p:nvPr/>
            </p:nvSpPr>
            <p:spPr bwMode="auto">
              <a:xfrm>
                <a:off x="1181100" y="2114550"/>
                <a:ext cx="6350" cy="9525"/>
              </a:xfrm>
              <a:custGeom>
                <a:avLst/>
                <a:gdLst>
                  <a:gd name="T0" fmla="*/ 0 w 4"/>
                  <a:gd name="T1" fmla="*/ 0 h 6"/>
                  <a:gd name="T2" fmla="*/ 0 w 4"/>
                  <a:gd name="T3" fmla="*/ 6 h 6"/>
                  <a:gd name="T4" fmla="*/ 4 w 4"/>
                  <a:gd name="T5" fmla="*/ 6 h 6"/>
                  <a:gd name="T6" fmla="*/ 4 w 4"/>
                  <a:gd name="T7" fmla="*/ 4 h 6"/>
                  <a:gd name="T8" fmla="*/ 2 w 4"/>
                  <a:gd name="T9" fmla="*/ 0 h 6"/>
                  <a:gd name="T10" fmla="*/ 0 w 4"/>
                  <a:gd name="T11" fmla="*/ 0 h 6"/>
                  <a:gd name="T12" fmla="*/ 0 w 4"/>
                  <a:gd name="T13" fmla="*/ 0 h 6"/>
                  <a:gd name="T14" fmla="*/ 0 w 4"/>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6">
                    <a:moveTo>
                      <a:pt x="0" y="0"/>
                    </a:moveTo>
                    <a:lnTo>
                      <a:pt x="0" y="6"/>
                    </a:lnTo>
                    <a:lnTo>
                      <a:pt x="4" y="6"/>
                    </a:lnTo>
                    <a:lnTo>
                      <a:pt x="4" y="4"/>
                    </a:lnTo>
                    <a:lnTo>
                      <a:pt x="2" y="0"/>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0" name="Freeform 1608"/>
              <p:cNvSpPr>
                <a:spLocks/>
              </p:cNvSpPr>
              <p:nvPr/>
            </p:nvSpPr>
            <p:spPr bwMode="auto">
              <a:xfrm>
                <a:off x="1193800" y="2108200"/>
                <a:ext cx="12700" cy="15875"/>
              </a:xfrm>
              <a:custGeom>
                <a:avLst/>
                <a:gdLst>
                  <a:gd name="T0" fmla="*/ 6 w 8"/>
                  <a:gd name="T1" fmla="*/ 0 h 10"/>
                  <a:gd name="T2" fmla="*/ 6 w 8"/>
                  <a:gd name="T3" fmla="*/ 0 h 10"/>
                  <a:gd name="T4" fmla="*/ 4 w 8"/>
                  <a:gd name="T5" fmla="*/ 0 h 10"/>
                  <a:gd name="T6" fmla="*/ 0 w 8"/>
                  <a:gd name="T7" fmla="*/ 6 h 10"/>
                  <a:gd name="T8" fmla="*/ 0 w 8"/>
                  <a:gd name="T9" fmla="*/ 8 h 10"/>
                  <a:gd name="T10" fmla="*/ 6 w 8"/>
                  <a:gd name="T11" fmla="*/ 10 h 10"/>
                  <a:gd name="T12" fmla="*/ 8 w 8"/>
                  <a:gd name="T13" fmla="*/ 4 h 10"/>
                  <a:gd name="T14" fmla="*/ 8 w 8"/>
                  <a:gd name="T15" fmla="*/ 0 h 10"/>
                  <a:gd name="T16" fmla="*/ 6 w 8"/>
                  <a:gd name="T17" fmla="*/ 0 h 10"/>
                  <a:gd name="T18" fmla="*/ 6 w 8"/>
                  <a:gd name="T19" fmla="*/ 0 h 10"/>
                  <a:gd name="T20" fmla="*/ 6 w 8"/>
                  <a:gd name="T21"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10">
                    <a:moveTo>
                      <a:pt x="6" y="0"/>
                    </a:moveTo>
                    <a:lnTo>
                      <a:pt x="6" y="0"/>
                    </a:lnTo>
                    <a:lnTo>
                      <a:pt x="4" y="0"/>
                    </a:lnTo>
                    <a:lnTo>
                      <a:pt x="0" y="6"/>
                    </a:lnTo>
                    <a:lnTo>
                      <a:pt x="0" y="8"/>
                    </a:lnTo>
                    <a:lnTo>
                      <a:pt x="6" y="10"/>
                    </a:lnTo>
                    <a:lnTo>
                      <a:pt x="8" y="4"/>
                    </a:lnTo>
                    <a:lnTo>
                      <a:pt x="8" y="0"/>
                    </a:lnTo>
                    <a:lnTo>
                      <a:pt x="6" y="0"/>
                    </a:lnTo>
                    <a:lnTo>
                      <a:pt x="6" y="0"/>
                    </a:lnTo>
                    <a:lnTo>
                      <a:pt x="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1" name="Freeform 1609"/>
              <p:cNvSpPr>
                <a:spLocks/>
              </p:cNvSpPr>
              <p:nvPr/>
            </p:nvSpPr>
            <p:spPr bwMode="auto">
              <a:xfrm>
                <a:off x="1222375" y="2089150"/>
                <a:ext cx="3175" cy="9525"/>
              </a:xfrm>
              <a:custGeom>
                <a:avLst/>
                <a:gdLst>
                  <a:gd name="T0" fmla="*/ 0 w 2"/>
                  <a:gd name="T1" fmla="*/ 0 h 6"/>
                  <a:gd name="T2" fmla="*/ 2 w 2"/>
                  <a:gd name="T3" fmla="*/ 6 h 6"/>
                  <a:gd name="T4" fmla="*/ 2 w 2"/>
                  <a:gd name="T5" fmla="*/ 2 h 6"/>
                  <a:gd name="T6" fmla="*/ 0 w 2"/>
                  <a:gd name="T7" fmla="*/ 0 h 6"/>
                  <a:gd name="T8" fmla="*/ 0 w 2"/>
                  <a:gd name="T9" fmla="*/ 0 h 6"/>
                  <a:gd name="T10" fmla="*/ 0 w 2"/>
                  <a:gd name="T11" fmla="*/ 0 h 6"/>
                </a:gdLst>
                <a:ahLst/>
                <a:cxnLst>
                  <a:cxn ang="0">
                    <a:pos x="T0" y="T1"/>
                  </a:cxn>
                  <a:cxn ang="0">
                    <a:pos x="T2" y="T3"/>
                  </a:cxn>
                  <a:cxn ang="0">
                    <a:pos x="T4" y="T5"/>
                  </a:cxn>
                  <a:cxn ang="0">
                    <a:pos x="T6" y="T7"/>
                  </a:cxn>
                  <a:cxn ang="0">
                    <a:pos x="T8" y="T9"/>
                  </a:cxn>
                  <a:cxn ang="0">
                    <a:pos x="T10" y="T11"/>
                  </a:cxn>
                </a:cxnLst>
                <a:rect l="0" t="0" r="r" b="b"/>
                <a:pathLst>
                  <a:path w="2" h="6">
                    <a:moveTo>
                      <a:pt x="0" y="0"/>
                    </a:moveTo>
                    <a:lnTo>
                      <a:pt x="2" y="6"/>
                    </a:lnTo>
                    <a:lnTo>
                      <a:pt x="2"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2" name="Freeform 1610"/>
              <p:cNvSpPr>
                <a:spLocks/>
              </p:cNvSpPr>
              <p:nvPr/>
            </p:nvSpPr>
            <p:spPr bwMode="auto">
              <a:xfrm>
                <a:off x="1222375" y="2089150"/>
                <a:ext cx="3175" cy="9525"/>
              </a:xfrm>
              <a:custGeom>
                <a:avLst/>
                <a:gdLst>
                  <a:gd name="T0" fmla="*/ 0 w 2"/>
                  <a:gd name="T1" fmla="*/ 0 h 6"/>
                  <a:gd name="T2" fmla="*/ 2 w 2"/>
                  <a:gd name="T3" fmla="*/ 6 h 6"/>
                  <a:gd name="T4" fmla="*/ 2 w 2"/>
                  <a:gd name="T5" fmla="*/ 2 h 6"/>
                  <a:gd name="T6" fmla="*/ 0 w 2"/>
                  <a:gd name="T7" fmla="*/ 0 h 6"/>
                  <a:gd name="T8" fmla="*/ 0 w 2"/>
                  <a:gd name="T9" fmla="*/ 0 h 6"/>
                  <a:gd name="T10" fmla="*/ 0 w 2"/>
                  <a:gd name="T11" fmla="*/ 0 h 6"/>
                </a:gdLst>
                <a:ahLst/>
                <a:cxnLst>
                  <a:cxn ang="0">
                    <a:pos x="T0" y="T1"/>
                  </a:cxn>
                  <a:cxn ang="0">
                    <a:pos x="T2" y="T3"/>
                  </a:cxn>
                  <a:cxn ang="0">
                    <a:pos x="T4" y="T5"/>
                  </a:cxn>
                  <a:cxn ang="0">
                    <a:pos x="T6" y="T7"/>
                  </a:cxn>
                  <a:cxn ang="0">
                    <a:pos x="T8" y="T9"/>
                  </a:cxn>
                  <a:cxn ang="0">
                    <a:pos x="T10" y="T11"/>
                  </a:cxn>
                </a:cxnLst>
                <a:rect l="0" t="0" r="r" b="b"/>
                <a:pathLst>
                  <a:path w="2" h="6">
                    <a:moveTo>
                      <a:pt x="0" y="0"/>
                    </a:moveTo>
                    <a:lnTo>
                      <a:pt x="2" y="6"/>
                    </a:lnTo>
                    <a:lnTo>
                      <a:pt x="2"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3" name="Freeform 1611"/>
              <p:cNvSpPr>
                <a:spLocks/>
              </p:cNvSpPr>
              <p:nvPr/>
            </p:nvSpPr>
            <p:spPr bwMode="auto">
              <a:xfrm>
                <a:off x="1165225" y="2089150"/>
                <a:ext cx="34925" cy="25400"/>
              </a:xfrm>
              <a:custGeom>
                <a:avLst/>
                <a:gdLst>
                  <a:gd name="T0" fmla="*/ 16 w 22"/>
                  <a:gd name="T1" fmla="*/ 0 h 16"/>
                  <a:gd name="T2" fmla="*/ 16 w 22"/>
                  <a:gd name="T3" fmla="*/ 0 h 16"/>
                  <a:gd name="T4" fmla="*/ 12 w 22"/>
                  <a:gd name="T5" fmla="*/ 8 h 16"/>
                  <a:gd name="T6" fmla="*/ 0 w 22"/>
                  <a:gd name="T7" fmla="*/ 12 h 16"/>
                  <a:gd name="T8" fmla="*/ 0 w 22"/>
                  <a:gd name="T9" fmla="*/ 16 h 16"/>
                  <a:gd name="T10" fmla="*/ 4 w 22"/>
                  <a:gd name="T11" fmla="*/ 16 h 16"/>
                  <a:gd name="T12" fmla="*/ 8 w 22"/>
                  <a:gd name="T13" fmla="*/ 14 h 16"/>
                  <a:gd name="T14" fmla="*/ 16 w 22"/>
                  <a:gd name="T15" fmla="*/ 6 h 16"/>
                  <a:gd name="T16" fmla="*/ 22 w 22"/>
                  <a:gd name="T17" fmla="*/ 0 h 16"/>
                  <a:gd name="T18" fmla="*/ 20 w 22"/>
                  <a:gd name="T19" fmla="*/ 0 h 16"/>
                  <a:gd name="T20" fmla="*/ 16 w 22"/>
                  <a:gd name="T21" fmla="*/ 0 h 16"/>
                  <a:gd name="T22" fmla="*/ 16 w 22"/>
                  <a:gd name="T23" fmla="*/ 0 h 16"/>
                  <a:gd name="T24" fmla="*/ 16 w 22"/>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6">
                    <a:moveTo>
                      <a:pt x="16" y="0"/>
                    </a:moveTo>
                    <a:lnTo>
                      <a:pt x="16" y="0"/>
                    </a:lnTo>
                    <a:lnTo>
                      <a:pt x="12" y="8"/>
                    </a:lnTo>
                    <a:lnTo>
                      <a:pt x="0" y="12"/>
                    </a:lnTo>
                    <a:lnTo>
                      <a:pt x="0" y="16"/>
                    </a:lnTo>
                    <a:lnTo>
                      <a:pt x="4" y="16"/>
                    </a:lnTo>
                    <a:lnTo>
                      <a:pt x="8" y="14"/>
                    </a:lnTo>
                    <a:lnTo>
                      <a:pt x="16" y="6"/>
                    </a:lnTo>
                    <a:lnTo>
                      <a:pt x="22" y="0"/>
                    </a:lnTo>
                    <a:lnTo>
                      <a:pt x="20" y="0"/>
                    </a:lnTo>
                    <a:lnTo>
                      <a:pt x="16" y="0"/>
                    </a:lnTo>
                    <a:lnTo>
                      <a:pt x="16" y="0"/>
                    </a:lnTo>
                    <a:lnTo>
                      <a:pt x="1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4" name="Freeform 1612"/>
              <p:cNvSpPr>
                <a:spLocks/>
              </p:cNvSpPr>
              <p:nvPr/>
            </p:nvSpPr>
            <p:spPr bwMode="auto">
              <a:xfrm>
                <a:off x="1257300" y="2085975"/>
                <a:ext cx="12700" cy="15875"/>
              </a:xfrm>
              <a:custGeom>
                <a:avLst/>
                <a:gdLst>
                  <a:gd name="T0" fmla="*/ 0 w 8"/>
                  <a:gd name="T1" fmla="*/ 0 h 10"/>
                  <a:gd name="T2" fmla="*/ 0 w 8"/>
                  <a:gd name="T3" fmla="*/ 10 h 10"/>
                  <a:gd name="T4" fmla="*/ 6 w 8"/>
                  <a:gd name="T5" fmla="*/ 8 h 10"/>
                  <a:gd name="T6" fmla="*/ 8 w 8"/>
                  <a:gd name="T7" fmla="*/ 6 h 10"/>
                  <a:gd name="T8" fmla="*/ 6 w 8"/>
                  <a:gd name="T9" fmla="*/ 2 h 10"/>
                  <a:gd name="T10" fmla="*/ 0 w 8"/>
                  <a:gd name="T11" fmla="*/ 0 h 10"/>
                  <a:gd name="T12" fmla="*/ 0 w 8"/>
                  <a:gd name="T13" fmla="*/ 0 h 10"/>
                  <a:gd name="T14" fmla="*/ 0 w 8"/>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0">
                    <a:moveTo>
                      <a:pt x="0" y="0"/>
                    </a:moveTo>
                    <a:lnTo>
                      <a:pt x="0" y="10"/>
                    </a:lnTo>
                    <a:lnTo>
                      <a:pt x="6" y="8"/>
                    </a:lnTo>
                    <a:lnTo>
                      <a:pt x="8" y="6"/>
                    </a:lnTo>
                    <a:lnTo>
                      <a:pt x="6"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5" name="Freeform 1613"/>
              <p:cNvSpPr>
                <a:spLocks/>
              </p:cNvSpPr>
              <p:nvPr/>
            </p:nvSpPr>
            <p:spPr bwMode="auto">
              <a:xfrm>
                <a:off x="3533775" y="3146425"/>
                <a:ext cx="142875" cy="193675"/>
              </a:xfrm>
              <a:custGeom>
                <a:avLst/>
                <a:gdLst>
                  <a:gd name="T0" fmla="*/ 90 w 90"/>
                  <a:gd name="T1" fmla="*/ 16 h 122"/>
                  <a:gd name="T2" fmla="*/ 66 w 90"/>
                  <a:gd name="T3" fmla="*/ 36 h 122"/>
                  <a:gd name="T4" fmla="*/ 70 w 90"/>
                  <a:gd name="T5" fmla="*/ 42 h 122"/>
                  <a:gd name="T6" fmla="*/ 72 w 90"/>
                  <a:gd name="T7" fmla="*/ 54 h 122"/>
                  <a:gd name="T8" fmla="*/ 70 w 90"/>
                  <a:gd name="T9" fmla="*/ 62 h 122"/>
                  <a:gd name="T10" fmla="*/ 58 w 90"/>
                  <a:gd name="T11" fmla="*/ 62 h 122"/>
                  <a:gd name="T12" fmla="*/ 48 w 90"/>
                  <a:gd name="T13" fmla="*/ 76 h 122"/>
                  <a:gd name="T14" fmla="*/ 38 w 90"/>
                  <a:gd name="T15" fmla="*/ 94 h 122"/>
                  <a:gd name="T16" fmla="*/ 50 w 90"/>
                  <a:gd name="T17" fmla="*/ 96 h 122"/>
                  <a:gd name="T18" fmla="*/ 54 w 90"/>
                  <a:gd name="T19" fmla="*/ 100 h 122"/>
                  <a:gd name="T20" fmla="*/ 54 w 90"/>
                  <a:gd name="T21" fmla="*/ 108 h 122"/>
                  <a:gd name="T22" fmla="*/ 40 w 90"/>
                  <a:gd name="T23" fmla="*/ 108 h 122"/>
                  <a:gd name="T24" fmla="*/ 26 w 90"/>
                  <a:gd name="T25" fmla="*/ 118 h 122"/>
                  <a:gd name="T26" fmla="*/ 14 w 90"/>
                  <a:gd name="T27" fmla="*/ 122 h 122"/>
                  <a:gd name="T28" fmla="*/ 8 w 90"/>
                  <a:gd name="T29" fmla="*/ 118 h 122"/>
                  <a:gd name="T30" fmla="*/ 4 w 90"/>
                  <a:gd name="T31" fmla="*/ 112 h 122"/>
                  <a:gd name="T32" fmla="*/ 0 w 90"/>
                  <a:gd name="T33" fmla="*/ 104 h 122"/>
                  <a:gd name="T34" fmla="*/ 4 w 90"/>
                  <a:gd name="T35" fmla="*/ 98 h 122"/>
                  <a:gd name="T36" fmla="*/ 10 w 90"/>
                  <a:gd name="T37" fmla="*/ 96 h 122"/>
                  <a:gd name="T38" fmla="*/ 10 w 90"/>
                  <a:gd name="T39" fmla="*/ 88 h 122"/>
                  <a:gd name="T40" fmla="*/ 10 w 90"/>
                  <a:gd name="T41" fmla="*/ 82 h 122"/>
                  <a:gd name="T42" fmla="*/ 2 w 90"/>
                  <a:gd name="T43" fmla="*/ 78 h 122"/>
                  <a:gd name="T44" fmla="*/ 12 w 90"/>
                  <a:gd name="T45" fmla="*/ 62 h 122"/>
                  <a:gd name="T46" fmla="*/ 22 w 90"/>
                  <a:gd name="T47" fmla="*/ 44 h 122"/>
                  <a:gd name="T48" fmla="*/ 30 w 90"/>
                  <a:gd name="T49" fmla="*/ 28 h 122"/>
                  <a:gd name="T50" fmla="*/ 40 w 90"/>
                  <a:gd name="T51" fmla="*/ 32 h 122"/>
                  <a:gd name="T52" fmla="*/ 56 w 90"/>
                  <a:gd name="T53" fmla="*/ 36 h 122"/>
                  <a:gd name="T54" fmla="*/ 56 w 90"/>
                  <a:gd name="T55" fmla="*/ 26 h 122"/>
                  <a:gd name="T56" fmla="*/ 66 w 90"/>
                  <a:gd name="T57" fmla="*/ 22 h 122"/>
                  <a:gd name="T58" fmla="*/ 70 w 90"/>
                  <a:gd name="T59" fmla="*/ 16 h 122"/>
                  <a:gd name="T60" fmla="*/ 80 w 90"/>
                  <a:gd name="T61" fmla="*/ 0 h 122"/>
                  <a:gd name="T62" fmla="*/ 90 w 90"/>
                  <a:gd name="T63" fmla="*/ 1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 h="122">
                    <a:moveTo>
                      <a:pt x="90" y="16"/>
                    </a:moveTo>
                    <a:lnTo>
                      <a:pt x="90" y="16"/>
                    </a:lnTo>
                    <a:lnTo>
                      <a:pt x="66" y="34"/>
                    </a:lnTo>
                    <a:lnTo>
                      <a:pt x="66" y="36"/>
                    </a:lnTo>
                    <a:lnTo>
                      <a:pt x="66" y="42"/>
                    </a:lnTo>
                    <a:lnTo>
                      <a:pt x="70" y="42"/>
                    </a:lnTo>
                    <a:lnTo>
                      <a:pt x="74" y="44"/>
                    </a:lnTo>
                    <a:lnTo>
                      <a:pt x="72" y="54"/>
                    </a:lnTo>
                    <a:lnTo>
                      <a:pt x="72" y="58"/>
                    </a:lnTo>
                    <a:lnTo>
                      <a:pt x="70" y="62"/>
                    </a:lnTo>
                    <a:lnTo>
                      <a:pt x="64" y="62"/>
                    </a:lnTo>
                    <a:lnTo>
                      <a:pt x="58" y="62"/>
                    </a:lnTo>
                    <a:lnTo>
                      <a:pt x="54" y="72"/>
                    </a:lnTo>
                    <a:lnTo>
                      <a:pt x="48" y="76"/>
                    </a:lnTo>
                    <a:lnTo>
                      <a:pt x="44" y="78"/>
                    </a:lnTo>
                    <a:lnTo>
                      <a:pt x="38" y="94"/>
                    </a:lnTo>
                    <a:lnTo>
                      <a:pt x="46" y="96"/>
                    </a:lnTo>
                    <a:lnTo>
                      <a:pt x="50" y="96"/>
                    </a:lnTo>
                    <a:lnTo>
                      <a:pt x="54" y="98"/>
                    </a:lnTo>
                    <a:lnTo>
                      <a:pt x="54" y="100"/>
                    </a:lnTo>
                    <a:lnTo>
                      <a:pt x="50" y="106"/>
                    </a:lnTo>
                    <a:lnTo>
                      <a:pt x="54" y="108"/>
                    </a:lnTo>
                    <a:lnTo>
                      <a:pt x="48" y="114"/>
                    </a:lnTo>
                    <a:lnTo>
                      <a:pt x="40" y="108"/>
                    </a:lnTo>
                    <a:lnTo>
                      <a:pt x="36" y="112"/>
                    </a:lnTo>
                    <a:lnTo>
                      <a:pt x="26" y="118"/>
                    </a:lnTo>
                    <a:lnTo>
                      <a:pt x="14" y="118"/>
                    </a:lnTo>
                    <a:lnTo>
                      <a:pt x="14" y="122"/>
                    </a:lnTo>
                    <a:lnTo>
                      <a:pt x="12" y="122"/>
                    </a:lnTo>
                    <a:lnTo>
                      <a:pt x="8" y="118"/>
                    </a:lnTo>
                    <a:lnTo>
                      <a:pt x="10" y="114"/>
                    </a:lnTo>
                    <a:lnTo>
                      <a:pt x="4" y="112"/>
                    </a:lnTo>
                    <a:lnTo>
                      <a:pt x="0" y="112"/>
                    </a:lnTo>
                    <a:lnTo>
                      <a:pt x="0" y="104"/>
                    </a:lnTo>
                    <a:lnTo>
                      <a:pt x="2" y="104"/>
                    </a:lnTo>
                    <a:lnTo>
                      <a:pt x="4" y="98"/>
                    </a:lnTo>
                    <a:lnTo>
                      <a:pt x="12" y="98"/>
                    </a:lnTo>
                    <a:lnTo>
                      <a:pt x="10" y="96"/>
                    </a:lnTo>
                    <a:lnTo>
                      <a:pt x="8" y="94"/>
                    </a:lnTo>
                    <a:lnTo>
                      <a:pt x="10" y="88"/>
                    </a:lnTo>
                    <a:lnTo>
                      <a:pt x="10" y="86"/>
                    </a:lnTo>
                    <a:lnTo>
                      <a:pt x="10" y="82"/>
                    </a:lnTo>
                    <a:lnTo>
                      <a:pt x="4" y="80"/>
                    </a:lnTo>
                    <a:lnTo>
                      <a:pt x="2" y="78"/>
                    </a:lnTo>
                    <a:lnTo>
                      <a:pt x="8" y="68"/>
                    </a:lnTo>
                    <a:lnTo>
                      <a:pt x="12" y="62"/>
                    </a:lnTo>
                    <a:lnTo>
                      <a:pt x="18" y="52"/>
                    </a:lnTo>
                    <a:lnTo>
                      <a:pt x="22" y="44"/>
                    </a:lnTo>
                    <a:lnTo>
                      <a:pt x="32" y="36"/>
                    </a:lnTo>
                    <a:lnTo>
                      <a:pt x="30" y="28"/>
                    </a:lnTo>
                    <a:lnTo>
                      <a:pt x="38" y="26"/>
                    </a:lnTo>
                    <a:lnTo>
                      <a:pt x="40" y="32"/>
                    </a:lnTo>
                    <a:lnTo>
                      <a:pt x="48" y="34"/>
                    </a:lnTo>
                    <a:lnTo>
                      <a:pt x="56" y="36"/>
                    </a:lnTo>
                    <a:lnTo>
                      <a:pt x="56" y="28"/>
                    </a:lnTo>
                    <a:lnTo>
                      <a:pt x="56" y="26"/>
                    </a:lnTo>
                    <a:lnTo>
                      <a:pt x="62" y="22"/>
                    </a:lnTo>
                    <a:lnTo>
                      <a:pt x="66" y="22"/>
                    </a:lnTo>
                    <a:lnTo>
                      <a:pt x="72" y="18"/>
                    </a:lnTo>
                    <a:lnTo>
                      <a:pt x="70" y="16"/>
                    </a:lnTo>
                    <a:lnTo>
                      <a:pt x="76" y="14"/>
                    </a:lnTo>
                    <a:lnTo>
                      <a:pt x="80" y="0"/>
                    </a:lnTo>
                    <a:lnTo>
                      <a:pt x="90" y="16"/>
                    </a:lnTo>
                    <a:lnTo>
                      <a:pt x="90" y="16"/>
                    </a:lnTo>
                    <a:lnTo>
                      <a:pt x="90" y="1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6" name="Freeform 1614"/>
              <p:cNvSpPr>
                <a:spLocks/>
              </p:cNvSpPr>
              <p:nvPr/>
            </p:nvSpPr>
            <p:spPr bwMode="auto">
              <a:xfrm>
                <a:off x="717550" y="4041775"/>
                <a:ext cx="279400" cy="285750"/>
              </a:xfrm>
              <a:custGeom>
                <a:avLst/>
                <a:gdLst>
                  <a:gd name="T0" fmla="*/ 176 w 176"/>
                  <a:gd name="T1" fmla="*/ 28 h 180"/>
                  <a:gd name="T2" fmla="*/ 172 w 176"/>
                  <a:gd name="T3" fmla="*/ 42 h 180"/>
                  <a:gd name="T4" fmla="*/ 168 w 176"/>
                  <a:gd name="T5" fmla="*/ 48 h 180"/>
                  <a:gd name="T6" fmla="*/ 160 w 176"/>
                  <a:gd name="T7" fmla="*/ 58 h 180"/>
                  <a:gd name="T8" fmla="*/ 154 w 176"/>
                  <a:gd name="T9" fmla="*/ 68 h 180"/>
                  <a:gd name="T10" fmla="*/ 154 w 176"/>
                  <a:gd name="T11" fmla="*/ 78 h 180"/>
                  <a:gd name="T12" fmla="*/ 140 w 176"/>
                  <a:gd name="T13" fmla="*/ 92 h 180"/>
                  <a:gd name="T14" fmla="*/ 136 w 176"/>
                  <a:gd name="T15" fmla="*/ 104 h 180"/>
                  <a:gd name="T16" fmla="*/ 128 w 176"/>
                  <a:gd name="T17" fmla="*/ 114 h 180"/>
                  <a:gd name="T18" fmla="*/ 124 w 176"/>
                  <a:gd name="T19" fmla="*/ 132 h 180"/>
                  <a:gd name="T20" fmla="*/ 118 w 176"/>
                  <a:gd name="T21" fmla="*/ 142 h 180"/>
                  <a:gd name="T22" fmla="*/ 114 w 176"/>
                  <a:gd name="T23" fmla="*/ 140 h 180"/>
                  <a:gd name="T24" fmla="*/ 106 w 176"/>
                  <a:gd name="T25" fmla="*/ 132 h 180"/>
                  <a:gd name="T26" fmla="*/ 96 w 176"/>
                  <a:gd name="T27" fmla="*/ 138 h 180"/>
                  <a:gd name="T28" fmla="*/ 88 w 176"/>
                  <a:gd name="T29" fmla="*/ 148 h 180"/>
                  <a:gd name="T30" fmla="*/ 86 w 176"/>
                  <a:gd name="T31" fmla="*/ 154 h 180"/>
                  <a:gd name="T32" fmla="*/ 86 w 176"/>
                  <a:gd name="T33" fmla="*/ 166 h 180"/>
                  <a:gd name="T34" fmla="*/ 80 w 176"/>
                  <a:gd name="T35" fmla="*/ 176 h 180"/>
                  <a:gd name="T36" fmla="*/ 74 w 176"/>
                  <a:gd name="T37" fmla="*/ 172 h 180"/>
                  <a:gd name="T38" fmla="*/ 50 w 176"/>
                  <a:gd name="T39" fmla="*/ 180 h 180"/>
                  <a:gd name="T40" fmla="*/ 38 w 176"/>
                  <a:gd name="T41" fmla="*/ 168 h 180"/>
                  <a:gd name="T42" fmla="*/ 42 w 176"/>
                  <a:gd name="T43" fmla="*/ 158 h 180"/>
                  <a:gd name="T44" fmla="*/ 14 w 176"/>
                  <a:gd name="T45" fmla="*/ 140 h 180"/>
                  <a:gd name="T46" fmla="*/ 2 w 176"/>
                  <a:gd name="T47" fmla="*/ 122 h 180"/>
                  <a:gd name="T48" fmla="*/ 2 w 176"/>
                  <a:gd name="T49" fmla="*/ 106 h 180"/>
                  <a:gd name="T50" fmla="*/ 2 w 176"/>
                  <a:gd name="T51" fmla="*/ 94 h 180"/>
                  <a:gd name="T52" fmla="*/ 8 w 176"/>
                  <a:gd name="T53" fmla="*/ 92 h 180"/>
                  <a:gd name="T54" fmla="*/ 8 w 176"/>
                  <a:gd name="T55" fmla="*/ 80 h 180"/>
                  <a:gd name="T56" fmla="*/ 10 w 176"/>
                  <a:gd name="T57" fmla="*/ 68 h 180"/>
                  <a:gd name="T58" fmla="*/ 14 w 176"/>
                  <a:gd name="T59" fmla="*/ 62 h 180"/>
                  <a:gd name="T60" fmla="*/ 16 w 176"/>
                  <a:gd name="T61" fmla="*/ 52 h 180"/>
                  <a:gd name="T62" fmla="*/ 10 w 176"/>
                  <a:gd name="T63" fmla="*/ 42 h 180"/>
                  <a:gd name="T64" fmla="*/ 16 w 176"/>
                  <a:gd name="T65" fmla="*/ 24 h 180"/>
                  <a:gd name="T66" fmla="*/ 24 w 176"/>
                  <a:gd name="T67" fmla="*/ 6 h 180"/>
                  <a:gd name="T68" fmla="*/ 50 w 176"/>
                  <a:gd name="T69" fmla="*/ 0 h 180"/>
                  <a:gd name="T70" fmla="*/ 62 w 176"/>
                  <a:gd name="T71" fmla="*/ 6 h 180"/>
                  <a:gd name="T72" fmla="*/ 72 w 176"/>
                  <a:gd name="T73" fmla="*/ 10 h 180"/>
                  <a:gd name="T74" fmla="*/ 86 w 176"/>
                  <a:gd name="T75" fmla="*/ 6 h 180"/>
                  <a:gd name="T76" fmla="*/ 100 w 176"/>
                  <a:gd name="T77" fmla="*/ 12 h 180"/>
                  <a:gd name="T78" fmla="*/ 116 w 176"/>
                  <a:gd name="T79" fmla="*/ 6 h 180"/>
                  <a:gd name="T80" fmla="*/ 140 w 176"/>
                  <a:gd name="T81" fmla="*/ 6 h 180"/>
                  <a:gd name="T82" fmla="*/ 152 w 176"/>
                  <a:gd name="T83" fmla="*/ 4 h 180"/>
                  <a:gd name="T84" fmla="*/ 170 w 176"/>
                  <a:gd name="T85" fmla="*/ 10 h 180"/>
                  <a:gd name="T86" fmla="*/ 172 w 176"/>
                  <a:gd name="T87" fmla="*/ 1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6" h="180">
                    <a:moveTo>
                      <a:pt x="172" y="12"/>
                    </a:moveTo>
                    <a:lnTo>
                      <a:pt x="172" y="28"/>
                    </a:lnTo>
                    <a:lnTo>
                      <a:pt x="176" y="28"/>
                    </a:lnTo>
                    <a:lnTo>
                      <a:pt x="176" y="30"/>
                    </a:lnTo>
                    <a:lnTo>
                      <a:pt x="176" y="38"/>
                    </a:lnTo>
                    <a:lnTo>
                      <a:pt x="172" y="42"/>
                    </a:lnTo>
                    <a:lnTo>
                      <a:pt x="170" y="42"/>
                    </a:lnTo>
                    <a:lnTo>
                      <a:pt x="168" y="46"/>
                    </a:lnTo>
                    <a:lnTo>
                      <a:pt x="168" y="48"/>
                    </a:lnTo>
                    <a:lnTo>
                      <a:pt x="164" y="50"/>
                    </a:lnTo>
                    <a:lnTo>
                      <a:pt x="160" y="56"/>
                    </a:lnTo>
                    <a:lnTo>
                      <a:pt x="160" y="58"/>
                    </a:lnTo>
                    <a:lnTo>
                      <a:pt x="160" y="62"/>
                    </a:lnTo>
                    <a:lnTo>
                      <a:pt x="158" y="68"/>
                    </a:lnTo>
                    <a:lnTo>
                      <a:pt x="154" y="68"/>
                    </a:lnTo>
                    <a:lnTo>
                      <a:pt x="154" y="74"/>
                    </a:lnTo>
                    <a:lnTo>
                      <a:pt x="154" y="76"/>
                    </a:lnTo>
                    <a:lnTo>
                      <a:pt x="154" y="78"/>
                    </a:lnTo>
                    <a:lnTo>
                      <a:pt x="154" y="84"/>
                    </a:lnTo>
                    <a:lnTo>
                      <a:pt x="142" y="88"/>
                    </a:lnTo>
                    <a:lnTo>
                      <a:pt x="140" y="92"/>
                    </a:lnTo>
                    <a:lnTo>
                      <a:pt x="140" y="94"/>
                    </a:lnTo>
                    <a:lnTo>
                      <a:pt x="136" y="98"/>
                    </a:lnTo>
                    <a:lnTo>
                      <a:pt x="136" y="104"/>
                    </a:lnTo>
                    <a:lnTo>
                      <a:pt x="134" y="106"/>
                    </a:lnTo>
                    <a:lnTo>
                      <a:pt x="132" y="112"/>
                    </a:lnTo>
                    <a:lnTo>
                      <a:pt x="128" y="114"/>
                    </a:lnTo>
                    <a:lnTo>
                      <a:pt x="126" y="120"/>
                    </a:lnTo>
                    <a:lnTo>
                      <a:pt x="122" y="126"/>
                    </a:lnTo>
                    <a:lnTo>
                      <a:pt x="124" y="132"/>
                    </a:lnTo>
                    <a:lnTo>
                      <a:pt x="124" y="134"/>
                    </a:lnTo>
                    <a:lnTo>
                      <a:pt x="122" y="134"/>
                    </a:lnTo>
                    <a:lnTo>
                      <a:pt x="118" y="142"/>
                    </a:lnTo>
                    <a:lnTo>
                      <a:pt x="116" y="144"/>
                    </a:lnTo>
                    <a:lnTo>
                      <a:pt x="110" y="144"/>
                    </a:lnTo>
                    <a:lnTo>
                      <a:pt x="114" y="140"/>
                    </a:lnTo>
                    <a:lnTo>
                      <a:pt x="114" y="138"/>
                    </a:lnTo>
                    <a:lnTo>
                      <a:pt x="110" y="134"/>
                    </a:lnTo>
                    <a:lnTo>
                      <a:pt x="106" y="132"/>
                    </a:lnTo>
                    <a:lnTo>
                      <a:pt x="104" y="132"/>
                    </a:lnTo>
                    <a:lnTo>
                      <a:pt x="100" y="134"/>
                    </a:lnTo>
                    <a:lnTo>
                      <a:pt x="96" y="138"/>
                    </a:lnTo>
                    <a:lnTo>
                      <a:pt x="90" y="138"/>
                    </a:lnTo>
                    <a:lnTo>
                      <a:pt x="90" y="140"/>
                    </a:lnTo>
                    <a:lnTo>
                      <a:pt x="88" y="148"/>
                    </a:lnTo>
                    <a:lnTo>
                      <a:pt x="86" y="150"/>
                    </a:lnTo>
                    <a:lnTo>
                      <a:pt x="86" y="152"/>
                    </a:lnTo>
                    <a:lnTo>
                      <a:pt x="86" y="154"/>
                    </a:lnTo>
                    <a:lnTo>
                      <a:pt x="86" y="158"/>
                    </a:lnTo>
                    <a:lnTo>
                      <a:pt x="88" y="158"/>
                    </a:lnTo>
                    <a:lnTo>
                      <a:pt x="86" y="166"/>
                    </a:lnTo>
                    <a:lnTo>
                      <a:pt x="86" y="178"/>
                    </a:lnTo>
                    <a:lnTo>
                      <a:pt x="82" y="172"/>
                    </a:lnTo>
                    <a:lnTo>
                      <a:pt x="80" y="176"/>
                    </a:lnTo>
                    <a:lnTo>
                      <a:pt x="78" y="178"/>
                    </a:lnTo>
                    <a:lnTo>
                      <a:pt x="78" y="176"/>
                    </a:lnTo>
                    <a:lnTo>
                      <a:pt x="74" y="172"/>
                    </a:lnTo>
                    <a:lnTo>
                      <a:pt x="72" y="172"/>
                    </a:lnTo>
                    <a:lnTo>
                      <a:pt x="72" y="178"/>
                    </a:lnTo>
                    <a:lnTo>
                      <a:pt x="50" y="180"/>
                    </a:lnTo>
                    <a:lnTo>
                      <a:pt x="44" y="176"/>
                    </a:lnTo>
                    <a:lnTo>
                      <a:pt x="42" y="170"/>
                    </a:lnTo>
                    <a:lnTo>
                      <a:pt x="38" y="168"/>
                    </a:lnTo>
                    <a:lnTo>
                      <a:pt x="42" y="166"/>
                    </a:lnTo>
                    <a:lnTo>
                      <a:pt x="42" y="162"/>
                    </a:lnTo>
                    <a:lnTo>
                      <a:pt x="42" y="158"/>
                    </a:lnTo>
                    <a:lnTo>
                      <a:pt x="34" y="150"/>
                    </a:lnTo>
                    <a:lnTo>
                      <a:pt x="24" y="142"/>
                    </a:lnTo>
                    <a:lnTo>
                      <a:pt x="14" y="140"/>
                    </a:lnTo>
                    <a:lnTo>
                      <a:pt x="2" y="140"/>
                    </a:lnTo>
                    <a:lnTo>
                      <a:pt x="2" y="126"/>
                    </a:lnTo>
                    <a:lnTo>
                      <a:pt x="2" y="122"/>
                    </a:lnTo>
                    <a:lnTo>
                      <a:pt x="2" y="116"/>
                    </a:lnTo>
                    <a:lnTo>
                      <a:pt x="0" y="114"/>
                    </a:lnTo>
                    <a:lnTo>
                      <a:pt x="2" y="106"/>
                    </a:lnTo>
                    <a:lnTo>
                      <a:pt x="2" y="102"/>
                    </a:lnTo>
                    <a:lnTo>
                      <a:pt x="2" y="98"/>
                    </a:lnTo>
                    <a:lnTo>
                      <a:pt x="2" y="94"/>
                    </a:lnTo>
                    <a:lnTo>
                      <a:pt x="2" y="92"/>
                    </a:lnTo>
                    <a:lnTo>
                      <a:pt x="6" y="94"/>
                    </a:lnTo>
                    <a:lnTo>
                      <a:pt x="8" y="92"/>
                    </a:lnTo>
                    <a:lnTo>
                      <a:pt x="8" y="88"/>
                    </a:lnTo>
                    <a:lnTo>
                      <a:pt x="6" y="84"/>
                    </a:lnTo>
                    <a:lnTo>
                      <a:pt x="8" y="80"/>
                    </a:lnTo>
                    <a:lnTo>
                      <a:pt x="10" y="76"/>
                    </a:lnTo>
                    <a:lnTo>
                      <a:pt x="10" y="70"/>
                    </a:lnTo>
                    <a:lnTo>
                      <a:pt x="10" y="68"/>
                    </a:lnTo>
                    <a:lnTo>
                      <a:pt x="14" y="66"/>
                    </a:lnTo>
                    <a:lnTo>
                      <a:pt x="16" y="66"/>
                    </a:lnTo>
                    <a:lnTo>
                      <a:pt x="14" y="62"/>
                    </a:lnTo>
                    <a:lnTo>
                      <a:pt x="14" y="60"/>
                    </a:lnTo>
                    <a:lnTo>
                      <a:pt x="14" y="58"/>
                    </a:lnTo>
                    <a:lnTo>
                      <a:pt x="16" y="52"/>
                    </a:lnTo>
                    <a:lnTo>
                      <a:pt x="14" y="50"/>
                    </a:lnTo>
                    <a:lnTo>
                      <a:pt x="10" y="48"/>
                    </a:lnTo>
                    <a:lnTo>
                      <a:pt x="10" y="42"/>
                    </a:lnTo>
                    <a:lnTo>
                      <a:pt x="10" y="38"/>
                    </a:lnTo>
                    <a:lnTo>
                      <a:pt x="10" y="34"/>
                    </a:lnTo>
                    <a:lnTo>
                      <a:pt x="16" y="24"/>
                    </a:lnTo>
                    <a:lnTo>
                      <a:pt x="18" y="20"/>
                    </a:lnTo>
                    <a:lnTo>
                      <a:pt x="20" y="14"/>
                    </a:lnTo>
                    <a:lnTo>
                      <a:pt x="24" y="6"/>
                    </a:lnTo>
                    <a:lnTo>
                      <a:pt x="38" y="0"/>
                    </a:lnTo>
                    <a:lnTo>
                      <a:pt x="44" y="0"/>
                    </a:lnTo>
                    <a:lnTo>
                      <a:pt x="50" y="0"/>
                    </a:lnTo>
                    <a:lnTo>
                      <a:pt x="54" y="0"/>
                    </a:lnTo>
                    <a:lnTo>
                      <a:pt x="56" y="2"/>
                    </a:lnTo>
                    <a:lnTo>
                      <a:pt x="62" y="6"/>
                    </a:lnTo>
                    <a:lnTo>
                      <a:pt x="64" y="10"/>
                    </a:lnTo>
                    <a:lnTo>
                      <a:pt x="68" y="10"/>
                    </a:lnTo>
                    <a:lnTo>
                      <a:pt x="72" y="10"/>
                    </a:lnTo>
                    <a:lnTo>
                      <a:pt x="80" y="6"/>
                    </a:lnTo>
                    <a:lnTo>
                      <a:pt x="82" y="6"/>
                    </a:lnTo>
                    <a:lnTo>
                      <a:pt x="86" y="6"/>
                    </a:lnTo>
                    <a:lnTo>
                      <a:pt x="86" y="12"/>
                    </a:lnTo>
                    <a:lnTo>
                      <a:pt x="92" y="12"/>
                    </a:lnTo>
                    <a:lnTo>
                      <a:pt x="100" y="12"/>
                    </a:lnTo>
                    <a:lnTo>
                      <a:pt x="106" y="12"/>
                    </a:lnTo>
                    <a:lnTo>
                      <a:pt x="110" y="6"/>
                    </a:lnTo>
                    <a:lnTo>
                      <a:pt x="116" y="6"/>
                    </a:lnTo>
                    <a:lnTo>
                      <a:pt x="122" y="6"/>
                    </a:lnTo>
                    <a:lnTo>
                      <a:pt x="132" y="6"/>
                    </a:lnTo>
                    <a:lnTo>
                      <a:pt x="140" y="6"/>
                    </a:lnTo>
                    <a:lnTo>
                      <a:pt x="146" y="6"/>
                    </a:lnTo>
                    <a:lnTo>
                      <a:pt x="152" y="6"/>
                    </a:lnTo>
                    <a:lnTo>
                      <a:pt x="152" y="4"/>
                    </a:lnTo>
                    <a:lnTo>
                      <a:pt x="154" y="2"/>
                    </a:lnTo>
                    <a:lnTo>
                      <a:pt x="164" y="0"/>
                    </a:lnTo>
                    <a:lnTo>
                      <a:pt x="170" y="10"/>
                    </a:lnTo>
                    <a:lnTo>
                      <a:pt x="172" y="10"/>
                    </a:lnTo>
                    <a:lnTo>
                      <a:pt x="172" y="12"/>
                    </a:lnTo>
                    <a:lnTo>
                      <a:pt x="172" y="12"/>
                    </a:lnTo>
                    <a:lnTo>
                      <a:pt x="172"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7" name="Freeform 1615"/>
              <p:cNvSpPr>
                <a:spLocks/>
              </p:cNvSpPr>
              <p:nvPr/>
            </p:nvSpPr>
            <p:spPr bwMode="auto">
              <a:xfrm>
                <a:off x="654050" y="3765550"/>
                <a:ext cx="368300" cy="333375"/>
              </a:xfrm>
              <a:custGeom>
                <a:avLst/>
                <a:gdLst>
                  <a:gd name="T0" fmla="*/ 196 w 232"/>
                  <a:gd name="T1" fmla="*/ 176 h 210"/>
                  <a:gd name="T2" fmla="*/ 192 w 232"/>
                  <a:gd name="T3" fmla="*/ 182 h 210"/>
                  <a:gd name="T4" fmla="*/ 180 w 232"/>
                  <a:gd name="T5" fmla="*/ 182 h 210"/>
                  <a:gd name="T6" fmla="*/ 162 w 232"/>
                  <a:gd name="T7" fmla="*/ 182 h 210"/>
                  <a:gd name="T8" fmla="*/ 152 w 232"/>
                  <a:gd name="T9" fmla="*/ 182 h 210"/>
                  <a:gd name="T10" fmla="*/ 142 w 232"/>
                  <a:gd name="T11" fmla="*/ 186 h 210"/>
                  <a:gd name="T12" fmla="*/ 126 w 232"/>
                  <a:gd name="T13" fmla="*/ 186 h 210"/>
                  <a:gd name="T14" fmla="*/ 124 w 232"/>
                  <a:gd name="T15" fmla="*/ 182 h 210"/>
                  <a:gd name="T16" fmla="*/ 114 w 232"/>
                  <a:gd name="T17" fmla="*/ 184 h 210"/>
                  <a:gd name="T18" fmla="*/ 106 w 232"/>
                  <a:gd name="T19" fmla="*/ 184 h 210"/>
                  <a:gd name="T20" fmla="*/ 98 w 232"/>
                  <a:gd name="T21" fmla="*/ 176 h 210"/>
                  <a:gd name="T22" fmla="*/ 90 w 232"/>
                  <a:gd name="T23" fmla="*/ 174 h 210"/>
                  <a:gd name="T24" fmla="*/ 80 w 232"/>
                  <a:gd name="T25" fmla="*/ 174 h 210"/>
                  <a:gd name="T26" fmla="*/ 62 w 232"/>
                  <a:gd name="T27" fmla="*/ 190 h 210"/>
                  <a:gd name="T28" fmla="*/ 56 w 232"/>
                  <a:gd name="T29" fmla="*/ 200 h 210"/>
                  <a:gd name="T30" fmla="*/ 44 w 232"/>
                  <a:gd name="T31" fmla="*/ 208 h 210"/>
                  <a:gd name="T32" fmla="*/ 42 w 232"/>
                  <a:gd name="T33" fmla="*/ 202 h 210"/>
                  <a:gd name="T34" fmla="*/ 28 w 232"/>
                  <a:gd name="T35" fmla="*/ 208 h 210"/>
                  <a:gd name="T36" fmla="*/ 26 w 232"/>
                  <a:gd name="T37" fmla="*/ 192 h 210"/>
                  <a:gd name="T38" fmla="*/ 24 w 232"/>
                  <a:gd name="T39" fmla="*/ 186 h 210"/>
                  <a:gd name="T40" fmla="*/ 16 w 232"/>
                  <a:gd name="T41" fmla="*/ 174 h 210"/>
                  <a:gd name="T42" fmla="*/ 6 w 232"/>
                  <a:gd name="T43" fmla="*/ 160 h 210"/>
                  <a:gd name="T44" fmla="*/ 2 w 232"/>
                  <a:gd name="T45" fmla="*/ 148 h 210"/>
                  <a:gd name="T46" fmla="*/ 8 w 232"/>
                  <a:gd name="T47" fmla="*/ 146 h 210"/>
                  <a:gd name="T48" fmla="*/ 16 w 232"/>
                  <a:gd name="T49" fmla="*/ 146 h 210"/>
                  <a:gd name="T50" fmla="*/ 30 w 232"/>
                  <a:gd name="T51" fmla="*/ 142 h 210"/>
                  <a:gd name="T52" fmla="*/ 48 w 232"/>
                  <a:gd name="T53" fmla="*/ 136 h 210"/>
                  <a:gd name="T54" fmla="*/ 60 w 232"/>
                  <a:gd name="T55" fmla="*/ 130 h 210"/>
                  <a:gd name="T56" fmla="*/ 66 w 232"/>
                  <a:gd name="T57" fmla="*/ 120 h 210"/>
                  <a:gd name="T58" fmla="*/ 84 w 232"/>
                  <a:gd name="T59" fmla="*/ 74 h 210"/>
                  <a:gd name="T60" fmla="*/ 170 w 232"/>
                  <a:gd name="T61" fmla="*/ 0 h 210"/>
                  <a:gd name="T62" fmla="*/ 208 w 232"/>
                  <a:gd name="T63" fmla="*/ 18 h 210"/>
                  <a:gd name="T64" fmla="*/ 226 w 232"/>
                  <a:gd name="T65" fmla="*/ 46 h 210"/>
                  <a:gd name="T66" fmla="*/ 232 w 232"/>
                  <a:gd name="T67" fmla="*/ 58 h 210"/>
                  <a:gd name="T68" fmla="*/ 228 w 232"/>
                  <a:gd name="T69" fmla="*/ 68 h 210"/>
                  <a:gd name="T70" fmla="*/ 226 w 232"/>
                  <a:gd name="T71" fmla="*/ 110 h 210"/>
                  <a:gd name="T72" fmla="*/ 206 w 232"/>
                  <a:gd name="T73" fmla="*/ 156 h 210"/>
                  <a:gd name="T74" fmla="*/ 204 w 232"/>
                  <a:gd name="T75" fmla="*/ 168 h 210"/>
                  <a:gd name="T76" fmla="*/ 206 w 232"/>
                  <a:gd name="T77" fmla="*/ 174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2" h="210">
                    <a:moveTo>
                      <a:pt x="206" y="174"/>
                    </a:moveTo>
                    <a:lnTo>
                      <a:pt x="196" y="176"/>
                    </a:lnTo>
                    <a:lnTo>
                      <a:pt x="192" y="178"/>
                    </a:lnTo>
                    <a:lnTo>
                      <a:pt x="192" y="182"/>
                    </a:lnTo>
                    <a:lnTo>
                      <a:pt x="188" y="182"/>
                    </a:lnTo>
                    <a:lnTo>
                      <a:pt x="180" y="182"/>
                    </a:lnTo>
                    <a:lnTo>
                      <a:pt x="172" y="182"/>
                    </a:lnTo>
                    <a:lnTo>
                      <a:pt x="162" y="182"/>
                    </a:lnTo>
                    <a:lnTo>
                      <a:pt x="156" y="182"/>
                    </a:lnTo>
                    <a:lnTo>
                      <a:pt x="152" y="182"/>
                    </a:lnTo>
                    <a:lnTo>
                      <a:pt x="146" y="186"/>
                    </a:lnTo>
                    <a:lnTo>
                      <a:pt x="142" y="186"/>
                    </a:lnTo>
                    <a:lnTo>
                      <a:pt x="134" y="186"/>
                    </a:lnTo>
                    <a:lnTo>
                      <a:pt x="126" y="186"/>
                    </a:lnTo>
                    <a:lnTo>
                      <a:pt x="126" y="182"/>
                    </a:lnTo>
                    <a:lnTo>
                      <a:pt x="124" y="182"/>
                    </a:lnTo>
                    <a:lnTo>
                      <a:pt x="120" y="182"/>
                    </a:lnTo>
                    <a:lnTo>
                      <a:pt x="114" y="184"/>
                    </a:lnTo>
                    <a:lnTo>
                      <a:pt x="108" y="184"/>
                    </a:lnTo>
                    <a:lnTo>
                      <a:pt x="106" y="184"/>
                    </a:lnTo>
                    <a:lnTo>
                      <a:pt x="102" y="182"/>
                    </a:lnTo>
                    <a:lnTo>
                      <a:pt x="98" y="176"/>
                    </a:lnTo>
                    <a:lnTo>
                      <a:pt x="96" y="174"/>
                    </a:lnTo>
                    <a:lnTo>
                      <a:pt x="90" y="174"/>
                    </a:lnTo>
                    <a:lnTo>
                      <a:pt x="84" y="174"/>
                    </a:lnTo>
                    <a:lnTo>
                      <a:pt x="80" y="174"/>
                    </a:lnTo>
                    <a:lnTo>
                      <a:pt x="64" y="182"/>
                    </a:lnTo>
                    <a:lnTo>
                      <a:pt x="62" y="190"/>
                    </a:lnTo>
                    <a:lnTo>
                      <a:pt x="60" y="194"/>
                    </a:lnTo>
                    <a:lnTo>
                      <a:pt x="56" y="200"/>
                    </a:lnTo>
                    <a:lnTo>
                      <a:pt x="52" y="210"/>
                    </a:lnTo>
                    <a:lnTo>
                      <a:pt x="44" y="208"/>
                    </a:lnTo>
                    <a:lnTo>
                      <a:pt x="44" y="204"/>
                    </a:lnTo>
                    <a:lnTo>
                      <a:pt x="42" y="202"/>
                    </a:lnTo>
                    <a:lnTo>
                      <a:pt x="36" y="200"/>
                    </a:lnTo>
                    <a:lnTo>
                      <a:pt x="28" y="208"/>
                    </a:lnTo>
                    <a:lnTo>
                      <a:pt x="26" y="194"/>
                    </a:lnTo>
                    <a:lnTo>
                      <a:pt x="26" y="192"/>
                    </a:lnTo>
                    <a:lnTo>
                      <a:pt x="26" y="186"/>
                    </a:lnTo>
                    <a:lnTo>
                      <a:pt x="24" y="186"/>
                    </a:lnTo>
                    <a:lnTo>
                      <a:pt x="20" y="186"/>
                    </a:lnTo>
                    <a:lnTo>
                      <a:pt x="16" y="174"/>
                    </a:lnTo>
                    <a:lnTo>
                      <a:pt x="16" y="168"/>
                    </a:lnTo>
                    <a:lnTo>
                      <a:pt x="6" y="160"/>
                    </a:lnTo>
                    <a:lnTo>
                      <a:pt x="0" y="154"/>
                    </a:lnTo>
                    <a:lnTo>
                      <a:pt x="2" y="148"/>
                    </a:lnTo>
                    <a:lnTo>
                      <a:pt x="6" y="148"/>
                    </a:lnTo>
                    <a:lnTo>
                      <a:pt x="8" y="146"/>
                    </a:lnTo>
                    <a:lnTo>
                      <a:pt x="10" y="146"/>
                    </a:lnTo>
                    <a:lnTo>
                      <a:pt x="16" y="146"/>
                    </a:lnTo>
                    <a:lnTo>
                      <a:pt x="24" y="142"/>
                    </a:lnTo>
                    <a:lnTo>
                      <a:pt x="30" y="142"/>
                    </a:lnTo>
                    <a:lnTo>
                      <a:pt x="42" y="138"/>
                    </a:lnTo>
                    <a:lnTo>
                      <a:pt x="48" y="136"/>
                    </a:lnTo>
                    <a:lnTo>
                      <a:pt x="60" y="136"/>
                    </a:lnTo>
                    <a:lnTo>
                      <a:pt x="60" y="130"/>
                    </a:lnTo>
                    <a:lnTo>
                      <a:pt x="62" y="122"/>
                    </a:lnTo>
                    <a:lnTo>
                      <a:pt x="66" y="120"/>
                    </a:lnTo>
                    <a:lnTo>
                      <a:pt x="64" y="78"/>
                    </a:lnTo>
                    <a:lnTo>
                      <a:pt x="84" y="74"/>
                    </a:lnTo>
                    <a:lnTo>
                      <a:pt x="92" y="58"/>
                    </a:lnTo>
                    <a:lnTo>
                      <a:pt x="170" y="0"/>
                    </a:lnTo>
                    <a:lnTo>
                      <a:pt x="206" y="20"/>
                    </a:lnTo>
                    <a:lnTo>
                      <a:pt x="208" y="18"/>
                    </a:lnTo>
                    <a:lnTo>
                      <a:pt x="218" y="10"/>
                    </a:lnTo>
                    <a:lnTo>
                      <a:pt x="226" y="46"/>
                    </a:lnTo>
                    <a:lnTo>
                      <a:pt x="232" y="50"/>
                    </a:lnTo>
                    <a:lnTo>
                      <a:pt x="232" y="58"/>
                    </a:lnTo>
                    <a:lnTo>
                      <a:pt x="232" y="60"/>
                    </a:lnTo>
                    <a:lnTo>
                      <a:pt x="228" y="68"/>
                    </a:lnTo>
                    <a:lnTo>
                      <a:pt x="226" y="76"/>
                    </a:lnTo>
                    <a:lnTo>
                      <a:pt x="226" y="110"/>
                    </a:lnTo>
                    <a:lnTo>
                      <a:pt x="226" y="136"/>
                    </a:lnTo>
                    <a:lnTo>
                      <a:pt x="206" y="156"/>
                    </a:lnTo>
                    <a:lnTo>
                      <a:pt x="206" y="168"/>
                    </a:lnTo>
                    <a:lnTo>
                      <a:pt x="204" y="168"/>
                    </a:lnTo>
                    <a:lnTo>
                      <a:pt x="206" y="174"/>
                    </a:lnTo>
                    <a:lnTo>
                      <a:pt x="206" y="174"/>
                    </a:lnTo>
                    <a:lnTo>
                      <a:pt x="206" y="17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8" name="Freeform 1616"/>
              <p:cNvSpPr>
                <a:spLocks noEditPoints="1"/>
              </p:cNvSpPr>
              <p:nvPr/>
            </p:nvSpPr>
            <p:spPr bwMode="auto">
              <a:xfrm>
                <a:off x="4476750" y="5476875"/>
                <a:ext cx="282575" cy="419100"/>
              </a:xfrm>
              <a:custGeom>
                <a:avLst/>
                <a:gdLst>
                  <a:gd name="T0" fmla="*/ 12 w 178"/>
                  <a:gd name="T1" fmla="*/ 264 h 264"/>
                  <a:gd name="T2" fmla="*/ 26 w 178"/>
                  <a:gd name="T3" fmla="*/ 260 h 264"/>
                  <a:gd name="T4" fmla="*/ 16 w 178"/>
                  <a:gd name="T5" fmla="*/ 252 h 264"/>
                  <a:gd name="T6" fmla="*/ 88 w 178"/>
                  <a:gd name="T7" fmla="*/ 124 h 264"/>
                  <a:gd name="T8" fmla="*/ 82 w 178"/>
                  <a:gd name="T9" fmla="*/ 146 h 264"/>
                  <a:gd name="T10" fmla="*/ 74 w 178"/>
                  <a:gd name="T11" fmla="*/ 156 h 264"/>
                  <a:gd name="T12" fmla="*/ 56 w 178"/>
                  <a:gd name="T13" fmla="*/ 184 h 264"/>
                  <a:gd name="T14" fmla="*/ 30 w 178"/>
                  <a:gd name="T15" fmla="*/ 198 h 264"/>
                  <a:gd name="T16" fmla="*/ 22 w 178"/>
                  <a:gd name="T17" fmla="*/ 206 h 264"/>
                  <a:gd name="T18" fmla="*/ 16 w 178"/>
                  <a:gd name="T19" fmla="*/ 208 h 264"/>
                  <a:gd name="T20" fmla="*/ 10 w 178"/>
                  <a:gd name="T21" fmla="*/ 220 h 264"/>
                  <a:gd name="T22" fmla="*/ 0 w 178"/>
                  <a:gd name="T23" fmla="*/ 236 h 264"/>
                  <a:gd name="T24" fmla="*/ 10 w 178"/>
                  <a:gd name="T25" fmla="*/ 244 h 264"/>
                  <a:gd name="T26" fmla="*/ 20 w 178"/>
                  <a:gd name="T27" fmla="*/ 250 h 264"/>
                  <a:gd name="T28" fmla="*/ 48 w 178"/>
                  <a:gd name="T29" fmla="*/ 246 h 264"/>
                  <a:gd name="T30" fmla="*/ 66 w 178"/>
                  <a:gd name="T31" fmla="*/ 210 h 264"/>
                  <a:gd name="T32" fmla="*/ 80 w 178"/>
                  <a:gd name="T33" fmla="*/ 200 h 264"/>
                  <a:gd name="T34" fmla="*/ 90 w 178"/>
                  <a:gd name="T35" fmla="*/ 184 h 264"/>
                  <a:gd name="T36" fmla="*/ 116 w 178"/>
                  <a:gd name="T37" fmla="*/ 136 h 264"/>
                  <a:gd name="T38" fmla="*/ 112 w 178"/>
                  <a:gd name="T39" fmla="*/ 138 h 264"/>
                  <a:gd name="T40" fmla="*/ 102 w 178"/>
                  <a:gd name="T41" fmla="*/ 136 h 264"/>
                  <a:gd name="T42" fmla="*/ 94 w 178"/>
                  <a:gd name="T43" fmla="*/ 124 h 264"/>
                  <a:gd name="T44" fmla="*/ 88 w 178"/>
                  <a:gd name="T45" fmla="*/ 124 h 264"/>
                  <a:gd name="T46" fmla="*/ 92 w 178"/>
                  <a:gd name="T47" fmla="*/ 2 h 264"/>
                  <a:gd name="T48" fmla="*/ 94 w 178"/>
                  <a:gd name="T49" fmla="*/ 10 h 264"/>
                  <a:gd name="T50" fmla="*/ 108 w 178"/>
                  <a:gd name="T51" fmla="*/ 34 h 264"/>
                  <a:gd name="T52" fmla="*/ 112 w 178"/>
                  <a:gd name="T53" fmla="*/ 42 h 264"/>
                  <a:gd name="T54" fmla="*/ 116 w 178"/>
                  <a:gd name="T55" fmla="*/ 46 h 264"/>
                  <a:gd name="T56" fmla="*/ 118 w 178"/>
                  <a:gd name="T57" fmla="*/ 54 h 264"/>
                  <a:gd name="T58" fmla="*/ 118 w 178"/>
                  <a:gd name="T59" fmla="*/ 64 h 264"/>
                  <a:gd name="T60" fmla="*/ 120 w 178"/>
                  <a:gd name="T61" fmla="*/ 88 h 264"/>
                  <a:gd name="T62" fmla="*/ 120 w 178"/>
                  <a:gd name="T63" fmla="*/ 110 h 264"/>
                  <a:gd name="T64" fmla="*/ 128 w 178"/>
                  <a:gd name="T65" fmla="*/ 128 h 264"/>
                  <a:gd name="T66" fmla="*/ 136 w 178"/>
                  <a:gd name="T67" fmla="*/ 144 h 264"/>
                  <a:gd name="T68" fmla="*/ 144 w 178"/>
                  <a:gd name="T69" fmla="*/ 136 h 264"/>
                  <a:gd name="T70" fmla="*/ 156 w 178"/>
                  <a:gd name="T71" fmla="*/ 118 h 264"/>
                  <a:gd name="T72" fmla="*/ 154 w 178"/>
                  <a:gd name="T73" fmla="*/ 106 h 264"/>
                  <a:gd name="T74" fmla="*/ 170 w 178"/>
                  <a:gd name="T75" fmla="*/ 102 h 264"/>
                  <a:gd name="T76" fmla="*/ 178 w 178"/>
                  <a:gd name="T77" fmla="*/ 82 h 264"/>
                  <a:gd name="T78" fmla="*/ 172 w 178"/>
                  <a:gd name="T79" fmla="*/ 70 h 264"/>
                  <a:gd name="T80" fmla="*/ 164 w 178"/>
                  <a:gd name="T81" fmla="*/ 78 h 264"/>
                  <a:gd name="T82" fmla="*/ 142 w 178"/>
                  <a:gd name="T83" fmla="*/ 70 h 264"/>
                  <a:gd name="T84" fmla="*/ 138 w 178"/>
                  <a:gd name="T85" fmla="*/ 52 h 264"/>
                  <a:gd name="T86" fmla="*/ 134 w 178"/>
                  <a:gd name="T87" fmla="*/ 54 h 264"/>
                  <a:gd name="T88" fmla="*/ 126 w 178"/>
                  <a:gd name="T89" fmla="*/ 54 h 264"/>
                  <a:gd name="T90" fmla="*/ 120 w 178"/>
                  <a:gd name="T91" fmla="*/ 24 h 264"/>
                  <a:gd name="T92" fmla="*/ 106 w 178"/>
                  <a:gd name="T93" fmla="*/ 10 h 264"/>
                  <a:gd name="T94" fmla="*/ 94 w 178"/>
                  <a:gd name="T95" fmla="*/ 6 h 264"/>
                  <a:gd name="T96" fmla="*/ 92 w 178"/>
                  <a:gd name="T9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8" h="264">
                    <a:moveTo>
                      <a:pt x="16" y="252"/>
                    </a:moveTo>
                    <a:lnTo>
                      <a:pt x="16" y="252"/>
                    </a:lnTo>
                    <a:lnTo>
                      <a:pt x="12" y="264"/>
                    </a:lnTo>
                    <a:lnTo>
                      <a:pt x="22" y="264"/>
                    </a:lnTo>
                    <a:lnTo>
                      <a:pt x="28" y="264"/>
                    </a:lnTo>
                    <a:lnTo>
                      <a:pt x="26" y="260"/>
                    </a:lnTo>
                    <a:lnTo>
                      <a:pt x="22" y="254"/>
                    </a:lnTo>
                    <a:lnTo>
                      <a:pt x="16" y="252"/>
                    </a:lnTo>
                    <a:lnTo>
                      <a:pt x="16" y="252"/>
                    </a:lnTo>
                    <a:lnTo>
                      <a:pt x="16" y="252"/>
                    </a:lnTo>
                    <a:close/>
                    <a:moveTo>
                      <a:pt x="88" y="124"/>
                    </a:moveTo>
                    <a:lnTo>
                      <a:pt x="88" y="124"/>
                    </a:lnTo>
                    <a:lnTo>
                      <a:pt x="82" y="132"/>
                    </a:lnTo>
                    <a:lnTo>
                      <a:pt x="82" y="138"/>
                    </a:lnTo>
                    <a:lnTo>
                      <a:pt x="82" y="146"/>
                    </a:lnTo>
                    <a:lnTo>
                      <a:pt x="74" y="152"/>
                    </a:lnTo>
                    <a:lnTo>
                      <a:pt x="74" y="154"/>
                    </a:lnTo>
                    <a:lnTo>
                      <a:pt x="74" y="156"/>
                    </a:lnTo>
                    <a:lnTo>
                      <a:pt x="70" y="160"/>
                    </a:lnTo>
                    <a:lnTo>
                      <a:pt x="62" y="178"/>
                    </a:lnTo>
                    <a:lnTo>
                      <a:pt x="56" y="184"/>
                    </a:lnTo>
                    <a:lnTo>
                      <a:pt x="48" y="190"/>
                    </a:lnTo>
                    <a:lnTo>
                      <a:pt x="38" y="196"/>
                    </a:lnTo>
                    <a:lnTo>
                      <a:pt x="30" y="198"/>
                    </a:lnTo>
                    <a:lnTo>
                      <a:pt x="28" y="200"/>
                    </a:lnTo>
                    <a:lnTo>
                      <a:pt x="28" y="206"/>
                    </a:lnTo>
                    <a:lnTo>
                      <a:pt x="22" y="206"/>
                    </a:lnTo>
                    <a:lnTo>
                      <a:pt x="22" y="208"/>
                    </a:lnTo>
                    <a:lnTo>
                      <a:pt x="20" y="208"/>
                    </a:lnTo>
                    <a:lnTo>
                      <a:pt x="16" y="208"/>
                    </a:lnTo>
                    <a:lnTo>
                      <a:pt x="12" y="210"/>
                    </a:lnTo>
                    <a:lnTo>
                      <a:pt x="12" y="214"/>
                    </a:lnTo>
                    <a:lnTo>
                      <a:pt x="10" y="220"/>
                    </a:lnTo>
                    <a:lnTo>
                      <a:pt x="4" y="220"/>
                    </a:lnTo>
                    <a:lnTo>
                      <a:pt x="2" y="234"/>
                    </a:lnTo>
                    <a:lnTo>
                      <a:pt x="0" y="236"/>
                    </a:lnTo>
                    <a:lnTo>
                      <a:pt x="2" y="242"/>
                    </a:lnTo>
                    <a:lnTo>
                      <a:pt x="8" y="244"/>
                    </a:lnTo>
                    <a:lnTo>
                      <a:pt x="10" y="244"/>
                    </a:lnTo>
                    <a:lnTo>
                      <a:pt x="16" y="242"/>
                    </a:lnTo>
                    <a:lnTo>
                      <a:pt x="18" y="242"/>
                    </a:lnTo>
                    <a:lnTo>
                      <a:pt x="20" y="250"/>
                    </a:lnTo>
                    <a:lnTo>
                      <a:pt x="28" y="252"/>
                    </a:lnTo>
                    <a:lnTo>
                      <a:pt x="44" y="252"/>
                    </a:lnTo>
                    <a:lnTo>
                      <a:pt x="48" y="246"/>
                    </a:lnTo>
                    <a:lnTo>
                      <a:pt x="56" y="236"/>
                    </a:lnTo>
                    <a:lnTo>
                      <a:pt x="66" y="216"/>
                    </a:lnTo>
                    <a:lnTo>
                      <a:pt x="66" y="210"/>
                    </a:lnTo>
                    <a:lnTo>
                      <a:pt x="66" y="206"/>
                    </a:lnTo>
                    <a:lnTo>
                      <a:pt x="72" y="202"/>
                    </a:lnTo>
                    <a:lnTo>
                      <a:pt x="80" y="200"/>
                    </a:lnTo>
                    <a:lnTo>
                      <a:pt x="92" y="196"/>
                    </a:lnTo>
                    <a:lnTo>
                      <a:pt x="92" y="188"/>
                    </a:lnTo>
                    <a:lnTo>
                      <a:pt x="90" y="184"/>
                    </a:lnTo>
                    <a:lnTo>
                      <a:pt x="102" y="170"/>
                    </a:lnTo>
                    <a:lnTo>
                      <a:pt x="116" y="154"/>
                    </a:lnTo>
                    <a:lnTo>
                      <a:pt x="116" y="136"/>
                    </a:lnTo>
                    <a:lnTo>
                      <a:pt x="112" y="134"/>
                    </a:lnTo>
                    <a:lnTo>
                      <a:pt x="112" y="136"/>
                    </a:lnTo>
                    <a:lnTo>
                      <a:pt x="112" y="138"/>
                    </a:lnTo>
                    <a:lnTo>
                      <a:pt x="108" y="136"/>
                    </a:lnTo>
                    <a:lnTo>
                      <a:pt x="106" y="134"/>
                    </a:lnTo>
                    <a:lnTo>
                      <a:pt x="102" y="136"/>
                    </a:lnTo>
                    <a:lnTo>
                      <a:pt x="102" y="138"/>
                    </a:lnTo>
                    <a:lnTo>
                      <a:pt x="98" y="138"/>
                    </a:lnTo>
                    <a:lnTo>
                      <a:pt x="94" y="124"/>
                    </a:lnTo>
                    <a:lnTo>
                      <a:pt x="88" y="124"/>
                    </a:lnTo>
                    <a:lnTo>
                      <a:pt x="88" y="124"/>
                    </a:lnTo>
                    <a:lnTo>
                      <a:pt x="88" y="124"/>
                    </a:lnTo>
                    <a:close/>
                    <a:moveTo>
                      <a:pt x="92" y="0"/>
                    </a:moveTo>
                    <a:lnTo>
                      <a:pt x="92" y="0"/>
                    </a:lnTo>
                    <a:lnTo>
                      <a:pt x="92" y="2"/>
                    </a:lnTo>
                    <a:lnTo>
                      <a:pt x="90" y="2"/>
                    </a:lnTo>
                    <a:lnTo>
                      <a:pt x="90" y="6"/>
                    </a:lnTo>
                    <a:lnTo>
                      <a:pt x="94" y="10"/>
                    </a:lnTo>
                    <a:lnTo>
                      <a:pt x="98" y="16"/>
                    </a:lnTo>
                    <a:lnTo>
                      <a:pt x="102" y="28"/>
                    </a:lnTo>
                    <a:lnTo>
                      <a:pt x="108" y="34"/>
                    </a:lnTo>
                    <a:lnTo>
                      <a:pt x="110" y="36"/>
                    </a:lnTo>
                    <a:lnTo>
                      <a:pt x="112" y="38"/>
                    </a:lnTo>
                    <a:lnTo>
                      <a:pt x="112" y="42"/>
                    </a:lnTo>
                    <a:lnTo>
                      <a:pt x="118" y="42"/>
                    </a:lnTo>
                    <a:lnTo>
                      <a:pt x="118" y="44"/>
                    </a:lnTo>
                    <a:lnTo>
                      <a:pt x="116" y="46"/>
                    </a:lnTo>
                    <a:lnTo>
                      <a:pt x="116" y="50"/>
                    </a:lnTo>
                    <a:lnTo>
                      <a:pt x="116" y="52"/>
                    </a:lnTo>
                    <a:lnTo>
                      <a:pt x="118" y="54"/>
                    </a:lnTo>
                    <a:lnTo>
                      <a:pt x="120" y="56"/>
                    </a:lnTo>
                    <a:lnTo>
                      <a:pt x="120" y="62"/>
                    </a:lnTo>
                    <a:lnTo>
                      <a:pt x="118" y="64"/>
                    </a:lnTo>
                    <a:lnTo>
                      <a:pt x="120" y="70"/>
                    </a:lnTo>
                    <a:lnTo>
                      <a:pt x="120" y="78"/>
                    </a:lnTo>
                    <a:lnTo>
                      <a:pt x="120" y="88"/>
                    </a:lnTo>
                    <a:lnTo>
                      <a:pt x="118" y="96"/>
                    </a:lnTo>
                    <a:lnTo>
                      <a:pt x="106" y="100"/>
                    </a:lnTo>
                    <a:lnTo>
                      <a:pt x="120" y="110"/>
                    </a:lnTo>
                    <a:lnTo>
                      <a:pt x="128" y="118"/>
                    </a:lnTo>
                    <a:lnTo>
                      <a:pt x="128" y="124"/>
                    </a:lnTo>
                    <a:lnTo>
                      <a:pt x="128" y="128"/>
                    </a:lnTo>
                    <a:lnTo>
                      <a:pt x="124" y="134"/>
                    </a:lnTo>
                    <a:lnTo>
                      <a:pt x="124" y="142"/>
                    </a:lnTo>
                    <a:lnTo>
                      <a:pt x="136" y="144"/>
                    </a:lnTo>
                    <a:lnTo>
                      <a:pt x="138" y="144"/>
                    </a:lnTo>
                    <a:lnTo>
                      <a:pt x="142" y="142"/>
                    </a:lnTo>
                    <a:lnTo>
                      <a:pt x="144" y="136"/>
                    </a:lnTo>
                    <a:lnTo>
                      <a:pt x="148" y="124"/>
                    </a:lnTo>
                    <a:lnTo>
                      <a:pt x="154" y="120"/>
                    </a:lnTo>
                    <a:lnTo>
                      <a:pt x="156" y="118"/>
                    </a:lnTo>
                    <a:lnTo>
                      <a:pt x="156" y="114"/>
                    </a:lnTo>
                    <a:lnTo>
                      <a:pt x="156" y="108"/>
                    </a:lnTo>
                    <a:lnTo>
                      <a:pt x="154" y="106"/>
                    </a:lnTo>
                    <a:lnTo>
                      <a:pt x="160" y="102"/>
                    </a:lnTo>
                    <a:lnTo>
                      <a:pt x="166" y="100"/>
                    </a:lnTo>
                    <a:lnTo>
                      <a:pt x="170" y="102"/>
                    </a:lnTo>
                    <a:lnTo>
                      <a:pt x="170" y="98"/>
                    </a:lnTo>
                    <a:lnTo>
                      <a:pt x="170" y="96"/>
                    </a:lnTo>
                    <a:lnTo>
                      <a:pt x="178" y="82"/>
                    </a:lnTo>
                    <a:lnTo>
                      <a:pt x="178" y="72"/>
                    </a:lnTo>
                    <a:lnTo>
                      <a:pt x="174" y="72"/>
                    </a:lnTo>
                    <a:lnTo>
                      <a:pt x="172" y="70"/>
                    </a:lnTo>
                    <a:lnTo>
                      <a:pt x="170" y="70"/>
                    </a:lnTo>
                    <a:lnTo>
                      <a:pt x="166" y="72"/>
                    </a:lnTo>
                    <a:lnTo>
                      <a:pt x="164" y="78"/>
                    </a:lnTo>
                    <a:lnTo>
                      <a:pt x="160" y="78"/>
                    </a:lnTo>
                    <a:lnTo>
                      <a:pt x="152" y="78"/>
                    </a:lnTo>
                    <a:lnTo>
                      <a:pt x="142" y="70"/>
                    </a:lnTo>
                    <a:lnTo>
                      <a:pt x="142" y="54"/>
                    </a:lnTo>
                    <a:lnTo>
                      <a:pt x="138" y="54"/>
                    </a:lnTo>
                    <a:lnTo>
                      <a:pt x="138" y="52"/>
                    </a:lnTo>
                    <a:lnTo>
                      <a:pt x="138" y="50"/>
                    </a:lnTo>
                    <a:lnTo>
                      <a:pt x="136" y="50"/>
                    </a:lnTo>
                    <a:lnTo>
                      <a:pt x="134" y="54"/>
                    </a:lnTo>
                    <a:lnTo>
                      <a:pt x="130" y="56"/>
                    </a:lnTo>
                    <a:lnTo>
                      <a:pt x="126" y="56"/>
                    </a:lnTo>
                    <a:lnTo>
                      <a:pt x="126" y="54"/>
                    </a:lnTo>
                    <a:lnTo>
                      <a:pt x="124" y="44"/>
                    </a:lnTo>
                    <a:lnTo>
                      <a:pt x="124" y="34"/>
                    </a:lnTo>
                    <a:lnTo>
                      <a:pt x="120" y="24"/>
                    </a:lnTo>
                    <a:lnTo>
                      <a:pt x="116" y="24"/>
                    </a:lnTo>
                    <a:lnTo>
                      <a:pt x="118" y="18"/>
                    </a:lnTo>
                    <a:lnTo>
                      <a:pt x="106" y="10"/>
                    </a:lnTo>
                    <a:lnTo>
                      <a:pt x="102" y="14"/>
                    </a:lnTo>
                    <a:lnTo>
                      <a:pt x="100" y="14"/>
                    </a:lnTo>
                    <a:lnTo>
                      <a:pt x="94" y="6"/>
                    </a:lnTo>
                    <a:lnTo>
                      <a:pt x="94" y="2"/>
                    </a:lnTo>
                    <a:lnTo>
                      <a:pt x="98" y="0"/>
                    </a:lnTo>
                    <a:lnTo>
                      <a:pt x="92" y="0"/>
                    </a:lnTo>
                    <a:lnTo>
                      <a:pt x="92" y="0"/>
                    </a:lnTo>
                    <a:lnTo>
                      <a:pt x="92" y="0"/>
                    </a:lnTo>
                    <a:close/>
                  </a:path>
                </a:pathLst>
              </a:custGeom>
              <a:solidFill>
                <a:srgbClr val="106F9D"/>
              </a:solid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9" name="Freeform 1617"/>
              <p:cNvSpPr>
                <a:spLocks/>
              </p:cNvSpPr>
              <p:nvPr/>
            </p:nvSpPr>
            <p:spPr bwMode="auto">
              <a:xfrm>
                <a:off x="742950" y="2819400"/>
                <a:ext cx="95250" cy="79375"/>
              </a:xfrm>
              <a:custGeom>
                <a:avLst/>
                <a:gdLst>
                  <a:gd name="T0" fmla="*/ 56 w 60"/>
                  <a:gd name="T1" fmla="*/ 6 h 50"/>
                  <a:gd name="T2" fmla="*/ 56 w 60"/>
                  <a:gd name="T3" fmla="*/ 6 h 50"/>
                  <a:gd name="T4" fmla="*/ 56 w 60"/>
                  <a:gd name="T5" fmla="*/ 8 h 50"/>
                  <a:gd name="T6" fmla="*/ 56 w 60"/>
                  <a:gd name="T7" fmla="*/ 2 h 50"/>
                  <a:gd name="T8" fmla="*/ 44 w 60"/>
                  <a:gd name="T9" fmla="*/ 0 h 50"/>
                  <a:gd name="T10" fmla="*/ 38 w 60"/>
                  <a:gd name="T11" fmla="*/ 0 h 50"/>
                  <a:gd name="T12" fmla="*/ 32 w 60"/>
                  <a:gd name="T13" fmla="*/ 0 h 50"/>
                  <a:gd name="T14" fmla="*/ 28 w 60"/>
                  <a:gd name="T15" fmla="*/ 8 h 50"/>
                  <a:gd name="T16" fmla="*/ 26 w 60"/>
                  <a:gd name="T17" fmla="*/ 8 h 50"/>
                  <a:gd name="T18" fmla="*/ 20 w 60"/>
                  <a:gd name="T19" fmla="*/ 8 h 50"/>
                  <a:gd name="T20" fmla="*/ 16 w 60"/>
                  <a:gd name="T21" fmla="*/ 14 h 50"/>
                  <a:gd name="T22" fmla="*/ 16 w 60"/>
                  <a:gd name="T23" fmla="*/ 24 h 50"/>
                  <a:gd name="T24" fmla="*/ 14 w 60"/>
                  <a:gd name="T25" fmla="*/ 38 h 50"/>
                  <a:gd name="T26" fmla="*/ 0 w 60"/>
                  <a:gd name="T27" fmla="*/ 38 h 50"/>
                  <a:gd name="T28" fmla="*/ 0 w 60"/>
                  <a:gd name="T29" fmla="*/ 42 h 50"/>
                  <a:gd name="T30" fmla="*/ 4 w 60"/>
                  <a:gd name="T31" fmla="*/ 44 h 50"/>
                  <a:gd name="T32" fmla="*/ 8 w 60"/>
                  <a:gd name="T33" fmla="*/ 46 h 50"/>
                  <a:gd name="T34" fmla="*/ 14 w 60"/>
                  <a:gd name="T35" fmla="*/ 44 h 50"/>
                  <a:gd name="T36" fmla="*/ 18 w 60"/>
                  <a:gd name="T37" fmla="*/ 44 h 50"/>
                  <a:gd name="T38" fmla="*/ 24 w 60"/>
                  <a:gd name="T39" fmla="*/ 44 h 50"/>
                  <a:gd name="T40" fmla="*/ 26 w 60"/>
                  <a:gd name="T41" fmla="*/ 46 h 50"/>
                  <a:gd name="T42" fmla="*/ 28 w 60"/>
                  <a:gd name="T43" fmla="*/ 50 h 50"/>
                  <a:gd name="T44" fmla="*/ 32 w 60"/>
                  <a:gd name="T45" fmla="*/ 50 h 50"/>
                  <a:gd name="T46" fmla="*/ 36 w 60"/>
                  <a:gd name="T47" fmla="*/ 34 h 50"/>
                  <a:gd name="T48" fmla="*/ 38 w 60"/>
                  <a:gd name="T49" fmla="*/ 28 h 50"/>
                  <a:gd name="T50" fmla="*/ 44 w 60"/>
                  <a:gd name="T51" fmla="*/ 32 h 50"/>
                  <a:gd name="T52" fmla="*/ 46 w 60"/>
                  <a:gd name="T53" fmla="*/ 32 h 50"/>
                  <a:gd name="T54" fmla="*/ 48 w 60"/>
                  <a:gd name="T55" fmla="*/ 28 h 50"/>
                  <a:gd name="T56" fmla="*/ 52 w 60"/>
                  <a:gd name="T57" fmla="*/ 26 h 50"/>
                  <a:gd name="T58" fmla="*/ 54 w 60"/>
                  <a:gd name="T59" fmla="*/ 26 h 50"/>
                  <a:gd name="T60" fmla="*/ 56 w 60"/>
                  <a:gd name="T61" fmla="*/ 24 h 50"/>
                  <a:gd name="T62" fmla="*/ 54 w 60"/>
                  <a:gd name="T63" fmla="*/ 18 h 50"/>
                  <a:gd name="T64" fmla="*/ 56 w 60"/>
                  <a:gd name="T65" fmla="*/ 18 h 50"/>
                  <a:gd name="T66" fmla="*/ 60 w 60"/>
                  <a:gd name="T67" fmla="*/ 16 h 50"/>
                  <a:gd name="T68" fmla="*/ 60 w 60"/>
                  <a:gd name="T69" fmla="*/ 14 h 50"/>
                  <a:gd name="T70" fmla="*/ 56 w 60"/>
                  <a:gd name="T71" fmla="*/ 6 h 50"/>
                  <a:gd name="T72" fmla="*/ 56 w 60"/>
                  <a:gd name="T73" fmla="*/ 6 h 50"/>
                  <a:gd name="T74" fmla="*/ 56 w 60"/>
                  <a:gd name="T75" fmla="*/ 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50">
                    <a:moveTo>
                      <a:pt x="56" y="6"/>
                    </a:moveTo>
                    <a:lnTo>
                      <a:pt x="56" y="6"/>
                    </a:lnTo>
                    <a:lnTo>
                      <a:pt x="56" y="8"/>
                    </a:lnTo>
                    <a:lnTo>
                      <a:pt x="56" y="2"/>
                    </a:lnTo>
                    <a:lnTo>
                      <a:pt x="44" y="0"/>
                    </a:lnTo>
                    <a:lnTo>
                      <a:pt x="38" y="0"/>
                    </a:lnTo>
                    <a:lnTo>
                      <a:pt x="32" y="0"/>
                    </a:lnTo>
                    <a:lnTo>
                      <a:pt x="28" y="8"/>
                    </a:lnTo>
                    <a:lnTo>
                      <a:pt x="26" y="8"/>
                    </a:lnTo>
                    <a:lnTo>
                      <a:pt x="20" y="8"/>
                    </a:lnTo>
                    <a:lnTo>
                      <a:pt x="16" y="14"/>
                    </a:lnTo>
                    <a:lnTo>
                      <a:pt x="16" y="24"/>
                    </a:lnTo>
                    <a:lnTo>
                      <a:pt x="14" y="38"/>
                    </a:lnTo>
                    <a:lnTo>
                      <a:pt x="0" y="38"/>
                    </a:lnTo>
                    <a:lnTo>
                      <a:pt x="0" y="42"/>
                    </a:lnTo>
                    <a:lnTo>
                      <a:pt x="4" y="44"/>
                    </a:lnTo>
                    <a:lnTo>
                      <a:pt x="8" y="46"/>
                    </a:lnTo>
                    <a:lnTo>
                      <a:pt x="14" y="44"/>
                    </a:lnTo>
                    <a:lnTo>
                      <a:pt x="18" y="44"/>
                    </a:lnTo>
                    <a:lnTo>
                      <a:pt x="24" y="44"/>
                    </a:lnTo>
                    <a:lnTo>
                      <a:pt x="26" y="46"/>
                    </a:lnTo>
                    <a:lnTo>
                      <a:pt x="28" y="50"/>
                    </a:lnTo>
                    <a:lnTo>
                      <a:pt x="32" y="50"/>
                    </a:lnTo>
                    <a:lnTo>
                      <a:pt x="36" y="34"/>
                    </a:lnTo>
                    <a:lnTo>
                      <a:pt x="38" y="28"/>
                    </a:lnTo>
                    <a:lnTo>
                      <a:pt x="44" y="32"/>
                    </a:lnTo>
                    <a:lnTo>
                      <a:pt x="46" y="32"/>
                    </a:lnTo>
                    <a:lnTo>
                      <a:pt x="48" y="28"/>
                    </a:lnTo>
                    <a:lnTo>
                      <a:pt x="52" y="26"/>
                    </a:lnTo>
                    <a:lnTo>
                      <a:pt x="54" y="26"/>
                    </a:lnTo>
                    <a:lnTo>
                      <a:pt x="56" y="24"/>
                    </a:lnTo>
                    <a:lnTo>
                      <a:pt x="54" y="18"/>
                    </a:lnTo>
                    <a:lnTo>
                      <a:pt x="56" y="18"/>
                    </a:lnTo>
                    <a:lnTo>
                      <a:pt x="60" y="16"/>
                    </a:lnTo>
                    <a:lnTo>
                      <a:pt x="60" y="14"/>
                    </a:lnTo>
                    <a:lnTo>
                      <a:pt x="56" y="6"/>
                    </a:lnTo>
                    <a:lnTo>
                      <a:pt x="56" y="6"/>
                    </a:lnTo>
                    <a:lnTo>
                      <a:pt x="56" y="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0" name="Freeform 1618"/>
              <p:cNvSpPr>
                <a:spLocks/>
              </p:cNvSpPr>
              <p:nvPr/>
            </p:nvSpPr>
            <p:spPr bwMode="auto">
              <a:xfrm>
                <a:off x="2505075" y="3575050"/>
                <a:ext cx="190500" cy="114300"/>
              </a:xfrm>
              <a:custGeom>
                <a:avLst/>
                <a:gdLst>
                  <a:gd name="T0" fmla="*/ 118 w 120"/>
                  <a:gd name="T1" fmla="*/ 46 h 72"/>
                  <a:gd name="T2" fmla="*/ 108 w 120"/>
                  <a:gd name="T3" fmla="*/ 44 h 72"/>
                  <a:gd name="T4" fmla="*/ 94 w 120"/>
                  <a:gd name="T5" fmla="*/ 44 h 72"/>
                  <a:gd name="T6" fmla="*/ 88 w 120"/>
                  <a:gd name="T7" fmla="*/ 38 h 72"/>
                  <a:gd name="T8" fmla="*/ 82 w 120"/>
                  <a:gd name="T9" fmla="*/ 38 h 72"/>
                  <a:gd name="T10" fmla="*/ 76 w 120"/>
                  <a:gd name="T11" fmla="*/ 34 h 72"/>
                  <a:gd name="T12" fmla="*/ 72 w 120"/>
                  <a:gd name="T13" fmla="*/ 26 h 72"/>
                  <a:gd name="T14" fmla="*/ 64 w 120"/>
                  <a:gd name="T15" fmla="*/ 24 h 72"/>
                  <a:gd name="T16" fmla="*/ 64 w 120"/>
                  <a:gd name="T17" fmla="*/ 16 h 72"/>
                  <a:gd name="T18" fmla="*/ 60 w 120"/>
                  <a:gd name="T19" fmla="*/ 12 h 72"/>
                  <a:gd name="T20" fmla="*/ 52 w 120"/>
                  <a:gd name="T21" fmla="*/ 12 h 72"/>
                  <a:gd name="T22" fmla="*/ 44 w 120"/>
                  <a:gd name="T23" fmla="*/ 12 h 72"/>
                  <a:gd name="T24" fmla="*/ 38 w 120"/>
                  <a:gd name="T25" fmla="*/ 2 h 72"/>
                  <a:gd name="T26" fmla="*/ 34 w 120"/>
                  <a:gd name="T27" fmla="*/ 2 h 72"/>
                  <a:gd name="T28" fmla="*/ 24 w 120"/>
                  <a:gd name="T29" fmla="*/ 2 h 72"/>
                  <a:gd name="T30" fmla="*/ 18 w 120"/>
                  <a:gd name="T31" fmla="*/ 0 h 72"/>
                  <a:gd name="T32" fmla="*/ 16 w 120"/>
                  <a:gd name="T33" fmla="*/ 2 h 72"/>
                  <a:gd name="T34" fmla="*/ 6 w 120"/>
                  <a:gd name="T35" fmla="*/ 8 h 72"/>
                  <a:gd name="T36" fmla="*/ 0 w 120"/>
                  <a:gd name="T37" fmla="*/ 18 h 72"/>
                  <a:gd name="T38" fmla="*/ 2 w 120"/>
                  <a:gd name="T39" fmla="*/ 26 h 72"/>
                  <a:gd name="T40" fmla="*/ 10 w 120"/>
                  <a:gd name="T41" fmla="*/ 28 h 72"/>
                  <a:gd name="T42" fmla="*/ 14 w 120"/>
                  <a:gd name="T43" fmla="*/ 36 h 72"/>
                  <a:gd name="T44" fmla="*/ 20 w 120"/>
                  <a:gd name="T45" fmla="*/ 38 h 72"/>
                  <a:gd name="T46" fmla="*/ 28 w 120"/>
                  <a:gd name="T47" fmla="*/ 40 h 72"/>
                  <a:gd name="T48" fmla="*/ 38 w 120"/>
                  <a:gd name="T49" fmla="*/ 46 h 72"/>
                  <a:gd name="T50" fmla="*/ 46 w 120"/>
                  <a:gd name="T51" fmla="*/ 46 h 72"/>
                  <a:gd name="T52" fmla="*/ 54 w 120"/>
                  <a:gd name="T53" fmla="*/ 52 h 72"/>
                  <a:gd name="T54" fmla="*/ 56 w 120"/>
                  <a:gd name="T55" fmla="*/ 56 h 72"/>
                  <a:gd name="T56" fmla="*/ 64 w 120"/>
                  <a:gd name="T57" fmla="*/ 56 h 72"/>
                  <a:gd name="T58" fmla="*/ 70 w 120"/>
                  <a:gd name="T59" fmla="*/ 64 h 72"/>
                  <a:gd name="T60" fmla="*/ 82 w 120"/>
                  <a:gd name="T61" fmla="*/ 64 h 72"/>
                  <a:gd name="T62" fmla="*/ 94 w 120"/>
                  <a:gd name="T63" fmla="*/ 68 h 72"/>
                  <a:gd name="T64" fmla="*/ 102 w 120"/>
                  <a:gd name="T65" fmla="*/ 72 h 72"/>
                  <a:gd name="T66" fmla="*/ 110 w 120"/>
                  <a:gd name="T67" fmla="*/ 72 h 72"/>
                  <a:gd name="T68" fmla="*/ 116 w 120"/>
                  <a:gd name="T69" fmla="*/ 72 h 72"/>
                  <a:gd name="T70" fmla="*/ 118 w 120"/>
                  <a:gd name="T71" fmla="*/ 66 h 72"/>
                  <a:gd name="T72" fmla="*/ 120 w 120"/>
                  <a:gd name="T73" fmla="*/ 64 h 72"/>
                  <a:gd name="T74" fmla="*/ 116 w 120"/>
                  <a:gd name="T75" fmla="*/ 58 h 72"/>
                  <a:gd name="T76" fmla="*/ 118 w 120"/>
                  <a:gd name="T77" fmla="*/ 54 h 72"/>
                  <a:gd name="T78" fmla="*/ 118 w 120"/>
                  <a:gd name="T79" fmla="*/ 46 h 72"/>
                  <a:gd name="T80" fmla="*/ 118 w 120"/>
                  <a:gd name="T81" fmla="*/ 46 h 72"/>
                  <a:gd name="T82" fmla="*/ 118 w 120"/>
                  <a:gd name="T83" fmla="*/ 4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0" h="72">
                    <a:moveTo>
                      <a:pt x="118" y="46"/>
                    </a:moveTo>
                    <a:lnTo>
                      <a:pt x="108" y="44"/>
                    </a:lnTo>
                    <a:lnTo>
                      <a:pt x="94" y="44"/>
                    </a:lnTo>
                    <a:lnTo>
                      <a:pt x="88" y="38"/>
                    </a:lnTo>
                    <a:lnTo>
                      <a:pt x="82" y="38"/>
                    </a:lnTo>
                    <a:lnTo>
                      <a:pt x="76" y="34"/>
                    </a:lnTo>
                    <a:lnTo>
                      <a:pt x="72" y="26"/>
                    </a:lnTo>
                    <a:lnTo>
                      <a:pt x="64" y="24"/>
                    </a:lnTo>
                    <a:lnTo>
                      <a:pt x="64" y="16"/>
                    </a:lnTo>
                    <a:lnTo>
                      <a:pt x="60" y="12"/>
                    </a:lnTo>
                    <a:lnTo>
                      <a:pt x="52" y="12"/>
                    </a:lnTo>
                    <a:lnTo>
                      <a:pt x="44" y="12"/>
                    </a:lnTo>
                    <a:lnTo>
                      <a:pt x="38" y="2"/>
                    </a:lnTo>
                    <a:lnTo>
                      <a:pt x="34" y="2"/>
                    </a:lnTo>
                    <a:lnTo>
                      <a:pt x="24" y="2"/>
                    </a:lnTo>
                    <a:lnTo>
                      <a:pt x="18" y="0"/>
                    </a:lnTo>
                    <a:lnTo>
                      <a:pt x="16" y="2"/>
                    </a:lnTo>
                    <a:lnTo>
                      <a:pt x="6" y="8"/>
                    </a:lnTo>
                    <a:lnTo>
                      <a:pt x="0" y="18"/>
                    </a:lnTo>
                    <a:lnTo>
                      <a:pt x="2" y="26"/>
                    </a:lnTo>
                    <a:lnTo>
                      <a:pt x="10" y="28"/>
                    </a:lnTo>
                    <a:lnTo>
                      <a:pt x="14" y="36"/>
                    </a:lnTo>
                    <a:lnTo>
                      <a:pt x="20" y="38"/>
                    </a:lnTo>
                    <a:lnTo>
                      <a:pt x="28" y="40"/>
                    </a:lnTo>
                    <a:lnTo>
                      <a:pt x="38" y="46"/>
                    </a:lnTo>
                    <a:lnTo>
                      <a:pt x="46" y="46"/>
                    </a:lnTo>
                    <a:lnTo>
                      <a:pt x="54" y="52"/>
                    </a:lnTo>
                    <a:lnTo>
                      <a:pt x="56" y="56"/>
                    </a:lnTo>
                    <a:lnTo>
                      <a:pt x="64" y="56"/>
                    </a:lnTo>
                    <a:lnTo>
                      <a:pt x="70" y="64"/>
                    </a:lnTo>
                    <a:lnTo>
                      <a:pt x="82" y="64"/>
                    </a:lnTo>
                    <a:lnTo>
                      <a:pt x="94" y="68"/>
                    </a:lnTo>
                    <a:lnTo>
                      <a:pt x="102" y="72"/>
                    </a:lnTo>
                    <a:lnTo>
                      <a:pt x="110" y="72"/>
                    </a:lnTo>
                    <a:lnTo>
                      <a:pt x="116" y="72"/>
                    </a:lnTo>
                    <a:lnTo>
                      <a:pt x="118" y="66"/>
                    </a:lnTo>
                    <a:lnTo>
                      <a:pt x="120" y="64"/>
                    </a:lnTo>
                    <a:lnTo>
                      <a:pt x="116" y="58"/>
                    </a:lnTo>
                    <a:lnTo>
                      <a:pt x="118" y="54"/>
                    </a:lnTo>
                    <a:lnTo>
                      <a:pt x="118" y="46"/>
                    </a:lnTo>
                    <a:lnTo>
                      <a:pt x="118" y="46"/>
                    </a:lnTo>
                    <a:lnTo>
                      <a:pt x="118" y="4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1" name="Freeform 1619"/>
              <p:cNvSpPr>
                <a:spLocks noEditPoints="1"/>
              </p:cNvSpPr>
              <p:nvPr/>
            </p:nvSpPr>
            <p:spPr bwMode="auto">
              <a:xfrm>
                <a:off x="920750" y="4937125"/>
                <a:ext cx="320675" cy="355600"/>
              </a:xfrm>
              <a:custGeom>
                <a:avLst/>
                <a:gdLst>
                  <a:gd name="T0" fmla="*/ 72 w 202"/>
                  <a:gd name="T1" fmla="*/ 224 h 224"/>
                  <a:gd name="T2" fmla="*/ 84 w 202"/>
                  <a:gd name="T3" fmla="*/ 212 h 224"/>
                  <a:gd name="T4" fmla="*/ 88 w 202"/>
                  <a:gd name="T5" fmla="*/ 218 h 224"/>
                  <a:gd name="T6" fmla="*/ 96 w 202"/>
                  <a:gd name="T7" fmla="*/ 224 h 224"/>
                  <a:gd name="T8" fmla="*/ 104 w 202"/>
                  <a:gd name="T9" fmla="*/ 224 h 224"/>
                  <a:gd name="T10" fmla="*/ 112 w 202"/>
                  <a:gd name="T11" fmla="*/ 216 h 224"/>
                  <a:gd name="T12" fmla="*/ 116 w 202"/>
                  <a:gd name="T13" fmla="*/ 212 h 224"/>
                  <a:gd name="T14" fmla="*/ 120 w 202"/>
                  <a:gd name="T15" fmla="*/ 156 h 224"/>
                  <a:gd name="T16" fmla="*/ 138 w 202"/>
                  <a:gd name="T17" fmla="*/ 90 h 224"/>
                  <a:gd name="T18" fmla="*/ 148 w 202"/>
                  <a:gd name="T19" fmla="*/ 30 h 224"/>
                  <a:gd name="T20" fmla="*/ 184 w 202"/>
                  <a:gd name="T21" fmla="*/ 28 h 224"/>
                  <a:gd name="T22" fmla="*/ 186 w 202"/>
                  <a:gd name="T23" fmla="*/ 22 h 224"/>
                  <a:gd name="T24" fmla="*/ 192 w 202"/>
                  <a:gd name="T25" fmla="*/ 22 h 224"/>
                  <a:gd name="T26" fmla="*/ 194 w 202"/>
                  <a:gd name="T27" fmla="*/ 22 h 224"/>
                  <a:gd name="T28" fmla="*/ 198 w 202"/>
                  <a:gd name="T29" fmla="*/ 18 h 224"/>
                  <a:gd name="T30" fmla="*/ 198 w 202"/>
                  <a:gd name="T31" fmla="*/ 18 h 224"/>
                  <a:gd name="T32" fmla="*/ 194 w 202"/>
                  <a:gd name="T33" fmla="*/ 12 h 224"/>
                  <a:gd name="T34" fmla="*/ 174 w 202"/>
                  <a:gd name="T35" fmla="*/ 16 h 224"/>
                  <a:gd name="T36" fmla="*/ 138 w 202"/>
                  <a:gd name="T37" fmla="*/ 20 h 224"/>
                  <a:gd name="T38" fmla="*/ 126 w 202"/>
                  <a:gd name="T39" fmla="*/ 18 h 224"/>
                  <a:gd name="T40" fmla="*/ 122 w 202"/>
                  <a:gd name="T41" fmla="*/ 18 h 224"/>
                  <a:gd name="T42" fmla="*/ 116 w 202"/>
                  <a:gd name="T43" fmla="*/ 16 h 224"/>
                  <a:gd name="T44" fmla="*/ 108 w 202"/>
                  <a:gd name="T45" fmla="*/ 16 h 224"/>
                  <a:gd name="T46" fmla="*/ 102 w 202"/>
                  <a:gd name="T47" fmla="*/ 10 h 224"/>
                  <a:gd name="T48" fmla="*/ 34 w 202"/>
                  <a:gd name="T49" fmla="*/ 4 h 224"/>
                  <a:gd name="T50" fmla="*/ 26 w 202"/>
                  <a:gd name="T51" fmla="*/ 0 h 224"/>
                  <a:gd name="T52" fmla="*/ 22 w 202"/>
                  <a:gd name="T53" fmla="*/ 4 h 224"/>
                  <a:gd name="T54" fmla="*/ 8 w 202"/>
                  <a:gd name="T55" fmla="*/ 4 h 224"/>
                  <a:gd name="T56" fmla="*/ 4 w 202"/>
                  <a:gd name="T57" fmla="*/ 28 h 224"/>
                  <a:gd name="T58" fmla="*/ 22 w 202"/>
                  <a:gd name="T59" fmla="*/ 44 h 224"/>
                  <a:gd name="T60" fmla="*/ 24 w 202"/>
                  <a:gd name="T61" fmla="*/ 56 h 224"/>
                  <a:gd name="T62" fmla="*/ 24 w 202"/>
                  <a:gd name="T63" fmla="*/ 70 h 224"/>
                  <a:gd name="T64" fmla="*/ 36 w 202"/>
                  <a:gd name="T65" fmla="*/ 82 h 224"/>
                  <a:gd name="T66" fmla="*/ 36 w 202"/>
                  <a:gd name="T67" fmla="*/ 92 h 224"/>
                  <a:gd name="T68" fmla="*/ 44 w 202"/>
                  <a:gd name="T69" fmla="*/ 102 h 224"/>
                  <a:gd name="T70" fmla="*/ 44 w 202"/>
                  <a:gd name="T71" fmla="*/ 116 h 224"/>
                  <a:gd name="T72" fmla="*/ 50 w 202"/>
                  <a:gd name="T73" fmla="*/ 146 h 224"/>
                  <a:gd name="T74" fmla="*/ 50 w 202"/>
                  <a:gd name="T75" fmla="*/ 172 h 224"/>
                  <a:gd name="T76" fmla="*/ 52 w 202"/>
                  <a:gd name="T77" fmla="*/ 198 h 224"/>
                  <a:gd name="T78" fmla="*/ 62 w 202"/>
                  <a:gd name="T79" fmla="*/ 212 h 224"/>
                  <a:gd name="T80" fmla="*/ 70 w 202"/>
                  <a:gd name="T81" fmla="*/ 212 h 224"/>
                  <a:gd name="T82" fmla="*/ 70 w 202"/>
                  <a:gd name="T83" fmla="*/ 224 h 224"/>
                  <a:gd name="T84" fmla="*/ 72 w 202"/>
                  <a:gd name="T85" fmla="*/ 224 h 224"/>
                  <a:gd name="T86" fmla="*/ 48 w 202"/>
                  <a:gd name="T87" fmla="*/ 54 h 224"/>
                  <a:gd name="T88" fmla="*/ 48 w 202"/>
                  <a:gd name="T89" fmla="*/ 56 h 224"/>
                  <a:gd name="T90" fmla="*/ 44 w 202"/>
                  <a:gd name="T91" fmla="*/ 54 h 224"/>
                  <a:gd name="T92" fmla="*/ 48 w 202"/>
                  <a:gd name="T93" fmla="*/ 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2" h="224">
                    <a:moveTo>
                      <a:pt x="72" y="224"/>
                    </a:moveTo>
                    <a:lnTo>
                      <a:pt x="72" y="224"/>
                    </a:lnTo>
                    <a:lnTo>
                      <a:pt x="80" y="212"/>
                    </a:lnTo>
                    <a:lnTo>
                      <a:pt x="84" y="212"/>
                    </a:lnTo>
                    <a:lnTo>
                      <a:pt x="88" y="212"/>
                    </a:lnTo>
                    <a:lnTo>
                      <a:pt x="88" y="218"/>
                    </a:lnTo>
                    <a:lnTo>
                      <a:pt x="90" y="220"/>
                    </a:lnTo>
                    <a:lnTo>
                      <a:pt x="96" y="224"/>
                    </a:lnTo>
                    <a:lnTo>
                      <a:pt x="102" y="224"/>
                    </a:lnTo>
                    <a:lnTo>
                      <a:pt x="104" y="224"/>
                    </a:lnTo>
                    <a:lnTo>
                      <a:pt x="108" y="220"/>
                    </a:lnTo>
                    <a:lnTo>
                      <a:pt x="112" y="216"/>
                    </a:lnTo>
                    <a:lnTo>
                      <a:pt x="112" y="212"/>
                    </a:lnTo>
                    <a:lnTo>
                      <a:pt x="116" y="212"/>
                    </a:lnTo>
                    <a:lnTo>
                      <a:pt x="120" y="212"/>
                    </a:lnTo>
                    <a:lnTo>
                      <a:pt x="120" y="156"/>
                    </a:lnTo>
                    <a:lnTo>
                      <a:pt x="122" y="90"/>
                    </a:lnTo>
                    <a:lnTo>
                      <a:pt x="138" y="90"/>
                    </a:lnTo>
                    <a:lnTo>
                      <a:pt x="138" y="30"/>
                    </a:lnTo>
                    <a:lnTo>
                      <a:pt x="148" y="30"/>
                    </a:lnTo>
                    <a:lnTo>
                      <a:pt x="180" y="26"/>
                    </a:lnTo>
                    <a:lnTo>
                      <a:pt x="184" y="28"/>
                    </a:lnTo>
                    <a:lnTo>
                      <a:pt x="186" y="26"/>
                    </a:lnTo>
                    <a:lnTo>
                      <a:pt x="186" y="22"/>
                    </a:lnTo>
                    <a:lnTo>
                      <a:pt x="188" y="22"/>
                    </a:lnTo>
                    <a:lnTo>
                      <a:pt x="192" y="22"/>
                    </a:lnTo>
                    <a:lnTo>
                      <a:pt x="194" y="26"/>
                    </a:lnTo>
                    <a:lnTo>
                      <a:pt x="194" y="22"/>
                    </a:lnTo>
                    <a:lnTo>
                      <a:pt x="196" y="20"/>
                    </a:lnTo>
                    <a:lnTo>
                      <a:pt x="198" y="18"/>
                    </a:lnTo>
                    <a:lnTo>
                      <a:pt x="202" y="18"/>
                    </a:lnTo>
                    <a:lnTo>
                      <a:pt x="198" y="18"/>
                    </a:lnTo>
                    <a:lnTo>
                      <a:pt x="196" y="16"/>
                    </a:lnTo>
                    <a:lnTo>
                      <a:pt x="194" y="12"/>
                    </a:lnTo>
                    <a:lnTo>
                      <a:pt x="192" y="12"/>
                    </a:lnTo>
                    <a:lnTo>
                      <a:pt x="174" y="16"/>
                    </a:lnTo>
                    <a:lnTo>
                      <a:pt x="140" y="20"/>
                    </a:lnTo>
                    <a:lnTo>
                      <a:pt x="138" y="20"/>
                    </a:lnTo>
                    <a:lnTo>
                      <a:pt x="130" y="18"/>
                    </a:lnTo>
                    <a:lnTo>
                      <a:pt x="126" y="18"/>
                    </a:lnTo>
                    <a:lnTo>
                      <a:pt x="124" y="18"/>
                    </a:lnTo>
                    <a:lnTo>
                      <a:pt x="122" y="18"/>
                    </a:lnTo>
                    <a:lnTo>
                      <a:pt x="120" y="18"/>
                    </a:lnTo>
                    <a:lnTo>
                      <a:pt x="116" y="16"/>
                    </a:lnTo>
                    <a:lnTo>
                      <a:pt x="112" y="16"/>
                    </a:lnTo>
                    <a:lnTo>
                      <a:pt x="108" y="16"/>
                    </a:lnTo>
                    <a:lnTo>
                      <a:pt x="106" y="12"/>
                    </a:lnTo>
                    <a:lnTo>
                      <a:pt x="102" y="10"/>
                    </a:lnTo>
                    <a:lnTo>
                      <a:pt x="98" y="8"/>
                    </a:lnTo>
                    <a:lnTo>
                      <a:pt x="34" y="4"/>
                    </a:lnTo>
                    <a:lnTo>
                      <a:pt x="32" y="2"/>
                    </a:lnTo>
                    <a:lnTo>
                      <a:pt x="26" y="0"/>
                    </a:lnTo>
                    <a:lnTo>
                      <a:pt x="24" y="2"/>
                    </a:lnTo>
                    <a:lnTo>
                      <a:pt x="22" y="4"/>
                    </a:lnTo>
                    <a:lnTo>
                      <a:pt x="18" y="4"/>
                    </a:lnTo>
                    <a:lnTo>
                      <a:pt x="8" y="4"/>
                    </a:lnTo>
                    <a:lnTo>
                      <a:pt x="0" y="8"/>
                    </a:lnTo>
                    <a:lnTo>
                      <a:pt x="4" y="28"/>
                    </a:lnTo>
                    <a:lnTo>
                      <a:pt x="8" y="28"/>
                    </a:lnTo>
                    <a:lnTo>
                      <a:pt x="22" y="44"/>
                    </a:lnTo>
                    <a:lnTo>
                      <a:pt x="24" y="52"/>
                    </a:lnTo>
                    <a:lnTo>
                      <a:pt x="24" y="56"/>
                    </a:lnTo>
                    <a:lnTo>
                      <a:pt x="24" y="62"/>
                    </a:lnTo>
                    <a:lnTo>
                      <a:pt x="24" y="70"/>
                    </a:lnTo>
                    <a:lnTo>
                      <a:pt x="30" y="74"/>
                    </a:lnTo>
                    <a:lnTo>
                      <a:pt x="36" y="82"/>
                    </a:lnTo>
                    <a:lnTo>
                      <a:pt x="34" y="88"/>
                    </a:lnTo>
                    <a:lnTo>
                      <a:pt x="36" y="92"/>
                    </a:lnTo>
                    <a:lnTo>
                      <a:pt x="40" y="98"/>
                    </a:lnTo>
                    <a:lnTo>
                      <a:pt x="44" y="102"/>
                    </a:lnTo>
                    <a:lnTo>
                      <a:pt x="44" y="108"/>
                    </a:lnTo>
                    <a:lnTo>
                      <a:pt x="44" y="116"/>
                    </a:lnTo>
                    <a:lnTo>
                      <a:pt x="42" y="128"/>
                    </a:lnTo>
                    <a:lnTo>
                      <a:pt x="50" y="146"/>
                    </a:lnTo>
                    <a:lnTo>
                      <a:pt x="50" y="162"/>
                    </a:lnTo>
                    <a:lnTo>
                      <a:pt x="50" y="172"/>
                    </a:lnTo>
                    <a:lnTo>
                      <a:pt x="50" y="184"/>
                    </a:lnTo>
                    <a:lnTo>
                      <a:pt x="52" y="198"/>
                    </a:lnTo>
                    <a:lnTo>
                      <a:pt x="58" y="206"/>
                    </a:lnTo>
                    <a:lnTo>
                      <a:pt x="62" y="212"/>
                    </a:lnTo>
                    <a:lnTo>
                      <a:pt x="66" y="212"/>
                    </a:lnTo>
                    <a:lnTo>
                      <a:pt x="70" y="212"/>
                    </a:lnTo>
                    <a:lnTo>
                      <a:pt x="70" y="218"/>
                    </a:lnTo>
                    <a:lnTo>
                      <a:pt x="70" y="224"/>
                    </a:lnTo>
                    <a:lnTo>
                      <a:pt x="72" y="224"/>
                    </a:lnTo>
                    <a:lnTo>
                      <a:pt x="72" y="224"/>
                    </a:lnTo>
                    <a:lnTo>
                      <a:pt x="72" y="224"/>
                    </a:lnTo>
                    <a:close/>
                    <a:moveTo>
                      <a:pt x="48" y="54"/>
                    </a:moveTo>
                    <a:lnTo>
                      <a:pt x="48" y="54"/>
                    </a:lnTo>
                    <a:lnTo>
                      <a:pt x="48" y="56"/>
                    </a:lnTo>
                    <a:lnTo>
                      <a:pt x="44" y="56"/>
                    </a:lnTo>
                    <a:lnTo>
                      <a:pt x="44" y="54"/>
                    </a:lnTo>
                    <a:lnTo>
                      <a:pt x="48" y="54"/>
                    </a:lnTo>
                    <a:lnTo>
                      <a:pt x="48" y="54"/>
                    </a:lnTo>
                    <a:lnTo>
                      <a:pt x="48" y="5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2" name="Freeform 1620"/>
              <p:cNvSpPr>
                <a:spLocks/>
              </p:cNvSpPr>
              <p:nvPr/>
            </p:nvSpPr>
            <p:spPr bwMode="auto">
              <a:xfrm>
                <a:off x="1739900" y="3238500"/>
                <a:ext cx="25400" cy="28575"/>
              </a:xfrm>
              <a:custGeom>
                <a:avLst/>
                <a:gdLst>
                  <a:gd name="T0" fmla="*/ 10 w 16"/>
                  <a:gd name="T1" fmla="*/ 18 h 18"/>
                  <a:gd name="T2" fmla="*/ 10 w 16"/>
                  <a:gd name="T3" fmla="*/ 18 h 18"/>
                  <a:gd name="T4" fmla="*/ 6 w 16"/>
                  <a:gd name="T5" fmla="*/ 10 h 18"/>
                  <a:gd name="T6" fmla="*/ 0 w 16"/>
                  <a:gd name="T7" fmla="*/ 6 h 18"/>
                  <a:gd name="T8" fmla="*/ 0 w 16"/>
                  <a:gd name="T9" fmla="*/ 2 h 18"/>
                  <a:gd name="T10" fmla="*/ 8 w 16"/>
                  <a:gd name="T11" fmla="*/ 0 h 18"/>
                  <a:gd name="T12" fmla="*/ 10 w 16"/>
                  <a:gd name="T13" fmla="*/ 6 h 18"/>
                  <a:gd name="T14" fmla="*/ 8 w 16"/>
                  <a:gd name="T15" fmla="*/ 6 h 18"/>
                  <a:gd name="T16" fmla="*/ 8 w 16"/>
                  <a:gd name="T17" fmla="*/ 10 h 18"/>
                  <a:gd name="T18" fmla="*/ 14 w 16"/>
                  <a:gd name="T19" fmla="*/ 10 h 18"/>
                  <a:gd name="T20" fmla="*/ 16 w 16"/>
                  <a:gd name="T21" fmla="*/ 14 h 18"/>
                  <a:gd name="T22" fmla="*/ 14 w 16"/>
                  <a:gd name="T23" fmla="*/ 18 h 18"/>
                  <a:gd name="T24" fmla="*/ 10 w 16"/>
                  <a:gd name="T25" fmla="*/ 18 h 18"/>
                  <a:gd name="T26" fmla="*/ 10 w 16"/>
                  <a:gd name="T27" fmla="*/ 18 h 18"/>
                  <a:gd name="T28" fmla="*/ 10 w 16"/>
                  <a:gd name="T2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18">
                    <a:moveTo>
                      <a:pt x="10" y="18"/>
                    </a:moveTo>
                    <a:lnTo>
                      <a:pt x="10" y="18"/>
                    </a:lnTo>
                    <a:lnTo>
                      <a:pt x="6" y="10"/>
                    </a:lnTo>
                    <a:lnTo>
                      <a:pt x="0" y="6"/>
                    </a:lnTo>
                    <a:lnTo>
                      <a:pt x="0" y="2"/>
                    </a:lnTo>
                    <a:lnTo>
                      <a:pt x="8" y="0"/>
                    </a:lnTo>
                    <a:lnTo>
                      <a:pt x="10" y="6"/>
                    </a:lnTo>
                    <a:lnTo>
                      <a:pt x="8" y="6"/>
                    </a:lnTo>
                    <a:lnTo>
                      <a:pt x="8" y="10"/>
                    </a:lnTo>
                    <a:lnTo>
                      <a:pt x="14" y="10"/>
                    </a:lnTo>
                    <a:lnTo>
                      <a:pt x="16" y="14"/>
                    </a:lnTo>
                    <a:lnTo>
                      <a:pt x="14" y="18"/>
                    </a:lnTo>
                    <a:lnTo>
                      <a:pt x="10" y="18"/>
                    </a:lnTo>
                    <a:lnTo>
                      <a:pt x="10" y="18"/>
                    </a:lnTo>
                    <a:lnTo>
                      <a:pt x="10" y="1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3" name="Freeform 1621"/>
              <p:cNvSpPr>
                <a:spLocks/>
              </p:cNvSpPr>
              <p:nvPr/>
            </p:nvSpPr>
            <p:spPr bwMode="auto">
              <a:xfrm>
                <a:off x="1349375" y="4768850"/>
                <a:ext cx="234950" cy="454025"/>
              </a:xfrm>
              <a:custGeom>
                <a:avLst/>
                <a:gdLst>
                  <a:gd name="T0" fmla="*/ 70 w 148"/>
                  <a:gd name="T1" fmla="*/ 60 h 286"/>
                  <a:gd name="T2" fmla="*/ 80 w 148"/>
                  <a:gd name="T3" fmla="*/ 66 h 286"/>
                  <a:gd name="T4" fmla="*/ 82 w 148"/>
                  <a:gd name="T5" fmla="*/ 84 h 286"/>
                  <a:gd name="T6" fmla="*/ 72 w 148"/>
                  <a:gd name="T7" fmla="*/ 88 h 286"/>
                  <a:gd name="T8" fmla="*/ 74 w 148"/>
                  <a:gd name="T9" fmla="*/ 102 h 286"/>
                  <a:gd name="T10" fmla="*/ 66 w 148"/>
                  <a:gd name="T11" fmla="*/ 108 h 286"/>
                  <a:gd name="T12" fmla="*/ 62 w 148"/>
                  <a:gd name="T13" fmla="*/ 100 h 286"/>
                  <a:gd name="T14" fmla="*/ 54 w 148"/>
                  <a:gd name="T15" fmla="*/ 84 h 286"/>
                  <a:gd name="T16" fmla="*/ 54 w 148"/>
                  <a:gd name="T17" fmla="*/ 66 h 286"/>
                  <a:gd name="T18" fmla="*/ 42 w 148"/>
                  <a:gd name="T19" fmla="*/ 64 h 286"/>
                  <a:gd name="T20" fmla="*/ 0 w 148"/>
                  <a:gd name="T21" fmla="*/ 70 h 286"/>
                  <a:gd name="T22" fmla="*/ 6 w 148"/>
                  <a:gd name="T23" fmla="*/ 78 h 286"/>
                  <a:gd name="T24" fmla="*/ 18 w 148"/>
                  <a:gd name="T25" fmla="*/ 92 h 286"/>
                  <a:gd name="T26" fmla="*/ 38 w 148"/>
                  <a:gd name="T27" fmla="*/ 108 h 286"/>
                  <a:gd name="T28" fmla="*/ 36 w 148"/>
                  <a:gd name="T29" fmla="*/ 118 h 286"/>
                  <a:gd name="T30" fmla="*/ 42 w 148"/>
                  <a:gd name="T31" fmla="*/ 136 h 286"/>
                  <a:gd name="T32" fmla="*/ 34 w 148"/>
                  <a:gd name="T33" fmla="*/ 146 h 286"/>
                  <a:gd name="T34" fmla="*/ 36 w 148"/>
                  <a:gd name="T35" fmla="*/ 154 h 286"/>
                  <a:gd name="T36" fmla="*/ 34 w 148"/>
                  <a:gd name="T37" fmla="*/ 166 h 286"/>
                  <a:gd name="T38" fmla="*/ 34 w 148"/>
                  <a:gd name="T39" fmla="*/ 180 h 286"/>
                  <a:gd name="T40" fmla="*/ 38 w 148"/>
                  <a:gd name="T41" fmla="*/ 184 h 286"/>
                  <a:gd name="T42" fmla="*/ 22 w 148"/>
                  <a:gd name="T43" fmla="*/ 214 h 286"/>
                  <a:gd name="T44" fmla="*/ 22 w 148"/>
                  <a:gd name="T45" fmla="*/ 238 h 286"/>
                  <a:gd name="T46" fmla="*/ 18 w 148"/>
                  <a:gd name="T47" fmla="*/ 260 h 286"/>
                  <a:gd name="T48" fmla="*/ 26 w 148"/>
                  <a:gd name="T49" fmla="*/ 270 h 286"/>
                  <a:gd name="T50" fmla="*/ 36 w 148"/>
                  <a:gd name="T51" fmla="*/ 286 h 286"/>
                  <a:gd name="T52" fmla="*/ 42 w 148"/>
                  <a:gd name="T53" fmla="*/ 268 h 286"/>
                  <a:gd name="T54" fmla="*/ 70 w 148"/>
                  <a:gd name="T55" fmla="*/ 254 h 286"/>
                  <a:gd name="T56" fmla="*/ 72 w 148"/>
                  <a:gd name="T57" fmla="*/ 218 h 286"/>
                  <a:gd name="T58" fmla="*/ 62 w 148"/>
                  <a:gd name="T59" fmla="*/ 172 h 286"/>
                  <a:gd name="T60" fmla="*/ 70 w 148"/>
                  <a:gd name="T61" fmla="*/ 160 h 286"/>
                  <a:gd name="T62" fmla="*/ 78 w 148"/>
                  <a:gd name="T63" fmla="*/ 146 h 286"/>
                  <a:gd name="T64" fmla="*/ 90 w 148"/>
                  <a:gd name="T65" fmla="*/ 128 h 286"/>
                  <a:gd name="T66" fmla="*/ 108 w 148"/>
                  <a:gd name="T67" fmla="*/ 118 h 286"/>
                  <a:gd name="T68" fmla="*/ 128 w 148"/>
                  <a:gd name="T69" fmla="*/ 110 h 286"/>
                  <a:gd name="T70" fmla="*/ 146 w 148"/>
                  <a:gd name="T71" fmla="*/ 80 h 286"/>
                  <a:gd name="T72" fmla="*/ 148 w 148"/>
                  <a:gd name="T73" fmla="*/ 52 h 286"/>
                  <a:gd name="T74" fmla="*/ 146 w 148"/>
                  <a:gd name="T75" fmla="*/ 0 h 286"/>
                  <a:gd name="T76" fmla="*/ 130 w 148"/>
                  <a:gd name="T77" fmla="*/ 6 h 286"/>
                  <a:gd name="T78" fmla="*/ 118 w 148"/>
                  <a:gd name="T79" fmla="*/ 10 h 286"/>
                  <a:gd name="T80" fmla="*/ 110 w 148"/>
                  <a:gd name="T81" fmla="*/ 10 h 286"/>
                  <a:gd name="T82" fmla="*/ 96 w 148"/>
                  <a:gd name="T83" fmla="*/ 18 h 286"/>
                  <a:gd name="T84" fmla="*/ 80 w 148"/>
                  <a:gd name="T85" fmla="*/ 16 h 286"/>
                  <a:gd name="T86" fmla="*/ 72 w 148"/>
                  <a:gd name="T87" fmla="*/ 16 h 286"/>
                  <a:gd name="T88" fmla="*/ 64 w 148"/>
                  <a:gd name="T89" fmla="*/ 30 h 286"/>
                  <a:gd name="T90" fmla="*/ 66 w 148"/>
                  <a:gd name="T91" fmla="*/ 5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8" h="286">
                    <a:moveTo>
                      <a:pt x="66" y="56"/>
                    </a:moveTo>
                    <a:lnTo>
                      <a:pt x="66" y="56"/>
                    </a:lnTo>
                    <a:lnTo>
                      <a:pt x="70" y="60"/>
                    </a:lnTo>
                    <a:lnTo>
                      <a:pt x="72" y="62"/>
                    </a:lnTo>
                    <a:lnTo>
                      <a:pt x="78" y="64"/>
                    </a:lnTo>
                    <a:lnTo>
                      <a:pt x="80" y="66"/>
                    </a:lnTo>
                    <a:lnTo>
                      <a:pt x="80" y="74"/>
                    </a:lnTo>
                    <a:lnTo>
                      <a:pt x="80" y="80"/>
                    </a:lnTo>
                    <a:lnTo>
                      <a:pt x="82" y="84"/>
                    </a:lnTo>
                    <a:lnTo>
                      <a:pt x="80" y="88"/>
                    </a:lnTo>
                    <a:lnTo>
                      <a:pt x="78" y="88"/>
                    </a:lnTo>
                    <a:lnTo>
                      <a:pt x="72" y="88"/>
                    </a:lnTo>
                    <a:lnTo>
                      <a:pt x="72" y="92"/>
                    </a:lnTo>
                    <a:lnTo>
                      <a:pt x="74" y="100"/>
                    </a:lnTo>
                    <a:lnTo>
                      <a:pt x="74" y="102"/>
                    </a:lnTo>
                    <a:lnTo>
                      <a:pt x="74" y="106"/>
                    </a:lnTo>
                    <a:lnTo>
                      <a:pt x="70" y="108"/>
                    </a:lnTo>
                    <a:lnTo>
                      <a:pt x="66" y="108"/>
                    </a:lnTo>
                    <a:lnTo>
                      <a:pt x="66" y="106"/>
                    </a:lnTo>
                    <a:lnTo>
                      <a:pt x="66" y="102"/>
                    </a:lnTo>
                    <a:lnTo>
                      <a:pt x="62" y="100"/>
                    </a:lnTo>
                    <a:lnTo>
                      <a:pt x="54" y="90"/>
                    </a:lnTo>
                    <a:lnTo>
                      <a:pt x="52" y="88"/>
                    </a:lnTo>
                    <a:lnTo>
                      <a:pt x="54" y="84"/>
                    </a:lnTo>
                    <a:lnTo>
                      <a:pt x="56" y="78"/>
                    </a:lnTo>
                    <a:lnTo>
                      <a:pt x="56" y="72"/>
                    </a:lnTo>
                    <a:lnTo>
                      <a:pt x="54" y="66"/>
                    </a:lnTo>
                    <a:lnTo>
                      <a:pt x="44" y="70"/>
                    </a:lnTo>
                    <a:lnTo>
                      <a:pt x="42" y="70"/>
                    </a:lnTo>
                    <a:lnTo>
                      <a:pt x="42" y="64"/>
                    </a:lnTo>
                    <a:lnTo>
                      <a:pt x="38" y="60"/>
                    </a:lnTo>
                    <a:lnTo>
                      <a:pt x="34" y="60"/>
                    </a:lnTo>
                    <a:lnTo>
                      <a:pt x="0" y="70"/>
                    </a:lnTo>
                    <a:lnTo>
                      <a:pt x="6" y="72"/>
                    </a:lnTo>
                    <a:lnTo>
                      <a:pt x="6" y="74"/>
                    </a:lnTo>
                    <a:lnTo>
                      <a:pt x="6" y="78"/>
                    </a:lnTo>
                    <a:lnTo>
                      <a:pt x="4" y="88"/>
                    </a:lnTo>
                    <a:lnTo>
                      <a:pt x="10" y="90"/>
                    </a:lnTo>
                    <a:lnTo>
                      <a:pt x="18" y="92"/>
                    </a:lnTo>
                    <a:lnTo>
                      <a:pt x="26" y="98"/>
                    </a:lnTo>
                    <a:lnTo>
                      <a:pt x="36" y="102"/>
                    </a:lnTo>
                    <a:lnTo>
                      <a:pt x="38" y="108"/>
                    </a:lnTo>
                    <a:lnTo>
                      <a:pt x="38" y="110"/>
                    </a:lnTo>
                    <a:lnTo>
                      <a:pt x="36" y="114"/>
                    </a:lnTo>
                    <a:lnTo>
                      <a:pt x="36" y="118"/>
                    </a:lnTo>
                    <a:lnTo>
                      <a:pt x="34" y="124"/>
                    </a:lnTo>
                    <a:lnTo>
                      <a:pt x="36" y="128"/>
                    </a:lnTo>
                    <a:lnTo>
                      <a:pt x="42" y="136"/>
                    </a:lnTo>
                    <a:lnTo>
                      <a:pt x="36" y="142"/>
                    </a:lnTo>
                    <a:lnTo>
                      <a:pt x="34" y="144"/>
                    </a:lnTo>
                    <a:lnTo>
                      <a:pt x="34" y="146"/>
                    </a:lnTo>
                    <a:lnTo>
                      <a:pt x="34" y="148"/>
                    </a:lnTo>
                    <a:lnTo>
                      <a:pt x="36" y="152"/>
                    </a:lnTo>
                    <a:lnTo>
                      <a:pt x="36" y="154"/>
                    </a:lnTo>
                    <a:lnTo>
                      <a:pt x="36" y="160"/>
                    </a:lnTo>
                    <a:lnTo>
                      <a:pt x="36" y="164"/>
                    </a:lnTo>
                    <a:lnTo>
                      <a:pt x="34" y="166"/>
                    </a:lnTo>
                    <a:lnTo>
                      <a:pt x="36" y="170"/>
                    </a:lnTo>
                    <a:lnTo>
                      <a:pt x="36" y="174"/>
                    </a:lnTo>
                    <a:lnTo>
                      <a:pt x="34" y="180"/>
                    </a:lnTo>
                    <a:lnTo>
                      <a:pt x="36" y="182"/>
                    </a:lnTo>
                    <a:lnTo>
                      <a:pt x="38" y="182"/>
                    </a:lnTo>
                    <a:lnTo>
                      <a:pt x="38" y="184"/>
                    </a:lnTo>
                    <a:lnTo>
                      <a:pt x="32" y="196"/>
                    </a:lnTo>
                    <a:lnTo>
                      <a:pt x="22" y="208"/>
                    </a:lnTo>
                    <a:lnTo>
                      <a:pt x="22" y="214"/>
                    </a:lnTo>
                    <a:lnTo>
                      <a:pt x="22" y="224"/>
                    </a:lnTo>
                    <a:lnTo>
                      <a:pt x="18" y="232"/>
                    </a:lnTo>
                    <a:lnTo>
                      <a:pt x="22" y="238"/>
                    </a:lnTo>
                    <a:lnTo>
                      <a:pt x="22" y="246"/>
                    </a:lnTo>
                    <a:lnTo>
                      <a:pt x="22" y="254"/>
                    </a:lnTo>
                    <a:lnTo>
                      <a:pt x="18" y="260"/>
                    </a:lnTo>
                    <a:lnTo>
                      <a:pt x="22" y="262"/>
                    </a:lnTo>
                    <a:lnTo>
                      <a:pt x="22" y="268"/>
                    </a:lnTo>
                    <a:lnTo>
                      <a:pt x="26" y="270"/>
                    </a:lnTo>
                    <a:lnTo>
                      <a:pt x="28" y="274"/>
                    </a:lnTo>
                    <a:lnTo>
                      <a:pt x="26" y="286"/>
                    </a:lnTo>
                    <a:lnTo>
                      <a:pt x="36" y="286"/>
                    </a:lnTo>
                    <a:lnTo>
                      <a:pt x="36" y="282"/>
                    </a:lnTo>
                    <a:lnTo>
                      <a:pt x="28" y="274"/>
                    </a:lnTo>
                    <a:lnTo>
                      <a:pt x="42" y="268"/>
                    </a:lnTo>
                    <a:lnTo>
                      <a:pt x="54" y="260"/>
                    </a:lnTo>
                    <a:lnTo>
                      <a:pt x="62" y="256"/>
                    </a:lnTo>
                    <a:lnTo>
                      <a:pt x="70" y="254"/>
                    </a:lnTo>
                    <a:lnTo>
                      <a:pt x="72" y="250"/>
                    </a:lnTo>
                    <a:lnTo>
                      <a:pt x="74" y="242"/>
                    </a:lnTo>
                    <a:lnTo>
                      <a:pt x="72" y="218"/>
                    </a:lnTo>
                    <a:lnTo>
                      <a:pt x="66" y="180"/>
                    </a:lnTo>
                    <a:lnTo>
                      <a:pt x="62" y="180"/>
                    </a:lnTo>
                    <a:lnTo>
                      <a:pt x="62" y="172"/>
                    </a:lnTo>
                    <a:lnTo>
                      <a:pt x="62" y="164"/>
                    </a:lnTo>
                    <a:lnTo>
                      <a:pt x="62" y="162"/>
                    </a:lnTo>
                    <a:lnTo>
                      <a:pt x="70" y="160"/>
                    </a:lnTo>
                    <a:lnTo>
                      <a:pt x="72" y="152"/>
                    </a:lnTo>
                    <a:lnTo>
                      <a:pt x="74" y="146"/>
                    </a:lnTo>
                    <a:lnTo>
                      <a:pt x="78" y="146"/>
                    </a:lnTo>
                    <a:lnTo>
                      <a:pt x="82" y="128"/>
                    </a:lnTo>
                    <a:lnTo>
                      <a:pt x="84" y="128"/>
                    </a:lnTo>
                    <a:lnTo>
                      <a:pt x="90" y="128"/>
                    </a:lnTo>
                    <a:lnTo>
                      <a:pt x="98" y="126"/>
                    </a:lnTo>
                    <a:lnTo>
                      <a:pt x="102" y="124"/>
                    </a:lnTo>
                    <a:lnTo>
                      <a:pt x="108" y="118"/>
                    </a:lnTo>
                    <a:lnTo>
                      <a:pt x="112" y="118"/>
                    </a:lnTo>
                    <a:lnTo>
                      <a:pt x="120" y="116"/>
                    </a:lnTo>
                    <a:lnTo>
                      <a:pt x="128" y="110"/>
                    </a:lnTo>
                    <a:lnTo>
                      <a:pt x="136" y="100"/>
                    </a:lnTo>
                    <a:lnTo>
                      <a:pt x="144" y="90"/>
                    </a:lnTo>
                    <a:lnTo>
                      <a:pt x="146" y="80"/>
                    </a:lnTo>
                    <a:lnTo>
                      <a:pt x="146" y="72"/>
                    </a:lnTo>
                    <a:lnTo>
                      <a:pt x="146" y="64"/>
                    </a:lnTo>
                    <a:lnTo>
                      <a:pt x="148" y="52"/>
                    </a:lnTo>
                    <a:lnTo>
                      <a:pt x="148" y="38"/>
                    </a:lnTo>
                    <a:lnTo>
                      <a:pt x="146" y="10"/>
                    </a:lnTo>
                    <a:lnTo>
                      <a:pt x="146" y="0"/>
                    </a:lnTo>
                    <a:lnTo>
                      <a:pt x="140" y="0"/>
                    </a:lnTo>
                    <a:lnTo>
                      <a:pt x="136" y="2"/>
                    </a:lnTo>
                    <a:lnTo>
                      <a:pt x="130" y="6"/>
                    </a:lnTo>
                    <a:lnTo>
                      <a:pt x="126" y="6"/>
                    </a:lnTo>
                    <a:lnTo>
                      <a:pt x="120" y="8"/>
                    </a:lnTo>
                    <a:lnTo>
                      <a:pt x="118" y="10"/>
                    </a:lnTo>
                    <a:lnTo>
                      <a:pt x="116" y="12"/>
                    </a:lnTo>
                    <a:lnTo>
                      <a:pt x="112" y="10"/>
                    </a:lnTo>
                    <a:lnTo>
                      <a:pt x="110" y="10"/>
                    </a:lnTo>
                    <a:lnTo>
                      <a:pt x="110" y="12"/>
                    </a:lnTo>
                    <a:lnTo>
                      <a:pt x="106" y="16"/>
                    </a:lnTo>
                    <a:lnTo>
                      <a:pt x="96" y="18"/>
                    </a:lnTo>
                    <a:lnTo>
                      <a:pt x="84" y="18"/>
                    </a:lnTo>
                    <a:lnTo>
                      <a:pt x="82" y="18"/>
                    </a:lnTo>
                    <a:lnTo>
                      <a:pt x="80" y="16"/>
                    </a:lnTo>
                    <a:lnTo>
                      <a:pt x="80" y="12"/>
                    </a:lnTo>
                    <a:lnTo>
                      <a:pt x="78" y="12"/>
                    </a:lnTo>
                    <a:lnTo>
                      <a:pt x="72" y="16"/>
                    </a:lnTo>
                    <a:lnTo>
                      <a:pt x="62" y="18"/>
                    </a:lnTo>
                    <a:lnTo>
                      <a:pt x="60" y="26"/>
                    </a:lnTo>
                    <a:lnTo>
                      <a:pt x="64" y="30"/>
                    </a:lnTo>
                    <a:lnTo>
                      <a:pt x="64" y="42"/>
                    </a:lnTo>
                    <a:lnTo>
                      <a:pt x="66" y="56"/>
                    </a:lnTo>
                    <a:lnTo>
                      <a:pt x="66" y="56"/>
                    </a:lnTo>
                    <a:lnTo>
                      <a:pt x="66" y="5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4" name="Freeform 1622"/>
              <p:cNvSpPr>
                <a:spLocks/>
              </p:cNvSpPr>
              <p:nvPr/>
            </p:nvSpPr>
            <p:spPr bwMode="auto">
              <a:xfrm>
                <a:off x="377825" y="3394075"/>
                <a:ext cx="254000" cy="250825"/>
              </a:xfrm>
              <a:custGeom>
                <a:avLst/>
                <a:gdLst>
                  <a:gd name="T0" fmla="*/ 60 w 160"/>
                  <a:gd name="T1" fmla="*/ 158 h 158"/>
                  <a:gd name="T2" fmla="*/ 64 w 160"/>
                  <a:gd name="T3" fmla="*/ 138 h 158"/>
                  <a:gd name="T4" fmla="*/ 76 w 160"/>
                  <a:gd name="T5" fmla="*/ 128 h 158"/>
                  <a:gd name="T6" fmla="*/ 92 w 160"/>
                  <a:gd name="T7" fmla="*/ 122 h 158"/>
                  <a:gd name="T8" fmla="*/ 100 w 160"/>
                  <a:gd name="T9" fmla="*/ 116 h 158"/>
                  <a:gd name="T10" fmla="*/ 106 w 160"/>
                  <a:gd name="T11" fmla="*/ 114 h 158"/>
                  <a:gd name="T12" fmla="*/ 118 w 160"/>
                  <a:gd name="T13" fmla="*/ 110 h 158"/>
                  <a:gd name="T14" fmla="*/ 128 w 160"/>
                  <a:gd name="T15" fmla="*/ 92 h 158"/>
                  <a:gd name="T16" fmla="*/ 138 w 160"/>
                  <a:gd name="T17" fmla="*/ 88 h 158"/>
                  <a:gd name="T18" fmla="*/ 140 w 160"/>
                  <a:gd name="T19" fmla="*/ 78 h 158"/>
                  <a:gd name="T20" fmla="*/ 142 w 160"/>
                  <a:gd name="T21" fmla="*/ 76 h 158"/>
                  <a:gd name="T22" fmla="*/ 148 w 160"/>
                  <a:gd name="T23" fmla="*/ 72 h 158"/>
                  <a:gd name="T24" fmla="*/ 152 w 160"/>
                  <a:gd name="T25" fmla="*/ 66 h 158"/>
                  <a:gd name="T26" fmla="*/ 160 w 160"/>
                  <a:gd name="T27" fmla="*/ 62 h 158"/>
                  <a:gd name="T28" fmla="*/ 156 w 160"/>
                  <a:gd name="T29" fmla="*/ 54 h 158"/>
                  <a:gd name="T30" fmla="*/ 152 w 160"/>
                  <a:gd name="T31" fmla="*/ 44 h 158"/>
                  <a:gd name="T32" fmla="*/ 150 w 160"/>
                  <a:gd name="T33" fmla="*/ 38 h 158"/>
                  <a:gd name="T34" fmla="*/ 148 w 160"/>
                  <a:gd name="T35" fmla="*/ 36 h 158"/>
                  <a:gd name="T36" fmla="*/ 148 w 160"/>
                  <a:gd name="T37" fmla="*/ 18 h 158"/>
                  <a:gd name="T38" fmla="*/ 142 w 160"/>
                  <a:gd name="T39" fmla="*/ 12 h 158"/>
                  <a:gd name="T40" fmla="*/ 138 w 160"/>
                  <a:gd name="T41" fmla="*/ 8 h 158"/>
                  <a:gd name="T42" fmla="*/ 134 w 160"/>
                  <a:gd name="T43" fmla="*/ 10 h 158"/>
                  <a:gd name="T44" fmla="*/ 120 w 160"/>
                  <a:gd name="T45" fmla="*/ 12 h 158"/>
                  <a:gd name="T46" fmla="*/ 100 w 160"/>
                  <a:gd name="T47" fmla="*/ 0 h 158"/>
                  <a:gd name="T48" fmla="*/ 86 w 160"/>
                  <a:gd name="T49" fmla="*/ 20 h 158"/>
                  <a:gd name="T50" fmla="*/ 78 w 160"/>
                  <a:gd name="T51" fmla="*/ 38 h 158"/>
                  <a:gd name="T52" fmla="*/ 58 w 160"/>
                  <a:gd name="T53" fmla="*/ 48 h 158"/>
                  <a:gd name="T54" fmla="*/ 46 w 160"/>
                  <a:gd name="T55" fmla="*/ 58 h 158"/>
                  <a:gd name="T56" fmla="*/ 40 w 160"/>
                  <a:gd name="T57" fmla="*/ 68 h 158"/>
                  <a:gd name="T58" fmla="*/ 42 w 160"/>
                  <a:gd name="T59" fmla="*/ 74 h 158"/>
                  <a:gd name="T60" fmla="*/ 36 w 160"/>
                  <a:gd name="T61" fmla="*/ 84 h 158"/>
                  <a:gd name="T62" fmla="*/ 36 w 160"/>
                  <a:gd name="T63" fmla="*/ 96 h 158"/>
                  <a:gd name="T64" fmla="*/ 38 w 160"/>
                  <a:gd name="T65" fmla="*/ 114 h 158"/>
                  <a:gd name="T66" fmla="*/ 30 w 160"/>
                  <a:gd name="T67" fmla="*/ 132 h 158"/>
                  <a:gd name="T68" fmla="*/ 14 w 160"/>
                  <a:gd name="T69" fmla="*/ 148 h 158"/>
                  <a:gd name="T70" fmla="*/ 2 w 160"/>
                  <a:gd name="T71" fmla="*/ 158 h 158"/>
                  <a:gd name="T72" fmla="*/ 0 w 160"/>
                  <a:gd name="T73"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0" h="158">
                    <a:moveTo>
                      <a:pt x="0" y="158"/>
                    </a:moveTo>
                    <a:lnTo>
                      <a:pt x="60" y="158"/>
                    </a:lnTo>
                    <a:lnTo>
                      <a:pt x="60" y="142"/>
                    </a:lnTo>
                    <a:lnTo>
                      <a:pt x="64" y="138"/>
                    </a:lnTo>
                    <a:lnTo>
                      <a:pt x="70" y="130"/>
                    </a:lnTo>
                    <a:lnTo>
                      <a:pt x="76" y="128"/>
                    </a:lnTo>
                    <a:lnTo>
                      <a:pt x="84" y="124"/>
                    </a:lnTo>
                    <a:lnTo>
                      <a:pt x="92" y="122"/>
                    </a:lnTo>
                    <a:lnTo>
                      <a:pt x="94" y="122"/>
                    </a:lnTo>
                    <a:lnTo>
                      <a:pt x="100" y="116"/>
                    </a:lnTo>
                    <a:lnTo>
                      <a:pt x="102" y="114"/>
                    </a:lnTo>
                    <a:lnTo>
                      <a:pt x="106" y="114"/>
                    </a:lnTo>
                    <a:lnTo>
                      <a:pt x="112" y="112"/>
                    </a:lnTo>
                    <a:lnTo>
                      <a:pt x="118" y="110"/>
                    </a:lnTo>
                    <a:lnTo>
                      <a:pt x="124" y="100"/>
                    </a:lnTo>
                    <a:lnTo>
                      <a:pt x="128" y="92"/>
                    </a:lnTo>
                    <a:lnTo>
                      <a:pt x="130" y="92"/>
                    </a:lnTo>
                    <a:lnTo>
                      <a:pt x="138" y="88"/>
                    </a:lnTo>
                    <a:lnTo>
                      <a:pt x="140" y="84"/>
                    </a:lnTo>
                    <a:lnTo>
                      <a:pt x="140" y="78"/>
                    </a:lnTo>
                    <a:lnTo>
                      <a:pt x="140" y="76"/>
                    </a:lnTo>
                    <a:lnTo>
                      <a:pt x="142" y="76"/>
                    </a:lnTo>
                    <a:lnTo>
                      <a:pt x="146" y="74"/>
                    </a:lnTo>
                    <a:lnTo>
                      <a:pt x="148" y="72"/>
                    </a:lnTo>
                    <a:lnTo>
                      <a:pt x="150" y="68"/>
                    </a:lnTo>
                    <a:lnTo>
                      <a:pt x="152" y="66"/>
                    </a:lnTo>
                    <a:lnTo>
                      <a:pt x="158" y="62"/>
                    </a:lnTo>
                    <a:lnTo>
                      <a:pt x="160" y="62"/>
                    </a:lnTo>
                    <a:lnTo>
                      <a:pt x="158" y="58"/>
                    </a:lnTo>
                    <a:lnTo>
                      <a:pt x="156" y="54"/>
                    </a:lnTo>
                    <a:lnTo>
                      <a:pt x="152" y="48"/>
                    </a:lnTo>
                    <a:lnTo>
                      <a:pt x="152" y="44"/>
                    </a:lnTo>
                    <a:lnTo>
                      <a:pt x="152" y="40"/>
                    </a:lnTo>
                    <a:lnTo>
                      <a:pt x="150" y="38"/>
                    </a:lnTo>
                    <a:lnTo>
                      <a:pt x="148" y="38"/>
                    </a:lnTo>
                    <a:lnTo>
                      <a:pt x="148" y="36"/>
                    </a:lnTo>
                    <a:lnTo>
                      <a:pt x="150" y="22"/>
                    </a:lnTo>
                    <a:lnTo>
                      <a:pt x="148" y="18"/>
                    </a:lnTo>
                    <a:lnTo>
                      <a:pt x="148" y="12"/>
                    </a:lnTo>
                    <a:lnTo>
                      <a:pt x="142" y="12"/>
                    </a:lnTo>
                    <a:lnTo>
                      <a:pt x="140" y="10"/>
                    </a:lnTo>
                    <a:lnTo>
                      <a:pt x="138" y="8"/>
                    </a:lnTo>
                    <a:lnTo>
                      <a:pt x="134" y="8"/>
                    </a:lnTo>
                    <a:lnTo>
                      <a:pt x="134" y="10"/>
                    </a:lnTo>
                    <a:lnTo>
                      <a:pt x="132" y="12"/>
                    </a:lnTo>
                    <a:lnTo>
                      <a:pt x="120" y="12"/>
                    </a:lnTo>
                    <a:lnTo>
                      <a:pt x="110" y="12"/>
                    </a:lnTo>
                    <a:lnTo>
                      <a:pt x="100" y="0"/>
                    </a:lnTo>
                    <a:lnTo>
                      <a:pt x="92" y="2"/>
                    </a:lnTo>
                    <a:lnTo>
                      <a:pt x="86" y="20"/>
                    </a:lnTo>
                    <a:lnTo>
                      <a:pt x="84" y="30"/>
                    </a:lnTo>
                    <a:lnTo>
                      <a:pt x="78" y="38"/>
                    </a:lnTo>
                    <a:lnTo>
                      <a:pt x="64" y="48"/>
                    </a:lnTo>
                    <a:lnTo>
                      <a:pt x="58" y="48"/>
                    </a:lnTo>
                    <a:lnTo>
                      <a:pt x="54" y="48"/>
                    </a:lnTo>
                    <a:lnTo>
                      <a:pt x="46" y="58"/>
                    </a:lnTo>
                    <a:lnTo>
                      <a:pt x="40" y="66"/>
                    </a:lnTo>
                    <a:lnTo>
                      <a:pt x="40" y="68"/>
                    </a:lnTo>
                    <a:lnTo>
                      <a:pt x="42" y="72"/>
                    </a:lnTo>
                    <a:lnTo>
                      <a:pt x="42" y="74"/>
                    </a:lnTo>
                    <a:lnTo>
                      <a:pt x="38" y="82"/>
                    </a:lnTo>
                    <a:lnTo>
                      <a:pt x="36" y="84"/>
                    </a:lnTo>
                    <a:lnTo>
                      <a:pt x="32" y="88"/>
                    </a:lnTo>
                    <a:lnTo>
                      <a:pt x="36" y="96"/>
                    </a:lnTo>
                    <a:lnTo>
                      <a:pt x="38" y="102"/>
                    </a:lnTo>
                    <a:lnTo>
                      <a:pt x="38" y="114"/>
                    </a:lnTo>
                    <a:lnTo>
                      <a:pt x="36" y="122"/>
                    </a:lnTo>
                    <a:lnTo>
                      <a:pt x="30" y="132"/>
                    </a:lnTo>
                    <a:lnTo>
                      <a:pt x="28" y="138"/>
                    </a:lnTo>
                    <a:lnTo>
                      <a:pt x="14" y="148"/>
                    </a:lnTo>
                    <a:lnTo>
                      <a:pt x="2" y="154"/>
                    </a:lnTo>
                    <a:lnTo>
                      <a:pt x="2" y="158"/>
                    </a:lnTo>
                    <a:lnTo>
                      <a:pt x="0" y="158"/>
                    </a:lnTo>
                    <a:lnTo>
                      <a:pt x="0" y="158"/>
                    </a:lnTo>
                    <a:lnTo>
                      <a:pt x="0" y="15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5" name="Freeform 1623"/>
              <p:cNvSpPr>
                <a:spLocks noEditPoints="1"/>
              </p:cNvSpPr>
              <p:nvPr/>
            </p:nvSpPr>
            <p:spPr bwMode="auto">
              <a:xfrm>
                <a:off x="2695575" y="2854325"/>
                <a:ext cx="727075" cy="355600"/>
              </a:xfrm>
              <a:custGeom>
                <a:avLst/>
                <a:gdLst>
                  <a:gd name="T0" fmla="*/ 72 w 458"/>
                  <a:gd name="T1" fmla="*/ 34 h 224"/>
                  <a:gd name="T2" fmla="*/ 98 w 458"/>
                  <a:gd name="T3" fmla="*/ 42 h 224"/>
                  <a:gd name="T4" fmla="*/ 128 w 458"/>
                  <a:gd name="T5" fmla="*/ 42 h 224"/>
                  <a:gd name="T6" fmla="*/ 144 w 458"/>
                  <a:gd name="T7" fmla="*/ 28 h 224"/>
                  <a:gd name="T8" fmla="*/ 136 w 458"/>
                  <a:gd name="T9" fmla="*/ 10 h 224"/>
                  <a:gd name="T10" fmla="*/ 152 w 458"/>
                  <a:gd name="T11" fmla="*/ 2 h 224"/>
                  <a:gd name="T12" fmla="*/ 174 w 458"/>
                  <a:gd name="T13" fmla="*/ 8 h 224"/>
                  <a:gd name="T14" fmla="*/ 206 w 458"/>
                  <a:gd name="T15" fmla="*/ 28 h 224"/>
                  <a:gd name="T16" fmla="*/ 226 w 458"/>
                  <a:gd name="T17" fmla="*/ 50 h 224"/>
                  <a:gd name="T18" fmla="*/ 246 w 458"/>
                  <a:gd name="T19" fmla="*/ 44 h 224"/>
                  <a:gd name="T20" fmla="*/ 276 w 458"/>
                  <a:gd name="T21" fmla="*/ 46 h 224"/>
                  <a:gd name="T22" fmla="*/ 286 w 458"/>
                  <a:gd name="T23" fmla="*/ 56 h 224"/>
                  <a:gd name="T24" fmla="*/ 306 w 458"/>
                  <a:gd name="T25" fmla="*/ 62 h 224"/>
                  <a:gd name="T26" fmla="*/ 328 w 458"/>
                  <a:gd name="T27" fmla="*/ 64 h 224"/>
                  <a:gd name="T28" fmla="*/ 360 w 458"/>
                  <a:gd name="T29" fmla="*/ 56 h 224"/>
                  <a:gd name="T30" fmla="*/ 388 w 458"/>
                  <a:gd name="T31" fmla="*/ 52 h 224"/>
                  <a:gd name="T32" fmla="*/ 400 w 458"/>
                  <a:gd name="T33" fmla="*/ 70 h 224"/>
                  <a:gd name="T34" fmla="*/ 398 w 458"/>
                  <a:gd name="T35" fmla="*/ 88 h 224"/>
                  <a:gd name="T36" fmla="*/ 418 w 458"/>
                  <a:gd name="T37" fmla="*/ 98 h 224"/>
                  <a:gd name="T38" fmla="*/ 434 w 458"/>
                  <a:gd name="T39" fmla="*/ 96 h 224"/>
                  <a:gd name="T40" fmla="*/ 458 w 458"/>
                  <a:gd name="T41" fmla="*/ 110 h 224"/>
                  <a:gd name="T42" fmla="*/ 442 w 458"/>
                  <a:gd name="T43" fmla="*/ 118 h 224"/>
                  <a:gd name="T44" fmla="*/ 432 w 458"/>
                  <a:gd name="T45" fmla="*/ 126 h 224"/>
                  <a:gd name="T46" fmla="*/ 408 w 458"/>
                  <a:gd name="T47" fmla="*/ 128 h 224"/>
                  <a:gd name="T48" fmla="*/ 396 w 458"/>
                  <a:gd name="T49" fmla="*/ 142 h 224"/>
                  <a:gd name="T50" fmla="*/ 362 w 458"/>
                  <a:gd name="T51" fmla="*/ 164 h 224"/>
                  <a:gd name="T52" fmla="*/ 340 w 458"/>
                  <a:gd name="T53" fmla="*/ 152 h 224"/>
                  <a:gd name="T54" fmla="*/ 328 w 458"/>
                  <a:gd name="T55" fmla="*/ 172 h 224"/>
                  <a:gd name="T56" fmla="*/ 328 w 458"/>
                  <a:gd name="T57" fmla="*/ 196 h 224"/>
                  <a:gd name="T58" fmla="*/ 296 w 458"/>
                  <a:gd name="T59" fmla="*/ 206 h 224"/>
                  <a:gd name="T60" fmla="*/ 270 w 458"/>
                  <a:gd name="T61" fmla="*/ 208 h 224"/>
                  <a:gd name="T62" fmla="*/ 242 w 458"/>
                  <a:gd name="T63" fmla="*/ 222 h 224"/>
                  <a:gd name="T64" fmla="*/ 208 w 458"/>
                  <a:gd name="T65" fmla="*/ 218 h 224"/>
                  <a:gd name="T66" fmla="*/ 174 w 458"/>
                  <a:gd name="T67" fmla="*/ 208 h 224"/>
                  <a:gd name="T68" fmla="*/ 138 w 458"/>
                  <a:gd name="T69" fmla="*/ 206 h 224"/>
                  <a:gd name="T70" fmla="*/ 116 w 458"/>
                  <a:gd name="T71" fmla="*/ 194 h 224"/>
                  <a:gd name="T72" fmla="*/ 98 w 458"/>
                  <a:gd name="T73" fmla="*/ 172 h 224"/>
                  <a:gd name="T74" fmla="*/ 80 w 458"/>
                  <a:gd name="T75" fmla="*/ 160 h 224"/>
                  <a:gd name="T76" fmla="*/ 54 w 458"/>
                  <a:gd name="T77" fmla="*/ 152 h 224"/>
                  <a:gd name="T78" fmla="*/ 56 w 458"/>
                  <a:gd name="T79" fmla="*/ 132 h 224"/>
                  <a:gd name="T80" fmla="*/ 44 w 458"/>
                  <a:gd name="T81" fmla="*/ 114 h 224"/>
                  <a:gd name="T82" fmla="*/ 16 w 458"/>
                  <a:gd name="T83" fmla="*/ 100 h 224"/>
                  <a:gd name="T84" fmla="*/ 2 w 458"/>
                  <a:gd name="T85" fmla="*/ 88 h 224"/>
                  <a:gd name="T86" fmla="*/ 8 w 458"/>
                  <a:gd name="T87" fmla="*/ 62 h 224"/>
                  <a:gd name="T88" fmla="*/ 18 w 458"/>
                  <a:gd name="T89" fmla="*/ 50 h 224"/>
                  <a:gd name="T90" fmla="*/ 34 w 458"/>
                  <a:gd name="T91" fmla="*/ 36 h 224"/>
                  <a:gd name="T92" fmla="*/ 60 w 458"/>
                  <a:gd name="T93" fmla="*/ 28 h 224"/>
                  <a:gd name="T94" fmla="*/ 70 w 458"/>
                  <a:gd name="T95" fmla="*/ 34 h 224"/>
                  <a:gd name="T96" fmla="*/ 180 w 458"/>
                  <a:gd name="T97" fmla="*/ 20 h 224"/>
                  <a:gd name="T98" fmla="*/ 180 w 458"/>
                  <a:gd name="T99" fmla="*/ 28 h 224"/>
                  <a:gd name="T100" fmla="*/ 178 w 458"/>
                  <a:gd name="T101" fmla="*/ 20 h 224"/>
                  <a:gd name="T102" fmla="*/ 180 w 458"/>
                  <a:gd name="T103" fmla="*/ 2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58" h="224">
                    <a:moveTo>
                      <a:pt x="70" y="34"/>
                    </a:moveTo>
                    <a:lnTo>
                      <a:pt x="70" y="34"/>
                    </a:lnTo>
                    <a:lnTo>
                      <a:pt x="72" y="34"/>
                    </a:lnTo>
                    <a:lnTo>
                      <a:pt x="78" y="32"/>
                    </a:lnTo>
                    <a:lnTo>
                      <a:pt x="90" y="36"/>
                    </a:lnTo>
                    <a:lnTo>
                      <a:pt x="98" y="42"/>
                    </a:lnTo>
                    <a:lnTo>
                      <a:pt x="106" y="44"/>
                    </a:lnTo>
                    <a:lnTo>
                      <a:pt x="116" y="44"/>
                    </a:lnTo>
                    <a:lnTo>
                      <a:pt x="128" y="42"/>
                    </a:lnTo>
                    <a:lnTo>
                      <a:pt x="142" y="44"/>
                    </a:lnTo>
                    <a:lnTo>
                      <a:pt x="144" y="38"/>
                    </a:lnTo>
                    <a:lnTo>
                      <a:pt x="144" y="28"/>
                    </a:lnTo>
                    <a:lnTo>
                      <a:pt x="138" y="24"/>
                    </a:lnTo>
                    <a:lnTo>
                      <a:pt x="134" y="18"/>
                    </a:lnTo>
                    <a:lnTo>
                      <a:pt x="136" y="10"/>
                    </a:lnTo>
                    <a:lnTo>
                      <a:pt x="138" y="6"/>
                    </a:lnTo>
                    <a:lnTo>
                      <a:pt x="142" y="0"/>
                    </a:lnTo>
                    <a:lnTo>
                      <a:pt x="152" y="2"/>
                    </a:lnTo>
                    <a:lnTo>
                      <a:pt x="160" y="2"/>
                    </a:lnTo>
                    <a:lnTo>
                      <a:pt x="170" y="2"/>
                    </a:lnTo>
                    <a:lnTo>
                      <a:pt x="174" y="8"/>
                    </a:lnTo>
                    <a:lnTo>
                      <a:pt x="186" y="10"/>
                    </a:lnTo>
                    <a:lnTo>
                      <a:pt x="198" y="20"/>
                    </a:lnTo>
                    <a:lnTo>
                      <a:pt x="206" y="28"/>
                    </a:lnTo>
                    <a:lnTo>
                      <a:pt x="210" y="36"/>
                    </a:lnTo>
                    <a:lnTo>
                      <a:pt x="216" y="42"/>
                    </a:lnTo>
                    <a:lnTo>
                      <a:pt x="226" y="50"/>
                    </a:lnTo>
                    <a:lnTo>
                      <a:pt x="234" y="46"/>
                    </a:lnTo>
                    <a:lnTo>
                      <a:pt x="240" y="46"/>
                    </a:lnTo>
                    <a:lnTo>
                      <a:pt x="246" y="44"/>
                    </a:lnTo>
                    <a:lnTo>
                      <a:pt x="252" y="38"/>
                    </a:lnTo>
                    <a:lnTo>
                      <a:pt x="262" y="44"/>
                    </a:lnTo>
                    <a:lnTo>
                      <a:pt x="276" y="46"/>
                    </a:lnTo>
                    <a:lnTo>
                      <a:pt x="280" y="50"/>
                    </a:lnTo>
                    <a:lnTo>
                      <a:pt x="280" y="54"/>
                    </a:lnTo>
                    <a:lnTo>
                      <a:pt x="286" y="56"/>
                    </a:lnTo>
                    <a:lnTo>
                      <a:pt x="294" y="56"/>
                    </a:lnTo>
                    <a:lnTo>
                      <a:pt x="300" y="62"/>
                    </a:lnTo>
                    <a:lnTo>
                      <a:pt x="306" y="62"/>
                    </a:lnTo>
                    <a:lnTo>
                      <a:pt x="314" y="60"/>
                    </a:lnTo>
                    <a:lnTo>
                      <a:pt x="322" y="62"/>
                    </a:lnTo>
                    <a:lnTo>
                      <a:pt x="328" y="64"/>
                    </a:lnTo>
                    <a:lnTo>
                      <a:pt x="342" y="62"/>
                    </a:lnTo>
                    <a:lnTo>
                      <a:pt x="346" y="56"/>
                    </a:lnTo>
                    <a:lnTo>
                      <a:pt x="360" y="56"/>
                    </a:lnTo>
                    <a:lnTo>
                      <a:pt x="376" y="46"/>
                    </a:lnTo>
                    <a:lnTo>
                      <a:pt x="378" y="44"/>
                    </a:lnTo>
                    <a:lnTo>
                      <a:pt x="388" y="52"/>
                    </a:lnTo>
                    <a:lnTo>
                      <a:pt x="396" y="52"/>
                    </a:lnTo>
                    <a:lnTo>
                      <a:pt x="406" y="54"/>
                    </a:lnTo>
                    <a:lnTo>
                      <a:pt x="400" y="70"/>
                    </a:lnTo>
                    <a:lnTo>
                      <a:pt x="404" y="78"/>
                    </a:lnTo>
                    <a:lnTo>
                      <a:pt x="400" y="86"/>
                    </a:lnTo>
                    <a:lnTo>
                      <a:pt x="398" y="88"/>
                    </a:lnTo>
                    <a:lnTo>
                      <a:pt x="398" y="96"/>
                    </a:lnTo>
                    <a:lnTo>
                      <a:pt x="408" y="100"/>
                    </a:lnTo>
                    <a:lnTo>
                      <a:pt x="418" y="98"/>
                    </a:lnTo>
                    <a:lnTo>
                      <a:pt x="426" y="90"/>
                    </a:lnTo>
                    <a:lnTo>
                      <a:pt x="432" y="90"/>
                    </a:lnTo>
                    <a:lnTo>
                      <a:pt x="434" y="96"/>
                    </a:lnTo>
                    <a:lnTo>
                      <a:pt x="442" y="104"/>
                    </a:lnTo>
                    <a:lnTo>
                      <a:pt x="452" y="106"/>
                    </a:lnTo>
                    <a:lnTo>
                      <a:pt x="458" y="110"/>
                    </a:lnTo>
                    <a:lnTo>
                      <a:pt x="454" y="118"/>
                    </a:lnTo>
                    <a:lnTo>
                      <a:pt x="450" y="118"/>
                    </a:lnTo>
                    <a:lnTo>
                      <a:pt x="442" y="118"/>
                    </a:lnTo>
                    <a:lnTo>
                      <a:pt x="440" y="122"/>
                    </a:lnTo>
                    <a:lnTo>
                      <a:pt x="436" y="124"/>
                    </a:lnTo>
                    <a:lnTo>
                      <a:pt x="432" y="126"/>
                    </a:lnTo>
                    <a:lnTo>
                      <a:pt x="424" y="126"/>
                    </a:lnTo>
                    <a:lnTo>
                      <a:pt x="412" y="134"/>
                    </a:lnTo>
                    <a:lnTo>
                      <a:pt x="408" y="128"/>
                    </a:lnTo>
                    <a:lnTo>
                      <a:pt x="404" y="132"/>
                    </a:lnTo>
                    <a:lnTo>
                      <a:pt x="400" y="140"/>
                    </a:lnTo>
                    <a:lnTo>
                      <a:pt x="396" y="142"/>
                    </a:lnTo>
                    <a:lnTo>
                      <a:pt x="376" y="146"/>
                    </a:lnTo>
                    <a:lnTo>
                      <a:pt x="372" y="158"/>
                    </a:lnTo>
                    <a:lnTo>
                      <a:pt x="362" y="164"/>
                    </a:lnTo>
                    <a:lnTo>
                      <a:pt x="352" y="162"/>
                    </a:lnTo>
                    <a:lnTo>
                      <a:pt x="346" y="152"/>
                    </a:lnTo>
                    <a:lnTo>
                      <a:pt x="340" y="152"/>
                    </a:lnTo>
                    <a:lnTo>
                      <a:pt x="334" y="158"/>
                    </a:lnTo>
                    <a:lnTo>
                      <a:pt x="328" y="164"/>
                    </a:lnTo>
                    <a:lnTo>
                      <a:pt x="328" y="172"/>
                    </a:lnTo>
                    <a:lnTo>
                      <a:pt x="332" y="180"/>
                    </a:lnTo>
                    <a:lnTo>
                      <a:pt x="334" y="188"/>
                    </a:lnTo>
                    <a:lnTo>
                      <a:pt x="328" y="196"/>
                    </a:lnTo>
                    <a:lnTo>
                      <a:pt x="322" y="198"/>
                    </a:lnTo>
                    <a:lnTo>
                      <a:pt x="312" y="204"/>
                    </a:lnTo>
                    <a:lnTo>
                      <a:pt x="296" y="206"/>
                    </a:lnTo>
                    <a:lnTo>
                      <a:pt x="282" y="206"/>
                    </a:lnTo>
                    <a:lnTo>
                      <a:pt x="276" y="208"/>
                    </a:lnTo>
                    <a:lnTo>
                      <a:pt x="270" y="208"/>
                    </a:lnTo>
                    <a:lnTo>
                      <a:pt x="262" y="216"/>
                    </a:lnTo>
                    <a:lnTo>
                      <a:pt x="252" y="222"/>
                    </a:lnTo>
                    <a:lnTo>
                      <a:pt x="242" y="222"/>
                    </a:lnTo>
                    <a:lnTo>
                      <a:pt x="232" y="224"/>
                    </a:lnTo>
                    <a:lnTo>
                      <a:pt x="216" y="224"/>
                    </a:lnTo>
                    <a:lnTo>
                      <a:pt x="208" y="218"/>
                    </a:lnTo>
                    <a:lnTo>
                      <a:pt x="200" y="212"/>
                    </a:lnTo>
                    <a:lnTo>
                      <a:pt x="198" y="208"/>
                    </a:lnTo>
                    <a:lnTo>
                      <a:pt x="174" y="208"/>
                    </a:lnTo>
                    <a:lnTo>
                      <a:pt x="162" y="206"/>
                    </a:lnTo>
                    <a:lnTo>
                      <a:pt x="152" y="206"/>
                    </a:lnTo>
                    <a:lnTo>
                      <a:pt x="138" y="206"/>
                    </a:lnTo>
                    <a:lnTo>
                      <a:pt x="132" y="206"/>
                    </a:lnTo>
                    <a:lnTo>
                      <a:pt x="124" y="200"/>
                    </a:lnTo>
                    <a:lnTo>
                      <a:pt x="116" y="194"/>
                    </a:lnTo>
                    <a:lnTo>
                      <a:pt x="108" y="186"/>
                    </a:lnTo>
                    <a:lnTo>
                      <a:pt x="104" y="182"/>
                    </a:lnTo>
                    <a:lnTo>
                      <a:pt x="98" y="172"/>
                    </a:lnTo>
                    <a:lnTo>
                      <a:pt x="92" y="168"/>
                    </a:lnTo>
                    <a:lnTo>
                      <a:pt x="86" y="164"/>
                    </a:lnTo>
                    <a:lnTo>
                      <a:pt x="80" y="160"/>
                    </a:lnTo>
                    <a:lnTo>
                      <a:pt x="72" y="154"/>
                    </a:lnTo>
                    <a:lnTo>
                      <a:pt x="62" y="154"/>
                    </a:lnTo>
                    <a:lnTo>
                      <a:pt x="54" y="152"/>
                    </a:lnTo>
                    <a:lnTo>
                      <a:pt x="52" y="146"/>
                    </a:lnTo>
                    <a:lnTo>
                      <a:pt x="54" y="136"/>
                    </a:lnTo>
                    <a:lnTo>
                      <a:pt x="56" y="132"/>
                    </a:lnTo>
                    <a:lnTo>
                      <a:pt x="52" y="122"/>
                    </a:lnTo>
                    <a:lnTo>
                      <a:pt x="44" y="118"/>
                    </a:lnTo>
                    <a:lnTo>
                      <a:pt x="44" y="114"/>
                    </a:lnTo>
                    <a:lnTo>
                      <a:pt x="34" y="104"/>
                    </a:lnTo>
                    <a:lnTo>
                      <a:pt x="26" y="98"/>
                    </a:lnTo>
                    <a:lnTo>
                      <a:pt x="16" y="100"/>
                    </a:lnTo>
                    <a:lnTo>
                      <a:pt x="8" y="98"/>
                    </a:lnTo>
                    <a:lnTo>
                      <a:pt x="2" y="92"/>
                    </a:lnTo>
                    <a:lnTo>
                      <a:pt x="2" y="88"/>
                    </a:lnTo>
                    <a:lnTo>
                      <a:pt x="0" y="78"/>
                    </a:lnTo>
                    <a:lnTo>
                      <a:pt x="0" y="62"/>
                    </a:lnTo>
                    <a:lnTo>
                      <a:pt x="8" y="62"/>
                    </a:lnTo>
                    <a:lnTo>
                      <a:pt x="14" y="56"/>
                    </a:lnTo>
                    <a:lnTo>
                      <a:pt x="18" y="54"/>
                    </a:lnTo>
                    <a:lnTo>
                      <a:pt x="18" y="50"/>
                    </a:lnTo>
                    <a:lnTo>
                      <a:pt x="20" y="44"/>
                    </a:lnTo>
                    <a:lnTo>
                      <a:pt x="26" y="42"/>
                    </a:lnTo>
                    <a:lnTo>
                      <a:pt x="34" y="36"/>
                    </a:lnTo>
                    <a:lnTo>
                      <a:pt x="44" y="34"/>
                    </a:lnTo>
                    <a:lnTo>
                      <a:pt x="50" y="32"/>
                    </a:lnTo>
                    <a:lnTo>
                      <a:pt x="60" y="28"/>
                    </a:lnTo>
                    <a:lnTo>
                      <a:pt x="68" y="32"/>
                    </a:lnTo>
                    <a:lnTo>
                      <a:pt x="70" y="34"/>
                    </a:lnTo>
                    <a:lnTo>
                      <a:pt x="70" y="34"/>
                    </a:lnTo>
                    <a:lnTo>
                      <a:pt x="70" y="34"/>
                    </a:lnTo>
                    <a:close/>
                    <a:moveTo>
                      <a:pt x="180" y="20"/>
                    </a:moveTo>
                    <a:lnTo>
                      <a:pt x="180" y="20"/>
                    </a:lnTo>
                    <a:lnTo>
                      <a:pt x="180" y="24"/>
                    </a:lnTo>
                    <a:lnTo>
                      <a:pt x="182" y="24"/>
                    </a:lnTo>
                    <a:lnTo>
                      <a:pt x="180" y="28"/>
                    </a:lnTo>
                    <a:lnTo>
                      <a:pt x="178" y="32"/>
                    </a:lnTo>
                    <a:lnTo>
                      <a:pt x="178" y="24"/>
                    </a:lnTo>
                    <a:lnTo>
                      <a:pt x="178" y="20"/>
                    </a:lnTo>
                    <a:lnTo>
                      <a:pt x="180" y="20"/>
                    </a:lnTo>
                    <a:lnTo>
                      <a:pt x="180" y="20"/>
                    </a:lnTo>
                    <a:lnTo>
                      <a:pt x="180" y="2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6" name="Freeform 1624"/>
              <p:cNvSpPr>
                <a:spLocks/>
              </p:cNvSpPr>
              <p:nvPr/>
            </p:nvSpPr>
            <p:spPr bwMode="auto">
              <a:xfrm>
                <a:off x="809625" y="3140075"/>
                <a:ext cx="19050" cy="15875"/>
              </a:xfrm>
              <a:custGeom>
                <a:avLst/>
                <a:gdLst>
                  <a:gd name="T0" fmla="*/ 12 w 12"/>
                  <a:gd name="T1" fmla="*/ 2 h 10"/>
                  <a:gd name="T2" fmla="*/ 4 w 12"/>
                  <a:gd name="T3" fmla="*/ 0 h 10"/>
                  <a:gd name="T4" fmla="*/ 0 w 12"/>
                  <a:gd name="T5" fmla="*/ 2 h 10"/>
                  <a:gd name="T6" fmla="*/ 4 w 12"/>
                  <a:gd name="T7" fmla="*/ 10 h 10"/>
                  <a:gd name="T8" fmla="*/ 6 w 12"/>
                  <a:gd name="T9" fmla="*/ 6 h 10"/>
                  <a:gd name="T10" fmla="*/ 10 w 12"/>
                  <a:gd name="T11" fmla="*/ 2 h 10"/>
                  <a:gd name="T12" fmla="*/ 12 w 12"/>
                  <a:gd name="T13" fmla="*/ 2 h 10"/>
                  <a:gd name="T14" fmla="*/ 12 w 12"/>
                  <a:gd name="T15" fmla="*/ 2 h 10"/>
                  <a:gd name="T16" fmla="*/ 12 w 12"/>
                  <a:gd name="T17"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0">
                    <a:moveTo>
                      <a:pt x="12" y="2"/>
                    </a:moveTo>
                    <a:lnTo>
                      <a:pt x="4" y="0"/>
                    </a:lnTo>
                    <a:lnTo>
                      <a:pt x="0" y="2"/>
                    </a:lnTo>
                    <a:lnTo>
                      <a:pt x="4" y="10"/>
                    </a:lnTo>
                    <a:lnTo>
                      <a:pt x="6" y="6"/>
                    </a:lnTo>
                    <a:lnTo>
                      <a:pt x="10" y="2"/>
                    </a:lnTo>
                    <a:lnTo>
                      <a:pt x="12" y="2"/>
                    </a:lnTo>
                    <a:lnTo>
                      <a:pt x="12" y="2"/>
                    </a:lnTo>
                    <a:lnTo>
                      <a:pt x="12"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7" name="Freeform 1625"/>
              <p:cNvSpPr>
                <a:spLocks/>
              </p:cNvSpPr>
              <p:nvPr/>
            </p:nvSpPr>
            <p:spPr bwMode="auto">
              <a:xfrm>
                <a:off x="809625" y="3140075"/>
                <a:ext cx="19050" cy="15875"/>
              </a:xfrm>
              <a:custGeom>
                <a:avLst/>
                <a:gdLst>
                  <a:gd name="T0" fmla="*/ 12 w 12"/>
                  <a:gd name="T1" fmla="*/ 2 h 10"/>
                  <a:gd name="T2" fmla="*/ 4 w 12"/>
                  <a:gd name="T3" fmla="*/ 0 h 10"/>
                  <a:gd name="T4" fmla="*/ 0 w 12"/>
                  <a:gd name="T5" fmla="*/ 2 h 10"/>
                  <a:gd name="T6" fmla="*/ 4 w 12"/>
                  <a:gd name="T7" fmla="*/ 10 h 10"/>
                  <a:gd name="T8" fmla="*/ 6 w 12"/>
                  <a:gd name="T9" fmla="*/ 6 h 10"/>
                  <a:gd name="T10" fmla="*/ 10 w 12"/>
                  <a:gd name="T11" fmla="*/ 2 h 10"/>
                  <a:gd name="T12" fmla="*/ 12 w 12"/>
                  <a:gd name="T13" fmla="*/ 2 h 10"/>
                  <a:gd name="T14" fmla="*/ 12 w 12"/>
                  <a:gd name="T15" fmla="*/ 2 h 10"/>
                  <a:gd name="T16" fmla="*/ 12 w 12"/>
                  <a:gd name="T17"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0">
                    <a:moveTo>
                      <a:pt x="12" y="2"/>
                    </a:moveTo>
                    <a:lnTo>
                      <a:pt x="4" y="0"/>
                    </a:lnTo>
                    <a:lnTo>
                      <a:pt x="0" y="2"/>
                    </a:lnTo>
                    <a:lnTo>
                      <a:pt x="4" y="10"/>
                    </a:lnTo>
                    <a:lnTo>
                      <a:pt x="6" y="6"/>
                    </a:lnTo>
                    <a:lnTo>
                      <a:pt x="10" y="2"/>
                    </a:lnTo>
                    <a:lnTo>
                      <a:pt x="12" y="2"/>
                    </a:lnTo>
                    <a:lnTo>
                      <a:pt x="12" y="2"/>
                    </a:lnTo>
                    <a:lnTo>
                      <a:pt x="12"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8" name="Freeform 1626"/>
              <p:cNvSpPr>
                <a:spLocks/>
              </p:cNvSpPr>
              <p:nvPr/>
            </p:nvSpPr>
            <p:spPr bwMode="auto">
              <a:xfrm>
                <a:off x="1279525" y="2974975"/>
                <a:ext cx="85725" cy="107950"/>
              </a:xfrm>
              <a:custGeom>
                <a:avLst/>
                <a:gdLst>
                  <a:gd name="T0" fmla="*/ 28 w 54"/>
                  <a:gd name="T1" fmla="*/ 68 h 68"/>
                  <a:gd name="T2" fmla="*/ 28 w 54"/>
                  <a:gd name="T3" fmla="*/ 68 h 68"/>
                  <a:gd name="T4" fmla="*/ 32 w 54"/>
                  <a:gd name="T5" fmla="*/ 64 h 68"/>
                  <a:gd name="T6" fmla="*/ 32 w 54"/>
                  <a:gd name="T7" fmla="*/ 58 h 68"/>
                  <a:gd name="T8" fmla="*/ 36 w 54"/>
                  <a:gd name="T9" fmla="*/ 56 h 68"/>
                  <a:gd name="T10" fmla="*/ 38 w 54"/>
                  <a:gd name="T11" fmla="*/ 54 h 68"/>
                  <a:gd name="T12" fmla="*/ 38 w 54"/>
                  <a:gd name="T13" fmla="*/ 50 h 68"/>
                  <a:gd name="T14" fmla="*/ 38 w 54"/>
                  <a:gd name="T15" fmla="*/ 48 h 68"/>
                  <a:gd name="T16" fmla="*/ 42 w 54"/>
                  <a:gd name="T17" fmla="*/ 50 h 68"/>
                  <a:gd name="T18" fmla="*/ 46 w 54"/>
                  <a:gd name="T19" fmla="*/ 50 h 68"/>
                  <a:gd name="T20" fmla="*/ 52 w 54"/>
                  <a:gd name="T21" fmla="*/ 54 h 68"/>
                  <a:gd name="T22" fmla="*/ 54 w 54"/>
                  <a:gd name="T23" fmla="*/ 56 h 68"/>
                  <a:gd name="T24" fmla="*/ 46 w 54"/>
                  <a:gd name="T25" fmla="*/ 46 h 68"/>
                  <a:gd name="T26" fmla="*/ 44 w 54"/>
                  <a:gd name="T27" fmla="*/ 42 h 68"/>
                  <a:gd name="T28" fmla="*/ 42 w 54"/>
                  <a:gd name="T29" fmla="*/ 38 h 68"/>
                  <a:gd name="T30" fmla="*/ 42 w 54"/>
                  <a:gd name="T31" fmla="*/ 36 h 68"/>
                  <a:gd name="T32" fmla="*/ 42 w 54"/>
                  <a:gd name="T33" fmla="*/ 30 h 68"/>
                  <a:gd name="T34" fmla="*/ 38 w 54"/>
                  <a:gd name="T35" fmla="*/ 28 h 68"/>
                  <a:gd name="T36" fmla="*/ 36 w 54"/>
                  <a:gd name="T37" fmla="*/ 22 h 68"/>
                  <a:gd name="T38" fmla="*/ 36 w 54"/>
                  <a:gd name="T39" fmla="*/ 20 h 68"/>
                  <a:gd name="T40" fmla="*/ 36 w 54"/>
                  <a:gd name="T41" fmla="*/ 12 h 68"/>
                  <a:gd name="T42" fmla="*/ 32 w 54"/>
                  <a:gd name="T43" fmla="*/ 10 h 68"/>
                  <a:gd name="T44" fmla="*/ 24 w 54"/>
                  <a:gd name="T45" fmla="*/ 6 h 68"/>
                  <a:gd name="T46" fmla="*/ 18 w 54"/>
                  <a:gd name="T47" fmla="*/ 0 h 68"/>
                  <a:gd name="T48" fmla="*/ 14 w 54"/>
                  <a:gd name="T49" fmla="*/ 0 h 68"/>
                  <a:gd name="T50" fmla="*/ 8 w 54"/>
                  <a:gd name="T51" fmla="*/ 0 h 68"/>
                  <a:gd name="T52" fmla="*/ 4 w 54"/>
                  <a:gd name="T53" fmla="*/ 0 h 68"/>
                  <a:gd name="T54" fmla="*/ 0 w 54"/>
                  <a:gd name="T55" fmla="*/ 2 h 68"/>
                  <a:gd name="T56" fmla="*/ 0 w 54"/>
                  <a:gd name="T57" fmla="*/ 6 h 68"/>
                  <a:gd name="T58" fmla="*/ 6 w 54"/>
                  <a:gd name="T59" fmla="*/ 8 h 68"/>
                  <a:gd name="T60" fmla="*/ 10 w 54"/>
                  <a:gd name="T61" fmla="*/ 16 h 68"/>
                  <a:gd name="T62" fmla="*/ 14 w 54"/>
                  <a:gd name="T63" fmla="*/ 20 h 68"/>
                  <a:gd name="T64" fmla="*/ 16 w 54"/>
                  <a:gd name="T65" fmla="*/ 26 h 68"/>
                  <a:gd name="T66" fmla="*/ 22 w 54"/>
                  <a:gd name="T67" fmla="*/ 30 h 68"/>
                  <a:gd name="T68" fmla="*/ 24 w 54"/>
                  <a:gd name="T69" fmla="*/ 36 h 68"/>
                  <a:gd name="T70" fmla="*/ 22 w 54"/>
                  <a:gd name="T71" fmla="*/ 40 h 68"/>
                  <a:gd name="T72" fmla="*/ 24 w 54"/>
                  <a:gd name="T73" fmla="*/ 42 h 68"/>
                  <a:gd name="T74" fmla="*/ 24 w 54"/>
                  <a:gd name="T75" fmla="*/ 46 h 68"/>
                  <a:gd name="T76" fmla="*/ 24 w 54"/>
                  <a:gd name="T77" fmla="*/ 50 h 68"/>
                  <a:gd name="T78" fmla="*/ 24 w 54"/>
                  <a:gd name="T79" fmla="*/ 56 h 68"/>
                  <a:gd name="T80" fmla="*/ 22 w 54"/>
                  <a:gd name="T81" fmla="*/ 58 h 68"/>
                  <a:gd name="T82" fmla="*/ 24 w 54"/>
                  <a:gd name="T83" fmla="*/ 58 h 68"/>
                  <a:gd name="T84" fmla="*/ 24 w 54"/>
                  <a:gd name="T85" fmla="*/ 60 h 68"/>
                  <a:gd name="T86" fmla="*/ 24 w 54"/>
                  <a:gd name="T87" fmla="*/ 64 h 68"/>
                  <a:gd name="T88" fmla="*/ 24 w 54"/>
                  <a:gd name="T89" fmla="*/ 66 h 68"/>
                  <a:gd name="T90" fmla="*/ 28 w 54"/>
                  <a:gd name="T91" fmla="*/ 68 h 68"/>
                  <a:gd name="T92" fmla="*/ 28 w 54"/>
                  <a:gd name="T93" fmla="*/ 68 h 68"/>
                  <a:gd name="T94" fmla="*/ 28 w 54"/>
                  <a:gd name="T9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 h="68">
                    <a:moveTo>
                      <a:pt x="28" y="68"/>
                    </a:moveTo>
                    <a:lnTo>
                      <a:pt x="28" y="68"/>
                    </a:lnTo>
                    <a:lnTo>
                      <a:pt x="32" y="64"/>
                    </a:lnTo>
                    <a:lnTo>
                      <a:pt x="32" y="58"/>
                    </a:lnTo>
                    <a:lnTo>
                      <a:pt x="36" y="56"/>
                    </a:lnTo>
                    <a:lnTo>
                      <a:pt x="38" y="54"/>
                    </a:lnTo>
                    <a:lnTo>
                      <a:pt x="38" y="50"/>
                    </a:lnTo>
                    <a:lnTo>
                      <a:pt x="38" y="48"/>
                    </a:lnTo>
                    <a:lnTo>
                      <a:pt x="42" y="50"/>
                    </a:lnTo>
                    <a:lnTo>
                      <a:pt x="46" y="50"/>
                    </a:lnTo>
                    <a:lnTo>
                      <a:pt x="52" y="54"/>
                    </a:lnTo>
                    <a:lnTo>
                      <a:pt x="54" y="56"/>
                    </a:lnTo>
                    <a:lnTo>
                      <a:pt x="46" y="46"/>
                    </a:lnTo>
                    <a:lnTo>
                      <a:pt x="44" y="42"/>
                    </a:lnTo>
                    <a:lnTo>
                      <a:pt x="42" y="38"/>
                    </a:lnTo>
                    <a:lnTo>
                      <a:pt x="42" y="36"/>
                    </a:lnTo>
                    <a:lnTo>
                      <a:pt x="42" y="30"/>
                    </a:lnTo>
                    <a:lnTo>
                      <a:pt x="38" y="28"/>
                    </a:lnTo>
                    <a:lnTo>
                      <a:pt x="36" y="22"/>
                    </a:lnTo>
                    <a:lnTo>
                      <a:pt x="36" y="20"/>
                    </a:lnTo>
                    <a:lnTo>
                      <a:pt x="36" y="12"/>
                    </a:lnTo>
                    <a:lnTo>
                      <a:pt x="32" y="10"/>
                    </a:lnTo>
                    <a:lnTo>
                      <a:pt x="24" y="6"/>
                    </a:lnTo>
                    <a:lnTo>
                      <a:pt x="18" y="0"/>
                    </a:lnTo>
                    <a:lnTo>
                      <a:pt x="14" y="0"/>
                    </a:lnTo>
                    <a:lnTo>
                      <a:pt x="8" y="0"/>
                    </a:lnTo>
                    <a:lnTo>
                      <a:pt x="4" y="0"/>
                    </a:lnTo>
                    <a:lnTo>
                      <a:pt x="0" y="2"/>
                    </a:lnTo>
                    <a:lnTo>
                      <a:pt x="0" y="6"/>
                    </a:lnTo>
                    <a:lnTo>
                      <a:pt x="6" y="8"/>
                    </a:lnTo>
                    <a:lnTo>
                      <a:pt x="10" y="16"/>
                    </a:lnTo>
                    <a:lnTo>
                      <a:pt x="14" y="20"/>
                    </a:lnTo>
                    <a:lnTo>
                      <a:pt x="16" y="26"/>
                    </a:lnTo>
                    <a:lnTo>
                      <a:pt x="22" y="30"/>
                    </a:lnTo>
                    <a:lnTo>
                      <a:pt x="24" y="36"/>
                    </a:lnTo>
                    <a:lnTo>
                      <a:pt x="22" y="40"/>
                    </a:lnTo>
                    <a:lnTo>
                      <a:pt x="24" y="42"/>
                    </a:lnTo>
                    <a:lnTo>
                      <a:pt x="24" y="46"/>
                    </a:lnTo>
                    <a:lnTo>
                      <a:pt x="24" y="50"/>
                    </a:lnTo>
                    <a:lnTo>
                      <a:pt x="24" y="56"/>
                    </a:lnTo>
                    <a:lnTo>
                      <a:pt x="22" y="58"/>
                    </a:lnTo>
                    <a:lnTo>
                      <a:pt x="24" y="58"/>
                    </a:lnTo>
                    <a:lnTo>
                      <a:pt x="24" y="60"/>
                    </a:lnTo>
                    <a:lnTo>
                      <a:pt x="24" y="64"/>
                    </a:lnTo>
                    <a:lnTo>
                      <a:pt x="24" y="66"/>
                    </a:lnTo>
                    <a:lnTo>
                      <a:pt x="28" y="68"/>
                    </a:lnTo>
                    <a:lnTo>
                      <a:pt x="28" y="68"/>
                    </a:lnTo>
                    <a:lnTo>
                      <a:pt x="28" y="6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9" name="Freeform 1627"/>
              <p:cNvSpPr>
                <a:spLocks/>
              </p:cNvSpPr>
              <p:nvPr/>
            </p:nvSpPr>
            <p:spPr bwMode="auto">
              <a:xfrm>
                <a:off x="1968500" y="5032375"/>
                <a:ext cx="12700" cy="22225"/>
              </a:xfrm>
              <a:custGeom>
                <a:avLst/>
                <a:gdLst>
                  <a:gd name="T0" fmla="*/ 6 w 8"/>
                  <a:gd name="T1" fmla="*/ 0 h 14"/>
                  <a:gd name="T2" fmla="*/ 6 w 8"/>
                  <a:gd name="T3" fmla="*/ 0 h 14"/>
                  <a:gd name="T4" fmla="*/ 0 w 8"/>
                  <a:gd name="T5" fmla="*/ 2 h 14"/>
                  <a:gd name="T6" fmla="*/ 0 w 8"/>
                  <a:gd name="T7" fmla="*/ 8 h 14"/>
                  <a:gd name="T8" fmla="*/ 4 w 8"/>
                  <a:gd name="T9" fmla="*/ 10 h 14"/>
                  <a:gd name="T10" fmla="*/ 6 w 8"/>
                  <a:gd name="T11" fmla="*/ 14 h 14"/>
                  <a:gd name="T12" fmla="*/ 8 w 8"/>
                  <a:gd name="T13" fmla="*/ 8 h 14"/>
                  <a:gd name="T14" fmla="*/ 8 w 8"/>
                  <a:gd name="T15" fmla="*/ 2 h 14"/>
                  <a:gd name="T16" fmla="*/ 8 w 8"/>
                  <a:gd name="T17" fmla="*/ 0 h 14"/>
                  <a:gd name="T18" fmla="*/ 6 w 8"/>
                  <a:gd name="T19" fmla="*/ 0 h 14"/>
                  <a:gd name="T20" fmla="*/ 6 w 8"/>
                  <a:gd name="T21" fmla="*/ 0 h 14"/>
                  <a:gd name="T22" fmla="*/ 6 w 8"/>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4">
                    <a:moveTo>
                      <a:pt x="6" y="0"/>
                    </a:moveTo>
                    <a:lnTo>
                      <a:pt x="6" y="0"/>
                    </a:lnTo>
                    <a:lnTo>
                      <a:pt x="0" y="2"/>
                    </a:lnTo>
                    <a:lnTo>
                      <a:pt x="0" y="8"/>
                    </a:lnTo>
                    <a:lnTo>
                      <a:pt x="4" y="10"/>
                    </a:lnTo>
                    <a:lnTo>
                      <a:pt x="6" y="14"/>
                    </a:lnTo>
                    <a:lnTo>
                      <a:pt x="8" y="8"/>
                    </a:lnTo>
                    <a:lnTo>
                      <a:pt x="8" y="2"/>
                    </a:lnTo>
                    <a:lnTo>
                      <a:pt x="8" y="0"/>
                    </a:lnTo>
                    <a:lnTo>
                      <a:pt x="6" y="0"/>
                    </a:lnTo>
                    <a:lnTo>
                      <a:pt x="6" y="0"/>
                    </a:lnTo>
                    <a:lnTo>
                      <a:pt x="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0" name="Freeform 1628"/>
              <p:cNvSpPr>
                <a:spLocks/>
              </p:cNvSpPr>
              <p:nvPr/>
            </p:nvSpPr>
            <p:spPr bwMode="auto">
              <a:xfrm>
                <a:off x="269875" y="3660775"/>
                <a:ext cx="282575" cy="352425"/>
              </a:xfrm>
              <a:custGeom>
                <a:avLst/>
                <a:gdLst>
                  <a:gd name="T0" fmla="*/ 0 w 178"/>
                  <a:gd name="T1" fmla="*/ 112 h 222"/>
                  <a:gd name="T2" fmla="*/ 10 w 178"/>
                  <a:gd name="T3" fmla="*/ 126 h 222"/>
                  <a:gd name="T4" fmla="*/ 6 w 178"/>
                  <a:gd name="T5" fmla="*/ 144 h 222"/>
                  <a:gd name="T6" fmla="*/ 12 w 178"/>
                  <a:gd name="T7" fmla="*/ 180 h 222"/>
                  <a:gd name="T8" fmla="*/ 14 w 178"/>
                  <a:gd name="T9" fmla="*/ 192 h 222"/>
                  <a:gd name="T10" fmla="*/ 22 w 178"/>
                  <a:gd name="T11" fmla="*/ 186 h 222"/>
                  <a:gd name="T12" fmla="*/ 34 w 178"/>
                  <a:gd name="T13" fmla="*/ 186 h 222"/>
                  <a:gd name="T14" fmla="*/ 42 w 178"/>
                  <a:gd name="T15" fmla="*/ 190 h 222"/>
                  <a:gd name="T16" fmla="*/ 48 w 178"/>
                  <a:gd name="T17" fmla="*/ 194 h 222"/>
                  <a:gd name="T18" fmla="*/ 50 w 178"/>
                  <a:gd name="T19" fmla="*/ 202 h 222"/>
                  <a:gd name="T20" fmla="*/ 56 w 178"/>
                  <a:gd name="T21" fmla="*/ 204 h 222"/>
                  <a:gd name="T22" fmla="*/ 58 w 178"/>
                  <a:gd name="T23" fmla="*/ 212 h 222"/>
                  <a:gd name="T24" fmla="*/ 64 w 178"/>
                  <a:gd name="T25" fmla="*/ 216 h 222"/>
                  <a:gd name="T26" fmla="*/ 68 w 178"/>
                  <a:gd name="T27" fmla="*/ 218 h 222"/>
                  <a:gd name="T28" fmla="*/ 74 w 178"/>
                  <a:gd name="T29" fmla="*/ 222 h 222"/>
                  <a:gd name="T30" fmla="*/ 78 w 178"/>
                  <a:gd name="T31" fmla="*/ 220 h 222"/>
                  <a:gd name="T32" fmla="*/ 78 w 178"/>
                  <a:gd name="T33" fmla="*/ 212 h 222"/>
                  <a:gd name="T34" fmla="*/ 82 w 178"/>
                  <a:gd name="T35" fmla="*/ 204 h 222"/>
                  <a:gd name="T36" fmla="*/ 96 w 178"/>
                  <a:gd name="T37" fmla="*/ 208 h 222"/>
                  <a:gd name="T38" fmla="*/ 102 w 178"/>
                  <a:gd name="T39" fmla="*/ 208 h 222"/>
                  <a:gd name="T40" fmla="*/ 104 w 178"/>
                  <a:gd name="T41" fmla="*/ 204 h 222"/>
                  <a:gd name="T42" fmla="*/ 104 w 178"/>
                  <a:gd name="T43" fmla="*/ 198 h 222"/>
                  <a:gd name="T44" fmla="*/ 110 w 178"/>
                  <a:gd name="T45" fmla="*/ 202 h 222"/>
                  <a:gd name="T46" fmla="*/ 166 w 178"/>
                  <a:gd name="T47" fmla="*/ 192 h 222"/>
                  <a:gd name="T48" fmla="*/ 166 w 178"/>
                  <a:gd name="T49" fmla="*/ 186 h 222"/>
                  <a:gd name="T50" fmla="*/ 152 w 178"/>
                  <a:gd name="T51" fmla="*/ 38 h 222"/>
                  <a:gd name="T52" fmla="*/ 130 w 178"/>
                  <a:gd name="T53" fmla="*/ 0 h 222"/>
                  <a:gd name="T54" fmla="*/ 76 w 178"/>
                  <a:gd name="T55" fmla="*/ 28 h 222"/>
                  <a:gd name="T56" fmla="*/ 66 w 178"/>
                  <a:gd name="T57" fmla="*/ 70 h 222"/>
                  <a:gd name="T58" fmla="*/ 58 w 178"/>
                  <a:gd name="T59" fmla="*/ 74 h 222"/>
                  <a:gd name="T60" fmla="*/ 58 w 178"/>
                  <a:gd name="T61" fmla="*/ 108 h 222"/>
                  <a:gd name="T62" fmla="*/ 0 w 178"/>
                  <a:gd name="T63" fmla="*/ 112 h 222"/>
                  <a:gd name="T64" fmla="*/ 0 w 178"/>
                  <a:gd name="T65" fmla="*/ 11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8" h="222">
                    <a:moveTo>
                      <a:pt x="0" y="112"/>
                    </a:moveTo>
                    <a:lnTo>
                      <a:pt x="0" y="112"/>
                    </a:lnTo>
                    <a:lnTo>
                      <a:pt x="4" y="118"/>
                    </a:lnTo>
                    <a:lnTo>
                      <a:pt x="10" y="126"/>
                    </a:lnTo>
                    <a:lnTo>
                      <a:pt x="6" y="136"/>
                    </a:lnTo>
                    <a:lnTo>
                      <a:pt x="6" y="144"/>
                    </a:lnTo>
                    <a:lnTo>
                      <a:pt x="12" y="170"/>
                    </a:lnTo>
                    <a:lnTo>
                      <a:pt x="12" y="180"/>
                    </a:lnTo>
                    <a:lnTo>
                      <a:pt x="10" y="194"/>
                    </a:lnTo>
                    <a:lnTo>
                      <a:pt x="14" y="192"/>
                    </a:lnTo>
                    <a:lnTo>
                      <a:pt x="20" y="186"/>
                    </a:lnTo>
                    <a:lnTo>
                      <a:pt x="22" y="186"/>
                    </a:lnTo>
                    <a:lnTo>
                      <a:pt x="28" y="186"/>
                    </a:lnTo>
                    <a:lnTo>
                      <a:pt x="34" y="186"/>
                    </a:lnTo>
                    <a:lnTo>
                      <a:pt x="40" y="186"/>
                    </a:lnTo>
                    <a:lnTo>
                      <a:pt x="42" y="190"/>
                    </a:lnTo>
                    <a:lnTo>
                      <a:pt x="46" y="192"/>
                    </a:lnTo>
                    <a:lnTo>
                      <a:pt x="48" y="194"/>
                    </a:lnTo>
                    <a:lnTo>
                      <a:pt x="48" y="200"/>
                    </a:lnTo>
                    <a:lnTo>
                      <a:pt x="50" y="202"/>
                    </a:lnTo>
                    <a:lnTo>
                      <a:pt x="52" y="204"/>
                    </a:lnTo>
                    <a:lnTo>
                      <a:pt x="56" y="204"/>
                    </a:lnTo>
                    <a:lnTo>
                      <a:pt x="58" y="208"/>
                    </a:lnTo>
                    <a:lnTo>
                      <a:pt x="58" y="212"/>
                    </a:lnTo>
                    <a:lnTo>
                      <a:pt x="60" y="216"/>
                    </a:lnTo>
                    <a:lnTo>
                      <a:pt x="64" y="216"/>
                    </a:lnTo>
                    <a:lnTo>
                      <a:pt x="66" y="216"/>
                    </a:lnTo>
                    <a:lnTo>
                      <a:pt x="68" y="218"/>
                    </a:lnTo>
                    <a:lnTo>
                      <a:pt x="70" y="222"/>
                    </a:lnTo>
                    <a:lnTo>
                      <a:pt x="74" y="222"/>
                    </a:lnTo>
                    <a:lnTo>
                      <a:pt x="76" y="220"/>
                    </a:lnTo>
                    <a:lnTo>
                      <a:pt x="78" y="220"/>
                    </a:lnTo>
                    <a:lnTo>
                      <a:pt x="78" y="218"/>
                    </a:lnTo>
                    <a:lnTo>
                      <a:pt x="78" y="212"/>
                    </a:lnTo>
                    <a:lnTo>
                      <a:pt x="78" y="208"/>
                    </a:lnTo>
                    <a:lnTo>
                      <a:pt x="82" y="204"/>
                    </a:lnTo>
                    <a:lnTo>
                      <a:pt x="92" y="208"/>
                    </a:lnTo>
                    <a:lnTo>
                      <a:pt x="96" y="208"/>
                    </a:lnTo>
                    <a:lnTo>
                      <a:pt x="100" y="208"/>
                    </a:lnTo>
                    <a:lnTo>
                      <a:pt x="102" y="208"/>
                    </a:lnTo>
                    <a:lnTo>
                      <a:pt x="104" y="208"/>
                    </a:lnTo>
                    <a:lnTo>
                      <a:pt x="104" y="204"/>
                    </a:lnTo>
                    <a:lnTo>
                      <a:pt x="102" y="200"/>
                    </a:lnTo>
                    <a:lnTo>
                      <a:pt x="104" y="198"/>
                    </a:lnTo>
                    <a:lnTo>
                      <a:pt x="106" y="200"/>
                    </a:lnTo>
                    <a:lnTo>
                      <a:pt x="110" y="202"/>
                    </a:lnTo>
                    <a:lnTo>
                      <a:pt x="164" y="200"/>
                    </a:lnTo>
                    <a:lnTo>
                      <a:pt x="166" y="192"/>
                    </a:lnTo>
                    <a:lnTo>
                      <a:pt x="166" y="190"/>
                    </a:lnTo>
                    <a:lnTo>
                      <a:pt x="166" y="186"/>
                    </a:lnTo>
                    <a:lnTo>
                      <a:pt x="164" y="186"/>
                    </a:lnTo>
                    <a:lnTo>
                      <a:pt x="152" y="38"/>
                    </a:lnTo>
                    <a:lnTo>
                      <a:pt x="178" y="38"/>
                    </a:lnTo>
                    <a:lnTo>
                      <a:pt x="130" y="0"/>
                    </a:lnTo>
                    <a:lnTo>
                      <a:pt x="130" y="28"/>
                    </a:lnTo>
                    <a:lnTo>
                      <a:pt x="76" y="28"/>
                    </a:lnTo>
                    <a:lnTo>
                      <a:pt x="74" y="66"/>
                    </a:lnTo>
                    <a:lnTo>
                      <a:pt x="66" y="70"/>
                    </a:lnTo>
                    <a:lnTo>
                      <a:pt x="60" y="72"/>
                    </a:lnTo>
                    <a:lnTo>
                      <a:pt x="58" y="74"/>
                    </a:lnTo>
                    <a:lnTo>
                      <a:pt x="58" y="80"/>
                    </a:lnTo>
                    <a:lnTo>
                      <a:pt x="58" y="108"/>
                    </a:lnTo>
                    <a:lnTo>
                      <a:pt x="4" y="108"/>
                    </a:lnTo>
                    <a:lnTo>
                      <a:pt x="0" y="112"/>
                    </a:lnTo>
                    <a:lnTo>
                      <a:pt x="0" y="112"/>
                    </a:lnTo>
                    <a:lnTo>
                      <a:pt x="0" y="1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1" name="Freeform 1629"/>
              <p:cNvSpPr>
                <a:spLocks/>
              </p:cNvSpPr>
              <p:nvPr/>
            </p:nvSpPr>
            <p:spPr bwMode="auto">
              <a:xfrm>
                <a:off x="377825" y="3721100"/>
                <a:ext cx="381000" cy="447675"/>
              </a:xfrm>
              <a:custGeom>
                <a:avLst/>
                <a:gdLst>
                  <a:gd name="T0" fmla="*/ 74 w 240"/>
                  <a:gd name="T1" fmla="*/ 278 h 282"/>
                  <a:gd name="T2" fmla="*/ 78 w 240"/>
                  <a:gd name="T3" fmla="*/ 272 h 282"/>
                  <a:gd name="T4" fmla="*/ 86 w 240"/>
                  <a:gd name="T5" fmla="*/ 276 h 282"/>
                  <a:gd name="T6" fmla="*/ 92 w 240"/>
                  <a:gd name="T7" fmla="*/ 270 h 282"/>
                  <a:gd name="T8" fmla="*/ 94 w 240"/>
                  <a:gd name="T9" fmla="*/ 258 h 282"/>
                  <a:gd name="T10" fmla="*/ 100 w 240"/>
                  <a:gd name="T11" fmla="*/ 250 h 282"/>
                  <a:gd name="T12" fmla="*/ 100 w 240"/>
                  <a:gd name="T13" fmla="*/ 240 h 282"/>
                  <a:gd name="T14" fmla="*/ 104 w 240"/>
                  <a:gd name="T15" fmla="*/ 228 h 282"/>
                  <a:gd name="T16" fmla="*/ 112 w 240"/>
                  <a:gd name="T17" fmla="*/ 218 h 282"/>
                  <a:gd name="T18" fmla="*/ 124 w 240"/>
                  <a:gd name="T19" fmla="*/ 208 h 282"/>
                  <a:gd name="T20" fmla="*/ 136 w 240"/>
                  <a:gd name="T21" fmla="*/ 200 h 282"/>
                  <a:gd name="T22" fmla="*/ 146 w 240"/>
                  <a:gd name="T23" fmla="*/ 188 h 282"/>
                  <a:gd name="T24" fmla="*/ 150 w 240"/>
                  <a:gd name="T25" fmla="*/ 178 h 282"/>
                  <a:gd name="T26" fmla="*/ 160 w 240"/>
                  <a:gd name="T27" fmla="*/ 172 h 282"/>
                  <a:gd name="T28" fmla="*/ 166 w 240"/>
                  <a:gd name="T29" fmla="*/ 170 h 282"/>
                  <a:gd name="T30" fmla="*/ 176 w 240"/>
                  <a:gd name="T31" fmla="*/ 174 h 282"/>
                  <a:gd name="T32" fmla="*/ 184 w 240"/>
                  <a:gd name="T33" fmla="*/ 172 h 282"/>
                  <a:gd name="T34" fmla="*/ 204 w 240"/>
                  <a:gd name="T35" fmla="*/ 170 h 282"/>
                  <a:gd name="T36" fmla="*/ 232 w 240"/>
                  <a:gd name="T37" fmla="*/ 162 h 282"/>
                  <a:gd name="T38" fmla="*/ 240 w 240"/>
                  <a:gd name="T39" fmla="*/ 146 h 282"/>
                  <a:gd name="T40" fmla="*/ 224 w 240"/>
                  <a:gd name="T41" fmla="*/ 108 h 282"/>
                  <a:gd name="T42" fmla="*/ 222 w 240"/>
                  <a:gd name="T43" fmla="*/ 98 h 282"/>
                  <a:gd name="T44" fmla="*/ 222 w 240"/>
                  <a:gd name="T45" fmla="*/ 88 h 282"/>
                  <a:gd name="T46" fmla="*/ 212 w 240"/>
                  <a:gd name="T47" fmla="*/ 80 h 282"/>
                  <a:gd name="T48" fmla="*/ 202 w 240"/>
                  <a:gd name="T49" fmla="*/ 70 h 282"/>
                  <a:gd name="T50" fmla="*/ 94 w 240"/>
                  <a:gd name="T51" fmla="*/ 150 h 282"/>
                  <a:gd name="T52" fmla="*/ 96 w 240"/>
                  <a:gd name="T53" fmla="*/ 154 h 282"/>
                  <a:gd name="T54" fmla="*/ 38 w 240"/>
                  <a:gd name="T55" fmla="*/ 162 h 282"/>
                  <a:gd name="T56" fmla="*/ 36 w 240"/>
                  <a:gd name="T57" fmla="*/ 168 h 282"/>
                  <a:gd name="T58" fmla="*/ 30 w 240"/>
                  <a:gd name="T59" fmla="*/ 170 h 282"/>
                  <a:gd name="T60" fmla="*/ 12 w 240"/>
                  <a:gd name="T61" fmla="*/ 168 h 282"/>
                  <a:gd name="T62" fmla="*/ 10 w 240"/>
                  <a:gd name="T63" fmla="*/ 180 h 282"/>
                  <a:gd name="T64" fmla="*/ 4 w 240"/>
                  <a:gd name="T65" fmla="*/ 186 h 282"/>
                  <a:gd name="T66" fmla="*/ 2 w 240"/>
                  <a:gd name="T67" fmla="*/ 192 h 282"/>
                  <a:gd name="T68" fmla="*/ 0 w 240"/>
                  <a:gd name="T69" fmla="*/ 206 h 282"/>
                  <a:gd name="T70" fmla="*/ 4 w 240"/>
                  <a:gd name="T71" fmla="*/ 216 h 282"/>
                  <a:gd name="T72" fmla="*/ 10 w 240"/>
                  <a:gd name="T73" fmla="*/ 234 h 282"/>
                  <a:gd name="T74" fmla="*/ 18 w 240"/>
                  <a:gd name="T75" fmla="*/ 234 h 282"/>
                  <a:gd name="T76" fmla="*/ 28 w 240"/>
                  <a:gd name="T77" fmla="*/ 234 h 282"/>
                  <a:gd name="T78" fmla="*/ 32 w 240"/>
                  <a:gd name="T79" fmla="*/ 234 h 282"/>
                  <a:gd name="T80" fmla="*/ 42 w 240"/>
                  <a:gd name="T81" fmla="*/ 242 h 282"/>
                  <a:gd name="T82" fmla="*/ 40 w 240"/>
                  <a:gd name="T83" fmla="*/ 252 h 282"/>
                  <a:gd name="T84" fmla="*/ 48 w 240"/>
                  <a:gd name="T85" fmla="*/ 262 h 282"/>
                  <a:gd name="T86" fmla="*/ 42 w 240"/>
                  <a:gd name="T87" fmla="*/ 270 h 282"/>
                  <a:gd name="T88" fmla="*/ 50 w 240"/>
                  <a:gd name="T89" fmla="*/ 272 h 282"/>
                  <a:gd name="T90" fmla="*/ 58 w 240"/>
                  <a:gd name="T91" fmla="*/ 280 h 282"/>
                  <a:gd name="T92" fmla="*/ 68 w 240"/>
                  <a:gd name="T93" fmla="*/ 28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0" h="282">
                    <a:moveTo>
                      <a:pt x="68" y="282"/>
                    </a:moveTo>
                    <a:lnTo>
                      <a:pt x="68" y="282"/>
                    </a:lnTo>
                    <a:lnTo>
                      <a:pt x="74" y="278"/>
                    </a:lnTo>
                    <a:lnTo>
                      <a:pt x="76" y="278"/>
                    </a:lnTo>
                    <a:lnTo>
                      <a:pt x="76" y="280"/>
                    </a:lnTo>
                    <a:lnTo>
                      <a:pt x="78" y="272"/>
                    </a:lnTo>
                    <a:lnTo>
                      <a:pt x="84" y="270"/>
                    </a:lnTo>
                    <a:lnTo>
                      <a:pt x="84" y="272"/>
                    </a:lnTo>
                    <a:lnTo>
                      <a:pt x="86" y="276"/>
                    </a:lnTo>
                    <a:lnTo>
                      <a:pt x="88" y="276"/>
                    </a:lnTo>
                    <a:lnTo>
                      <a:pt x="92" y="272"/>
                    </a:lnTo>
                    <a:lnTo>
                      <a:pt x="92" y="270"/>
                    </a:lnTo>
                    <a:lnTo>
                      <a:pt x="94" y="268"/>
                    </a:lnTo>
                    <a:lnTo>
                      <a:pt x="96" y="262"/>
                    </a:lnTo>
                    <a:lnTo>
                      <a:pt x="94" y="258"/>
                    </a:lnTo>
                    <a:lnTo>
                      <a:pt x="96" y="252"/>
                    </a:lnTo>
                    <a:lnTo>
                      <a:pt x="96" y="250"/>
                    </a:lnTo>
                    <a:lnTo>
                      <a:pt x="100" y="250"/>
                    </a:lnTo>
                    <a:lnTo>
                      <a:pt x="100" y="246"/>
                    </a:lnTo>
                    <a:lnTo>
                      <a:pt x="100" y="242"/>
                    </a:lnTo>
                    <a:lnTo>
                      <a:pt x="100" y="240"/>
                    </a:lnTo>
                    <a:lnTo>
                      <a:pt x="100" y="236"/>
                    </a:lnTo>
                    <a:lnTo>
                      <a:pt x="102" y="234"/>
                    </a:lnTo>
                    <a:lnTo>
                      <a:pt x="104" y="228"/>
                    </a:lnTo>
                    <a:lnTo>
                      <a:pt x="110" y="228"/>
                    </a:lnTo>
                    <a:lnTo>
                      <a:pt x="110" y="232"/>
                    </a:lnTo>
                    <a:lnTo>
                      <a:pt x="112" y="218"/>
                    </a:lnTo>
                    <a:lnTo>
                      <a:pt x="114" y="214"/>
                    </a:lnTo>
                    <a:lnTo>
                      <a:pt x="118" y="210"/>
                    </a:lnTo>
                    <a:lnTo>
                      <a:pt x="124" y="208"/>
                    </a:lnTo>
                    <a:lnTo>
                      <a:pt x="130" y="208"/>
                    </a:lnTo>
                    <a:lnTo>
                      <a:pt x="132" y="206"/>
                    </a:lnTo>
                    <a:lnTo>
                      <a:pt x="136" y="200"/>
                    </a:lnTo>
                    <a:lnTo>
                      <a:pt x="136" y="196"/>
                    </a:lnTo>
                    <a:lnTo>
                      <a:pt x="140" y="192"/>
                    </a:lnTo>
                    <a:lnTo>
                      <a:pt x="146" y="188"/>
                    </a:lnTo>
                    <a:lnTo>
                      <a:pt x="148" y="188"/>
                    </a:lnTo>
                    <a:lnTo>
                      <a:pt x="148" y="180"/>
                    </a:lnTo>
                    <a:lnTo>
                      <a:pt x="150" y="178"/>
                    </a:lnTo>
                    <a:lnTo>
                      <a:pt x="154" y="178"/>
                    </a:lnTo>
                    <a:lnTo>
                      <a:pt x="158" y="174"/>
                    </a:lnTo>
                    <a:lnTo>
                      <a:pt x="160" y="172"/>
                    </a:lnTo>
                    <a:lnTo>
                      <a:pt x="164" y="168"/>
                    </a:lnTo>
                    <a:lnTo>
                      <a:pt x="166" y="168"/>
                    </a:lnTo>
                    <a:lnTo>
                      <a:pt x="166" y="170"/>
                    </a:lnTo>
                    <a:lnTo>
                      <a:pt x="168" y="170"/>
                    </a:lnTo>
                    <a:lnTo>
                      <a:pt x="172" y="170"/>
                    </a:lnTo>
                    <a:lnTo>
                      <a:pt x="176" y="174"/>
                    </a:lnTo>
                    <a:lnTo>
                      <a:pt x="178" y="174"/>
                    </a:lnTo>
                    <a:lnTo>
                      <a:pt x="182" y="172"/>
                    </a:lnTo>
                    <a:lnTo>
                      <a:pt x="184" y="172"/>
                    </a:lnTo>
                    <a:lnTo>
                      <a:pt x="188" y="172"/>
                    </a:lnTo>
                    <a:lnTo>
                      <a:pt x="196" y="170"/>
                    </a:lnTo>
                    <a:lnTo>
                      <a:pt x="204" y="170"/>
                    </a:lnTo>
                    <a:lnTo>
                      <a:pt x="214" y="164"/>
                    </a:lnTo>
                    <a:lnTo>
                      <a:pt x="222" y="162"/>
                    </a:lnTo>
                    <a:lnTo>
                      <a:pt x="232" y="162"/>
                    </a:lnTo>
                    <a:lnTo>
                      <a:pt x="232" y="156"/>
                    </a:lnTo>
                    <a:lnTo>
                      <a:pt x="236" y="150"/>
                    </a:lnTo>
                    <a:lnTo>
                      <a:pt x="240" y="146"/>
                    </a:lnTo>
                    <a:lnTo>
                      <a:pt x="238" y="106"/>
                    </a:lnTo>
                    <a:lnTo>
                      <a:pt x="230" y="106"/>
                    </a:lnTo>
                    <a:lnTo>
                      <a:pt x="224" y="108"/>
                    </a:lnTo>
                    <a:lnTo>
                      <a:pt x="222" y="108"/>
                    </a:lnTo>
                    <a:lnTo>
                      <a:pt x="222" y="104"/>
                    </a:lnTo>
                    <a:lnTo>
                      <a:pt x="222" y="98"/>
                    </a:lnTo>
                    <a:lnTo>
                      <a:pt x="220" y="96"/>
                    </a:lnTo>
                    <a:lnTo>
                      <a:pt x="222" y="90"/>
                    </a:lnTo>
                    <a:lnTo>
                      <a:pt x="222" y="88"/>
                    </a:lnTo>
                    <a:lnTo>
                      <a:pt x="220" y="86"/>
                    </a:lnTo>
                    <a:lnTo>
                      <a:pt x="218" y="82"/>
                    </a:lnTo>
                    <a:lnTo>
                      <a:pt x="212" y="80"/>
                    </a:lnTo>
                    <a:lnTo>
                      <a:pt x="206" y="78"/>
                    </a:lnTo>
                    <a:lnTo>
                      <a:pt x="202" y="72"/>
                    </a:lnTo>
                    <a:lnTo>
                      <a:pt x="202" y="70"/>
                    </a:lnTo>
                    <a:lnTo>
                      <a:pt x="110" y="0"/>
                    </a:lnTo>
                    <a:lnTo>
                      <a:pt x="84" y="0"/>
                    </a:lnTo>
                    <a:lnTo>
                      <a:pt x="94" y="150"/>
                    </a:lnTo>
                    <a:lnTo>
                      <a:pt x="96" y="150"/>
                    </a:lnTo>
                    <a:lnTo>
                      <a:pt x="96" y="152"/>
                    </a:lnTo>
                    <a:lnTo>
                      <a:pt x="96" y="154"/>
                    </a:lnTo>
                    <a:lnTo>
                      <a:pt x="94" y="162"/>
                    </a:lnTo>
                    <a:lnTo>
                      <a:pt x="40" y="164"/>
                    </a:lnTo>
                    <a:lnTo>
                      <a:pt x="38" y="162"/>
                    </a:lnTo>
                    <a:lnTo>
                      <a:pt x="36" y="160"/>
                    </a:lnTo>
                    <a:lnTo>
                      <a:pt x="32" y="162"/>
                    </a:lnTo>
                    <a:lnTo>
                      <a:pt x="36" y="168"/>
                    </a:lnTo>
                    <a:lnTo>
                      <a:pt x="36" y="170"/>
                    </a:lnTo>
                    <a:lnTo>
                      <a:pt x="32" y="170"/>
                    </a:lnTo>
                    <a:lnTo>
                      <a:pt x="30" y="170"/>
                    </a:lnTo>
                    <a:lnTo>
                      <a:pt x="28" y="170"/>
                    </a:lnTo>
                    <a:lnTo>
                      <a:pt x="22" y="170"/>
                    </a:lnTo>
                    <a:lnTo>
                      <a:pt x="12" y="168"/>
                    </a:lnTo>
                    <a:lnTo>
                      <a:pt x="10" y="170"/>
                    </a:lnTo>
                    <a:lnTo>
                      <a:pt x="10" y="174"/>
                    </a:lnTo>
                    <a:lnTo>
                      <a:pt x="10" y="180"/>
                    </a:lnTo>
                    <a:lnTo>
                      <a:pt x="10" y="182"/>
                    </a:lnTo>
                    <a:lnTo>
                      <a:pt x="6" y="182"/>
                    </a:lnTo>
                    <a:lnTo>
                      <a:pt x="4" y="186"/>
                    </a:lnTo>
                    <a:lnTo>
                      <a:pt x="2" y="186"/>
                    </a:lnTo>
                    <a:lnTo>
                      <a:pt x="2" y="188"/>
                    </a:lnTo>
                    <a:lnTo>
                      <a:pt x="2" y="192"/>
                    </a:lnTo>
                    <a:lnTo>
                      <a:pt x="2" y="196"/>
                    </a:lnTo>
                    <a:lnTo>
                      <a:pt x="2" y="200"/>
                    </a:lnTo>
                    <a:lnTo>
                      <a:pt x="0" y="206"/>
                    </a:lnTo>
                    <a:lnTo>
                      <a:pt x="0" y="208"/>
                    </a:lnTo>
                    <a:lnTo>
                      <a:pt x="2" y="214"/>
                    </a:lnTo>
                    <a:lnTo>
                      <a:pt x="4" y="216"/>
                    </a:lnTo>
                    <a:lnTo>
                      <a:pt x="6" y="218"/>
                    </a:lnTo>
                    <a:lnTo>
                      <a:pt x="10" y="228"/>
                    </a:lnTo>
                    <a:lnTo>
                      <a:pt x="10" y="234"/>
                    </a:lnTo>
                    <a:lnTo>
                      <a:pt x="12" y="234"/>
                    </a:lnTo>
                    <a:lnTo>
                      <a:pt x="14" y="234"/>
                    </a:lnTo>
                    <a:lnTo>
                      <a:pt x="18" y="234"/>
                    </a:lnTo>
                    <a:lnTo>
                      <a:pt x="22" y="234"/>
                    </a:lnTo>
                    <a:lnTo>
                      <a:pt x="24" y="236"/>
                    </a:lnTo>
                    <a:lnTo>
                      <a:pt x="28" y="234"/>
                    </a:lnTo>
                    <a:lnTo>
                      <a:pt x="28" y="232"/>
                    </a:lnTo>
                    <a:lnTo>
                      <a:pt x="30" y="234"/>
                    </a:lnTo>
                    <a:lnTo>
                      <a:pt x="32" y="234"/>
                    </a:lnTo>
                    <a:lnTo>
                      <a:pt x="36" y="234"/>
                    </a:lnTo>
                    <a:lnTo>
                      <a:pt x="40" y="234"/>
                    </a:lnTo>
                    <a:lnTo>
                      <a:pt x="42" y="242"/>
                    </a:lnTo>
                    <a:lnTo>
                      <a:pt x="42" y="250"/>
                    </a:lnTo>
                    <a:lnTo>
                      <a:pt x="40" y="250"/>
                    </a:lnTo>
                    <a:lnTo>
                      <a:pt x="40" y="252"/>
                    </a:lnTo>
                    <a:lnTo>
                      <a:pt x="46" y="254"/>
                    </a:lnTo>
                    <a:lnTo>
                      <a:pt x="46" y="260"/>
                    </a:lnTo>
                    <a:lnTo>
                      <a:pt x="48" y="262"/>
                    </a:lnTo>
                    <a:lnTo>
                      <a:pt x="50" y="260"/>
                    </a:lnTo>
                    <a:lnTo>
                      <a:pt x="40" y="268"/>
                    </a:lnTo>
                    <a:lnTo>
                      <a:pt x="42" y="270"/>
                    </a:lnTo>
                    <a:lnTo>
                      <a:pt x="46" y="270"/>
                    </a:lnTo>
                    <a:lnTo>
                      <a:pt x="48" y="270"/>
                    </a:lnTo>
                    <a:lnTo>
                      <a:pt x="50" y="272"/>
                    </a:lnTo>
                    <a:lnTo>
                      <a:pt x="54" y="272"/>
                    </a:lnTo>
                    <a:lnTo>
                      <a:pt x="56" y="272"/>
                    </a:lnTo>
                    <a:lnTo>
                      <a:pt x="58" y="280"/>
                    </a:lnTo>
                    <a:lnTo>
                      <a:pt x="64" y="282"/>
                    </a:lnTo>
                    <a:lnTo>
                      <a:pt x="66" y="282"/>
                    </a:lnTo>
                    <a:lnTo>
                      <a:pt x="68" y="282"/>
                    </a:lnTo>
                    <a:lnTo>
                      <a:pt x="68" y="282"/>
                    </a:lnTo>
                    <a:lnTo>
                      <a:pt x="68" y="28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2" name="Freeform 1630"/>
              <p:cNvSpPr>
                <a:spLocks noEditPoints="1"/>
              </p:cNvSpPr>
              <p:nvPr/>
            </p:nvSpPr>
            <p:spPr bwMode="auto">
              <a:xfrm>
                <a:off x="2974975" y="4254500"/>
                <a:ext cx="425450" cy="171450"/>
              </a:xfrm>
              <a:custGeom>
                <a:avLst/>
                <a:gdLst>
                  <a:gd name="T0" fmla="*/ 222 w 268"/>
                  <a:gd name="T1" fmla="*/ 50 h 108"/>
                  <a:gd name="T2" fmla="*/ 214 w 268"/>
                  <a:gd name="T3" fmla="*/ 46 h 108"/>
                  <a:gd name="T4" fmla="*/ 212 w 268"/>
                  <a:gd name="T5" fmla="*/ 54 h 108"/>
                  <a:gd name="T6" fmla="*/ 202 w 268"/>
                  <a:gd name="T7" fmla="*/ 50 h 108"/>
                  <a:gd name="T8" fmla="*/ 184 w 268"/>
                  <a:gd name="T9" fmla="*/ 72 h 108"/>
                  <a:gd name="T10" fmla="*/ 170 w 268"/>
                  <a:gd name="T11" fmla="*/ 72 h 108"/>
                  <a:gd name="T12" fmla="*/ 160 w 268"/>
                  <a:gd name="T13" fmla="*/ 78 h 108"/>
                  <a:gd name="T14" fmla="*/ 156 w 268"/>
                  <a:gd name="T15" fmla="*/ 102 h 108"/>
                  <a:gd name="T16" fmla="*/ 132 w 268"/>
                  <a:gd name="T17" fmla="*/ 96 h 108"/>
                  <a:gd name="T18" fmla="*/ 140 w 268"/>
                  <a:gd name="T19" fmla="*/ 106 h 108"/>
                  <a:gd name="T20" fmla="*/ 150 w 268"/>
                  <a:gd name="T21" fmla="*/ 108 h 108"/>
                  <a:gd name="T22" fmla="*/ 168 w 268"/>
                  <a:gd name="T23" fmla="*/ 106 h 108"/>
                  <a:gd name="T24" fmla="*/ 178 w 268"/>
                  <a:gd name="T25" fmla="*/ 102 h 108"/>
                  <a:gd name="T26" fmla="*/ 192 w 268"/>
                  <a:gd name="T27" fmla="*/ 104 h 108"/>
                  <a:gd name="T28" fmla="*/ 198 w 268"/>
                  <a:gd name="T29" fmla="*/ 96 h 108"/>
                  <a:gd name="T30" fmla="*/ 202 w 268"/>
                  <a:gd name="T31" fmla="*/ 84 h 108"/>
                  <a:gd name="T32" fmla="*/ 210 w 268"/>
                  <a:gd name="T33" fmla="*/ 78 h 108"/>
                  <a:gd name="T34" fmla="*/ 216 w 268"/>
                  <a:gd name="T35" fmla="*/ 68 h 108"/>
                  <a:gd name="T36" fmla="*/ 222 w 268"/>
                  <a:gd name="T37" fmla="*/ 52 h 108"/>
                  <a:gd name="T38" fmla="*/ 242 w 268"/>
                  <a:gd name="T39" fmla="*/ 54 h 108"/>
                  <a:gd name="T40" fmla="*/ 252 w 268"/>
                  <a:gd name="T41" fmla="*/ 50 h 108"/>
                  <a:gd name="T42" fmla="*/ 256 w 268"/>
                  <a:gd name="T43" fmla="*/ 42 h 108"/>
                  <a:gd name="T44" fmla="*/ 256 w 268"/>
                  <a:gd name="T45" fmla="*/ 36 h 108"/>
                  <a:gd name="T46" fmla="*/ 260 w 268"/>
                  <a:gd name="T47" fmla="*/ 40 h 108"/>
                  <a:gd name="T48" fmla="*/ 268 w 268"/>
                  <a:gd name="T49" fmla="*/ 34 h 108"/>
                  <a:gd name="T50" fmla="*/ 260 w 268"/>
                  <a:gd name="T51" fmla="*/ 24 h 108"/>
                  <a:gd name="T52" fmla="*/ 250 w 268"/>
                  <a:gd name="T53" fmla="*/ 18 h 108"/>
                  <a:gd name="T54" fmla="*/ 252 w 268"/>
                  <a:gd name="T55" fmla="*/ 14 h 108"/>
                  <a:gd name="T56" fmla="*/ 232 w 268"/>
                  <a:gd name="T57" fmla="*/ 0 h 108"/>
                  <a:gd name="T58" fmla="*/ 232 w 268"/>
                  <a:gd name="T59" fmla="*/ 10 h 108"/>
                  <a:gd name="T60" fmla="*/ 220 w 268"/>
                  <a:gd name="T61" fmla="*/ 26 h 108"/>
                  <a:gd name="T62" fmla="*/ 220 w 268"/>
                  <a:gd name="T63" fmla="*/ 40 h 108"/>
                  <a:gd name="T64" fmla="*/ 216 w 268"/>
                  <a:gd name="T65" fmla="*/ 40 h 108"/>
                  <a:gd name="T66" fmla="*/ 38 w 268"/>
                  <a:gd name="T67" fmla="*/ 96 h 108"/>
                  <a:gd name="T68" fmla="*/ 52 w 268"/>
                  <a:gd name="T69" fmla="*/ 94 h 108"/>
                  <a:gd name="T70" fmla="*/ 50 w 268"/>
                  <a:gd name="T71" fmla="*/ 76 h 108"/>
                  <a:gd name="T72" fmla="*/ 42 w 268"/>
                  <a:gd name="T73" fmla="*/ 58 h 108"/>
                  <a:gd name="T74" fmla="*/ 42 w 268"/>
                  <a:gd name="T75" fmla="*/ 36 h 108"/>
                  <a:gd name="T76" fmla="*/ 32 w 268"/>
                  <a:gd name="T77" fmla="*/ 18 h 108"/>
                  <a:gd name="T78" fmla="*/ 22 w 268"/>
                  <a:gd name="T79" fmla="*/ 14 h 108"/>
                  <a:gd name="T80" fmla="*/ 22 w 268"/>
                  <a:gd name="T81" fmla="*/ 24 h 108"/>
                  <a:gd name="T82" fmla="*/ 14 w 268"/>
                  <a:gd name="T83" fmla="*/ 28 h 108"/>
                  <a:gd name="T84" fmla="*/ 12 w 268"/>
                  <a:gd name="T85" fmla="*/ 22 h 108"/>
                  <a:gd name="T86" fmla="*/ 0 w 268"/>
                  <a:gd name="T87" fmla="*/ 18 h 108"/>
                  <a:gd name="T88" fmla="*/ 0 w 268"/>
                  <a:gd name="T89" fmla="*/ 40 h 108"/>
                  <a:gd name="T90" fmla="*/ 4 w 268"/>
                  <a:gd name="T91" fmla="*/ 50 h 108"/>
                  <a:gd name="T92" fmla="*/ 14 w 268"/>
                  <a:gd name="T93" fmla="*/ 68 h 108"/>
                  <a:gd name="T94" fmla="*/ 14 w 268"/>
                  <a:gd name="T95" fmla="*/ 78 h 108"/>
                  <a:gd name="T96" fmla="*/ 22 w 268"/>
                  <a:gd name="T97" fmla="*/ 84 h 108"/>
                  <a:gd name="T98" fmla="*/ 38 w 268"/>
                  <a:gd name="T99" fmla="*/ 96 h 108"/>
                  <a:gd name="T100" fmla="*/ 38 w 268"/>
                  <a:gd name="T101" fmla="*/ 9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8" h="108">
                    <a:moveTo>
                      <a:pt x="216" y="40"/>
                    </a:moveTo>
                    <a:lnTo>
                      <a:pt x="222" y="50"/>
                    </a:lnTo>
                    <a:lnTo>
                      <a:pt x="216" y="50"/>
                    </a:lnTo>
                    <a:lnTo>
                      <a:pt x="214" y="46"/>
                    </a:lnTo>
                    <a:lnTo>
                      <a:pt x="212" y="52"/>
                    </a:lnTo>
                    <a:lnTo>
                      <a:pt x="212" y="54"/>
                    </a:lnTo>
                    <a:lnTo>
                      <a:pt x="206" y="54"/>
                    </a:lnTo>
                    <a:lnTo>
                      <a:pt x="202" y="50"/>
                    </a:lnTo>
                    <a:lnTo>
                      <a:pt x="196" y="46"/>
                    </a:lnTo>
                    <a:lnTo>
                      <a:pt x="184" y="72"/>
                    </a:lnTo>
                    <a:lnTo>
                      <a:pt x="176" y="72"/>
                    </a:lnTo>
                    <a:lnTo>
                      <a:pt x="170" y="72"/>
                    </a:lnTo>
                    <a:lnTo>
                      <a:pt x="166" y="76"/>
                    </a:lnTo>
                    <a:lnTo>
                      <a:pt x="160" y="78"/>
                    </a:lnTo>
                    <a:lnTo>
                      <a:pt x="156" y="84"/>
                    </a:lnTo>
                    <a:lnTo>
                      <a:pt x="156" y="102"/>
                    </a:lnTo>
                    <a:lnTo>
                      <a:pt x="132" y="88"/>
                    </a:lnTo>
                    <a:lnTo>
                      <a:pt x="132" y="96"/>
                    </a:lnTo>
                    <a:lnTo>
                      <a:pt x="134" y="104"/>
                    </a:lnTo>
                    <a:lnTo>
                      <a:pt x="140" y="106"/>
                    </a:lnTo>
                    <a:lnTo>
                      <a:pt x="146" y="108"/>
                    </a:lnTo>
                    <a:lnTo>
                      <a:pt x="150" y="108"/>
                    </a:lnTo>
                    <a:lnTo>
                      <a:pt x="158" y="108"/>
                    </a:lnTo>
                    <a:lnTo>
                      <a:pt x="168" y="106"/>
                    </a:lnTo>
                    <a:lnTo>
                      <a:pt x="170" y="104"/>
                    </a:lnTo>
                    <a:lnTo>
                      <a:pt x="178" y="102"/>
                    </a:lnTo>
                    <a:lnTo>
                      <a:pt x="180" y="104"/>
                    </a:lnTo>
                    <a:lnTo>
                      <a:pt x="192" y="104"/>
                    </a:lnTo>
                    <a:lnTo>
                      <a:pt x="196" y="102"/>
                    </a:lnTo>
                    <a:lnTo>
                      <a:pt x="198" y="96"/>
                    </a:lnTo>
                    <a:lnTo>
                      <a:pt x="202" y="88"/>
                    </a:lnTo>
                    <a:lnTo>
                      <a:pt x="202" y="84"/>
                    </a:lnTo>
                    <a:lnTo>
                      <a:pt x="206" y="80"/>
                    </a:lnTo>
                    <a:lnTo>
                      <a:pt x="210" y="78"/>
                    </a:lnTo>
                    <a:lnTo>
                      <a:pt x="214" y="72"/>
                    </a:lnTo>
                    <a:lnTo>
                      <a:pt x="216" y="68"/>
                    </a:lnTo>
                    <a:lnTo>
                      <a:pt x="220" y="58"/>
                    </a:lnTo>
                    <a:lnTo>
                      <a:pt x="222" y="52"/>
                    </a:lnTo>
                    <a:lnTo>
                      <a:pt x="232" y="54"/>
                    </a:lnTo>
                    <a:lnTo>
                      <a:pt x="242" y="54"/>
                    </a:lnTo>
                    <a:lnTo>
                      <a:pt x="242" y="52"/>
                    </a:lnTo>
                    <a:lnTo>
                      <a:pt x="252" y="50"/>
                    </a:lnTo>
                    <a:lnTo>
                      <a:pt x="256" y="46"/>
                    </a:lnTo>
                    <a:lnTo>
                      <a:pt x="256" y="42"/>
                    </a:lnTo>
                    <a:lnTo>
                      <a:pt x="256" y="40"/>
                    </a:lnTo>
                    <a:lnTo>
                      <a:pt x="256" y="36"/>
                    </a:lnTo>
                    <a:lnTo>
                      <a:pt x="258" y="40"/>
                    </a:lnTo>
                    <a:lnTo>
                      <a:pt x="260" y="40"/>
                    </a:lnTo>
                    <a:lnTo>
                      <a:pt x="266" y="34"/>
                    </a:lnTo>
                    <a:lnTo>
                      <a:pt x="268" y="34"/>
                    </a:lnTo>
                    <a:lnTo>
                      <a:pt x="266" y="28"/>
                    </a:lnTo>
                    <a:lnTo>
                      <a:pt x="260" y="24"/>
                    </a:lnTo>
                    <a:lnTo>
                      <a:pt x="256" y="22"/>
                    </a:lnTo>
                    <a:lnTo>
                      <a:pt x="250" y="18"/>
                    </a:lnTo>
                    <a:lnTo>
                      <a:pt x="250" y="16"/>
                    </a:lnTo>
                    <a:lnTo>
                      <a:pt x="252" y="14"/>
                    </a:lnTo>
                    <a:lnTo>
                      <a:pt x="242" y="6"/>
                    </a:lnTo>
                    <a:lnTo>
                      <a:pt x="232" y="0"/>
                    </a:lnTo>
                    <a:lnTo>
                      <a:pt x="232" y="6"/>
                    </a:lnTo>
                    <a:lnTo>
                      <a:pt x="232" y="10"/>
                    </a:lnTo>
                    <a:lnTo>
                      <a:pt x="226" y="14"/>
                    </a:lnTo>
                    <a:lnTo>
                      <a:pt x="220" y="26"/>
                    </a:lnTo>
                    <a:lnTo>
                      <a:pt x="220" y="32"/>
                    </a:lnTo>
                    <a:lnTo>
                      <a:pt x="220" y="40"/>
                    </a:lnTo>
                    <a:lnTo>
                      <a:pt x="216" y="40"/>
                    </a:lnTo>
                    <a:lnTo>
                      <a:pt x="216" y="40"/>
                    </a:lnTo>
                    <a:lnTo>
                      <a:pt x="216" y="40"/>
                    </a:lnTo>
                    <a:close/>
                    <a:moveTo>
                      <a:pt x="38" y="96"/>
                    </a:moveTo>
                    <a:lnTo>
                      <a:pt x="42" y="90"/>
                    </a:lnTo>
                    <a:lnTo>
                      <a:pt x="52" y="94"/>
                    </a:lnTo>
                    <a:lnTo>
                      <a:pt x="52" y="84"/>
                    </a:lnTo>
                    <a:lnTo>
                      <a:pt x="50" y="76"/>
                    </a:lnTo>
                    <a:lnTo>
                      <a:pt x="46" y="76"/>
                    </a:lnTo>
                    <a:lnTo>
                      <a:pt x="42" y="58"/>
                    </a:lnTo>
                    <a:lnTo>
                      <a:pt x="46" y="58"/>
                    </a:lnTo>
                    <a:lnTo>
                      <a:pt x="42" y="36"/>
                    </a:lnTo>
                    <a:lnTo>
                      <a:pt x="38" y="26"/>
                    </a:lnTo>
                    <a:lnTo>
                      <a:pt x="32" y="18"/>
                    </a:lnTo>
                    <a:lnTo>
                      <a:pt x="28" y="16"/>
                    </a:lnTo>
                    <a:lnTo>
                      <a:pt x="22" y="14"/>
                    </a:lnTo>
                    <a:lnTo>
                      <a:pt x="22" y="18"/>
                    </a:lnTo>
                    <a:lnTo>
                      <a:pt x="22" y="24"/>
                    </a:lnTo>
                    <a:lnTo>
                      <a:pt x="18" y="24"/>
                    </a:lnTo>
                    <a:lnTo>
                      <a:pt x="14" y="28"/>
                    </a:lnTo>
                    <a:lnTo>
                      <a:pt x="12" y="28"/>
                    </a:lnTo>
                    <a:lnTo>
                      <a:pt x="12" y="22"/>
                    </a:lnTo>
                    <a:lnTo>
                      <a:pt x="4" y="16"/>
                    </a:lnTo>
                    <a:lnTo>
                      <a:pt x="0" y="18"/>
                    </a:lnTo>
                    <a:lnTo>
                      <a:pt x="0" y="28"/>
                    </a:lnTo>
                    <a:lnTo>
                      <a:pt x="0" y="40"/>
                    </a:lnTo>
                    <a:lnTo>
                      <a:pt x="2" y="40"/>
                    </a:lnTo>
                    <a:lnTo>
                      <a:pt x="4" y="50"/>
                    </a:lnTo>
                    <a:lnTo>
                      <a:pt x="6" y="62"/>
                    </a:lnTo>
                    <a:lnTo>
                      <a:pt x="14" y="68"/>
                    </a:lnTo>
                    <a:lnTo>
                      <a:pt x="14" y="72"/>
                    </a:lnTo>
                    <a:lnTo>
                      <a:pt x="14" y="78"/>
                    </a:lnTo>
                    <a:lnTo>
                      <a:pt x="18" y="80"/>
                    </a:lnTo>
                    <a:lnTo>
                      <a:pt x="22" y="84"/>
                    </a:lnTo>
                    <a:lnTo>
                      <a:pt x="30" y="90"/>
                    </a:lnTo>
                    <a:lnTo>
                      <a:pt x="38" y="96"/>
                    </a:lnTo>
                    <a:lnTo>
                      <a:pt x="38" y="96"/>
                    </a:lnTo>
                    <a:lnTo>
                      <a:pt x="38" y="9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3" name="Freeform 1631"/>
              <p:cNvSpPr>
                <a:spLocks/>
              </p:cNvSpPr>
              <p:nvPr/>
            </p:nvSpPr>
            <p:spPr bwMode="auto">
              <a:xfrm>
                <a:off x="1406525" y="4718050"/>
                <a:ext cx="79375" cy="222250"/>
              </a:xfrm>
              <a:custGeom>
                <a:avLst/>
                <a:gdLst>
                  <a:gd name="T0" fmla="*/ 34 w 50"/>
                  <a:gd name="T1" fmla="*/ 88 h 140"/>
                  <a:gd name="T2" fmla="*/ 26 w 50"/>
                  <a:gd name="T3" fmla="*/ 86 h 140"/>
                  <a:gd name="T4" fmla="*/ 26 w 50"/>
                  <a:gd name="T5" fmla="*/ 80 h 140"/>
                  <a:gd name="T6" fmla="*/ 24 w 50"/>
                  <a:gd name="T7" fmla="*/ 72 h 140"/>
                  <a:gd name="T8" fmla="*/ 24 w 50"/>
                  <a:gd name="T9" fmla="*/ 64 h 140"/>
                  <a:gd name="T10" fmla="*/ 20 w 50"/>
                  <a:gd name="T11" fmla="*/ 52 h 140"/>
                  <a:gd name="T12" fmla="*/ 20 w 50"/>
                  <a:gd name="T13" fmla="*/ 52 h 140"/>
                  <a:gd name="T14" fmla="*/ 24 w 50"/>
                  <a:gd name="T15" fmla="*/ 36 h 140"/>
                  <a:gd name="T16" fmla="*/ 24 w 50"/>
                  <a:gd name="T17" fmla="*/ 20 h 140"/>
                  <a:gd name="T18" fmla="*/ 18 w 50"/>
                  <a:gd name="T19" fmla="*/ 8 h 140"/>
                  <a:gd name="T20" fmla="*/ 20 w 50"/>
                  <a:gd name="T21" fmla="*/ 6 h 140"/>
                  <a:gd name="T22" fmla="*/ 10 w 50"/>
                  <a:gd name="T23" fmla="*/ 6 h 140"/>
                  <a:gd name="T24" fmla="*/ 14 w 50"/>
                  <a:gd name="T25" fmla="*/ 14 h 140"/>
                  <a:gd name="T26" fmla="*/ 16 w 50"/>
                  <a:gd name="T27" fmla="*/ 20 h 140"/>
                  <a:gd name="T28" fmla="*/ 14 w 50"/>
                  <a:gd name="T29" fmla="*/ 28 h 140"/>
                  <a:gd name="T30" fmla="*/ 8 w 50"/>
                  <a:gd name="T31" fmla="*/ 34 h 140"/>
                  <a:gd name="T32" fmla="*/ 8 w 50"/>
                  <a:gd name="T33" fmla="*/ 46 h 140"/>
                  <a:gd name="T34" fmla="*/ 14 w 50"/>
                  <a:gd name="T35" fmla="*/ 50 h 140"/>
                  <a:gd name="T36" fmla="*/ 8 w 50"/>
                  <a:gd name="T37" fmla="*/ 54 h 140"/>
                  <a:gd name="T38" fmla="*/ 0 w 50"/>
                  <a:gd name="T39" fmla="*/ 64 h 140"/>
                  <a:gd name="T40" fmla="*/ 0 w 50"/>
                  <a:gd name="T41" fmla="*/ 76 h 140"/>
                  <a:gd name="T42" fmla="*/ 0 w 50"/>
                  <a:gd name="T43" fmla="*/ 90 h 140"/>
                  <a:gd name="T44" fmla="*/ 8 w 50"/>
                  <a:gd name="T45" fmla="*/ 96 h 140"/>
                  <a:gd name="T46" fmla="*/ 10 w 50"/>
                  <a:gd name="T47" fmla="*/ 100 h 140"/>
                  <a:gd name="T48" fmla="*/ 24 w 50"/>
                  <a:gd name="T49" fmla="*/ 104 h 140"/>
                  <a:gd name="T50" fmla="*/ 20 w 50"/>
                  <a:gd name="T51" fmla="*/ 116 h 140"/>
                  <a:gd name="T52" fmla="*/ 20 w 50"/>
                  <a:gd name="T53" fmla="*/ 122 h 140"/>
                  <a:gd name="T54" fmla="*/ 34 w 50"/>
                  <a:gd name="T55" fmla="*/ 134 h 140"/>
                  <a:gd name="T56" fmla="*/ 34 w 50"/>
                  <a:gd name="T57" fmla="*/ 140 h 140"/>
                  <a:gd name="T58" fmla="*/ 42 w 50"/>
                  <a:gd name="T59" fmla="*/ 136 h 140"/>
                  <a:gd name="T60" fmla="*/ 42 w 50"/>
                  <a:gd name="T61" fmla="*/ 132 h 140"/>
                  <a:gd name="T62" fmla="*/ 38 w 50"/>
                  <a:gd name="T63" fmla="*/ 118 h 140"/>
                  <a:gd name="T64" fmla="*/ 46 w 50"/>
                  <a:gd name="T65" fmla="*/ 118 h 140"/>
                  <a:gd name="T66" fmla="*/ 46 w 50"/>
                  <a:gd name="T67" fmla="*/ 112 h 140"/>
                  <a:gd name="T68" fmla="*/ 46 w 50"/>
                  <a:gd name="T69" fmla="*/ 98 h 140"/>
                  <a:gd name="T70" fmla="*/ 38 w 50"/>
                  <a:gd name="T71" fmla="*/ 94 h 140"/>
                  <a:gd name="T72" fmla="*/ 34 w 50"/>
                  <a:gd name="T73" fmla="*/ 88 h 140"/>
                  <a:gd name="T74" fmla="*/ 34 w 50"/>
                  <a:gd name="T75" fmla="*/ 8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0" h="140">
                    <a:moveTo>
                      <a:pt x="34" y="88"/>
                    </a:moveTo>
                    <a:lnTo>
                      <a:pt x="34" y="88"/>
                    </a:lnTo>
                    <a:lnTo>
                      <a:pt x="32" y="86"/>
                    </a:lnTo>
                    <a:lnTo>
                      <a:pt x="26" y="86"/>
                    </a:lnTo>
                    <a:lnTo>
                      <a:pt x="26" y="82"/>
                    </a:lnTo>
                    <a:lnTo>
                      <a:pt x="26" y="80"/>
                    </a:lnTo>
                    <a:lnTo>
                      <a:pt x="26" y="78"/>
                    </a:lnTo>
                    <a:lnTo>
                      <a:pt x="24" y="72"/>
                    </a:lnTo>
                    <a:lnTo>
                      <a:pt x="24" y="70"/>
                    </a:lnTo>
                    <a:lnTo>
                      <a:pt x="24" y="64"/>
                    </a:lnTo>
                    <a:lnTo>
                      <a:pt x="20" y="54"/>
                    </a:lnTo>
                    <a:lnTo>
                      <a:pt x="20" y="52"/>
                    </a:lnTo>
                    <a:lnTo>
                      <a:pt x="24" y="52"/>
                    </a:lnTo>
                    <a:lnTo>
                      <a:pt x="20" y="52"/>
                    </a:lnTo>
                    <a:lnTo>
                      <a:pt x="18" y="44"/>
                    </a:lnTo>
                    <a:lnTo>
                      <a:pt x="24" y="36"/>
                    </a:lnTo>
                    <a:lnTo>
                      <a:pt x="24" y="28"/>
                    </a:lnTo>
                    <a:lnTo>
                      <a:pt x="24" y="20"/>
                    </a:lnTo>
                    <a:lnTo>
                      <a:pt x="20" y="8"/>
                    </a:lnTo>
                    <a:lnTo>
                      <a:pt x="18" y="8"/>
                    </a:lnTo>
                    <a:lnTo>
                      <a:pt x="18" y="6"/>
                    </a:lnTo>
                    <a:lnTo>
                      <a:pt x="20" y="6"/>
                    </a:lnTo>
                    <a:lnTo>
                      <a:pt x="8" y="0"/>
                    </a:lnTo>
                    <a:lnTo>
                      <a:pt x="10" y="6"/>
                    </a:lnTo>
                    <a:lnTo>
                      <a:pt x="14" y="8"/>
                    </a:lnTo>
                    <a:lnTo>
                      <a:pt x="14" y="14"/>
                    </a:lnTo>
                    <a:lnTo>
                      <a:pt x="14" y="18"/>
                    </a:lnTo>
                    <a:lnTo>
                      <a:pt x="16" y="20"/>
                    </a:lnTo>
                    <a:lnTo>
                      <a:pt x="16" y="24"/>
                    </a:lnTo>
                    <a:lnTo>
                      <a:pt x="14" y="28"/>
                    </a:lnTo>
                    <a:lnTo>
                      <a:pt x="8" y="32"/>
                    </a:lnTo>
                    <a:lnTo>
                      <a:pt x="8" y="34"/>
                    </a:lnTo>
                    <a:lnTo>
                      <a:pt x="6" y="34"/>
                    </a:lnTo>
                    <a:lnTo>
                      <a:pt x="8" y="46"/>
                    </a:lnTo>
                    <a:lnTo>
                      <a:pt x="10" y="46"/>
                    </a:lnTo>
                    <a:lnTo>
                      <a:pt x="14" y="50"/>
                    </a:lnTo>
                    <a:lnTo>
                      <a:pt x="10" y="52"/>
                    </a:lnTo>
                    <a:lnTo>
                      <a:pt x="8" y="54"/>
                    </a:lnTo>
                    <a:lnTo>
                      <a:pt x="2" y="60"/>
                    </a:lnTo>
                    <a:lnTo>
                      <a:pt x="0" y="64"/>
                    </a:lnTo>
                    <a:lnTo>
                      <a:pt x="0" y="70"/>
                    </a:lnTo>
                    <a:lnTo>
                      <a:pt x="0" y="76"/>
                    </a:lnTo>
                    <a:lnTo>
                      <a:pt x="0" y="80"/>
                    </a:lnTo>
                    <a:lnTo>
                      <a:pt x="0" y="90"/>
                    </a:lnTo>
                    <a:lnTo>
                      <a:pt x="6" y="90"/>
                    </a:lnTo>
                    <a:lnTo>
                      <a:pt x="8" y="96"/>
                    </a:lnTo>
                    <a:lnTo>
                      <a:pt x="8" y="100"/>
                    </a:lnTo>
                    <a:lnTo>
                      <a:pt x="10" y="100"/>
                    </a:lnTo>
                    <a:lnTo>
                      <a:pt x="20" y="98"/>
                    </a:lnTo>
                    <a:lnTo>
                      <a:pt x="24" y="104"/>
                    </a:lnTo>
                    <a:lnTo>
                      <a:pt x="24" y="108"/>
                    </a:lnTo>
                    <a:lnTo>
                      <a:pt x="20" y="116"/>
                    </a:lnTo>
                    <a:lnTo>
                      <a:pt x="18" y="118"/>
                    </a:lnTo>
                    <a:lnTo>
                      <a:pt x="20" y="122"/>
                    </a:lnTo>
                    <a:lnTo>
                      <a:pt x="28" y="132"/>
                    </a:lnTo>
                    <a:lnTo>
                      <a:pt x="34" y="134"/>
                    </a:lnTo>
                    <a:lnTo>
                      <a:pt x="34" y="136"/>
                    </a:lnTo>
                    <a:lnTo>
                      <a:pt x="34" y="140"/>
                    </a:lnTo>
                    <a:lnTo>
                      <a:pt x="36" y="140"/>
                    </a:lnTo>
                    <a:lnTo>
                      <a:pt x="42" y="136"/>
                    </a:lnTo>
                    <a:lnTo>
                      <a:pt x="42" y="134"/>
                    </a:lnTo>
                    <a:lnTo>
                      <a:pt x="42" y="132"/>
                    </a:lnTo>
                    <a:lnTo>
                      <a:pt x="38" y="124"/>
                    </a:lnTo>
                    <a:lnTo>
                      <a:pt x="38" y="118"/>
                    </a:lnTo>
                    <a:lnTo>
                      <a:pt x="44" y="118"/>
                    </a:lnTo>
                    <a:lnTo>
                      <a:pt x="46" y="118"/>
                    </a:lnTo>
                    <a:lnTo>
                      <a:pt x="50" y="116"/>
                    </a:lnTo>
                    <a:lnTo>
                      <a:pt x="46" y="112"/>
                    </a:lnTo>
                    <a:lnTo>
                      <a:pt x="46" y="106"/>
                    </a:lnTo>
                    <a:lnTo>
                      <a:pt x="46" y="98"/>
                    </a:lnTo>
                    <a:lnTo>
                      <a:pt x="44" y="96"/>
                    </a:lnTo>
                    <a:lnTo>
                      <a:pt x="38" y="94"/>
                    </a:lnTo>
                    <a:lnTo>
                      <a:pt x="36" y="90"/>
                    </a:lnTo>
                    <a:lnTo>
                      <a:pt x="34" y="88"/>
                    </a:lnTo>
                    <a:lnTo>
                      <a:pt x="34" y="88"/>
                    </a:lnTo>
                    <a:lnTo>
                      <a:pt x="34" y="8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4" name="Freeform 1632"/>
              <p:cNvSpPr>
                <a:spLocks/>
              </p:cNvSpPr>
              <p:nvPr/>
            </p:nvSpPr>
            <p:spPr bwMode="auto">
              <a:xfrm>
                <a:off x="1641475" y="4813300"/>
                <a:ext cx="171450" cy="387350"/>
              </a:xfrm>
              <a:custGeom>
                <a:avLst/>
                <a:gdLst>
                  <a:gd name="T0" fmla="*/ 88 w 108"/>
                  <a:gd name="T1" fmla="*/ 0 h 244"/>
                  <a:gd name="T2" fmla="*/ 84 w 108"/>
                  <a:gd name="T3" fmla="*/ 28 h 244"/>
                  <a:gd name="T4" fmla="*/ 70 w 108"/>
                  <a:gd name="T5" fmla="*/ 32 h 244"/>
                  <a:gd name="T6" fmla="*/ 72 w 108"/>
                  <a:gd name="T7" fmla="*/ 34 h 244"/>
                  <a:gd name="T8" fmla="*/ 72 w 108"/>
                  <a:gd name="T9" fmla="*/ 42 h 244"/>
                  <a:gd name="T10" fmla="*/ 68 w 108"/>
                  <a:gd name="T11" fmla="*/ 44 h 244"/>
                  <a:gd name="T12" fmla="*/ 66 w 108"/>
                  <a:gd name="T13" fmla="*/ 52 h 244"/>
                  <a:gd name="T14" fmla="*/ 60 w 108"/>
                  <a:gd name="T15" fmla="*/ 50 h 244"/>
                  <a:gd name="T16" fmla="*/ 58 w 108"/>
                  <a:gd name="T17" fmla="*/ 60 h 244"/>
                  <a:gd name="T18" fmla="*/ 50 w 108"/>
                  <a:gd name="T19" fmla="*/ 64 h 244"/>
                  <a:gd name="T20" fmla="*/ 42 w 108"/>
                  <a:gd name="T21" fmla="*/ 64 h 244"/>
                  <a:gd name="T22" fmla="*/ 38 w 108"/>
                  <a:gd name="T23" fmla="*/ 68 h 244"/>
                  <a:gd name="T24" fmla="*/ 14 w 108"/>
                  <a:gd name="T25" fmla="*/ 82 h 244"/>
                  <a:gd name="T26" fmla="*/ 12 w 108"/>
                  <a:gd name="T27" fmla="*/ 104 h 244"/>
                  <a:gd name="T28" fmla="*/ 20 w 108"/>
                  <a:gd name="T29" fmla="*/ 126 h 244"/>
                  <a:gd name="T30" fmla="*/ 20 w 108"/>
                  <a:gd name="T31" fmla="*/ 138 h 244"/>
                  <a:gd name="T32" fmla="*/ 10 w 108"/>
                  <a:gd name="T33" fmla="*/ 154 h 244"/>
                  <a:gd name="T34" fmla="*/ 2 w 108"/>
                  <a:gd name="T35" fmla="*/ 164 h 244"/>
                  <a:gd name="T36" fmla="*/ 2 w 108"/>
                  <a:gd name="T37" fmla="*/ 190 h 244"/>
                  <a:gd name="T38" fmla="*/ 16 w 108"/>
                  <a:gd name="T39" fmla="*/ 230 h 244"/>
                  <a:gd name="T40" fmla="*/ 32 w 108"/>
                  <a:gd name="T41" fmla="*/ 242 h 244"/>
                  <a:gd name="T42" fmla="*/ 38 w 108"/>
                  <a:gd name="T43" fmla="*/ 244 h 244"/>
                  <a:gd name="T44" fmla="*/ 48 w 108"/>
                  <a:gd name="T45" fmla="*/ 238 h 244"/>
                  <a:gd name="T46" fmla="*/ 58 w 108"/>
                  <a:gd name="T47" fmla="*/ 230 h 244"/>
                  <a:gd name="T48" fmla="*/ 62 w 108"/>
                  <a:gd name="T49" fmla="*/ 218 h 244"/>
                  <a:gd name="T50" fmla="*/ 76 w 108"/>
                  <a:gd name="T51" fmla="*/ 178 h 244"/>
                  <a:gd name="T52" fmla="*/ 84 w 108"/>
                  <a:gd name="T53" fmla="*/ 152 h 244"/>
                  <a:gd name="T54" fmla="*/ 80 w 108"/>
                  <a:gd name="T55" fmla="*/ 136 h 244"/>
                  <a:gd name="T56" fmla="*/ 96 w 108"/>
                  <a:gd name="T57" fmla="*/ 106 h 244"/>
                  <a:gd name="T58" fmla="*/ 94 w 108"/>
                  <a:gd name="T59" fmla="*/ 98 h 244"/>
                  <a:gd name="T60" fmla="*/ 98 w 108"/>
                  <a:gd name="T61" fmla="*/ 86 h 244"/>
                  <a:gd name="T62" fmla="*/ 104 w 108"/>
                  <a:gd name="T63" fmla="*/ 82 h 244"/>
                  <a:gd name="T64" fmla="*/ 96 w 108"/>
                  <a:gd name="T65" fmla="*/ 60 h 244"/>
                  <a:gd name="T66" fmla="*/ 104 w 108"/>
                  <a:gd name="T67" fmla="*/ 64 h 244"/>
                  <a:gd name="T68" fmla="*/ 106 w 108"/>
                  <a:gd name="T69" fmla="*/ 62 h 244"/>
                  <a:gd name="T70" fmla="*/ 108 w 108"/>
                  <a:gd name="T71" fmla="*/ 60 h 244"/>
                  <a:gd name="T72" fmla="*/ 106 w 108"/>
                  <a:gd name="T73" fmla="*/ 22 h 244"/>
                  <a:gd name="T74" fmla="*/ 100 w 108"/>
                  <a:gd name="T75" fmla="*/ 12 h 244"/>
                  <a:gd name="T76" fmla="*/ 96 w 108"/>
                  <a:gd name="T77" fmla="*/ 12 h 244"/>
                  <a:gd name="T78" fmla="*/ 88 w 108"/>
                  <a:gd name="T79"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8" h="244">
                    <a:moveTo>
                      <a:pt x="88" y="0"/>
                    </a:moveTo>
                    <a:lnTo>
                      <a:pt x="88" y="0"/>
                    </a:lnTo>
                    <a:lnTo>
                      <a:pt x="86" y="14"/>
                    </a:lnTo>
                    <a:lnTo>
                      <a:pt x="84" y="28"/>
                    </a:lnTo>
                    <a:lnTo>
                      <a:pt x="76" y="32"/>
                    </a:lnTo>
                    <a:lnTo>
                      <a:pt x="70" y="32"/>
                    </a:lnTo>
                    <a:lnTo>
                      <a:pt x="70" y="34"/>
                    </a:lnTo>
                    <a:lnTo>
                      <a:pt x="72" y="34"/>
                    </a:lnTo>
                    <a:lnTo>
                      <a:pt x="72" y="36"/>
                    </a:lnTo>
                    <a:lnTo>
                      <a:pt x="72" y="42"/>
                    </a:lnTo>
                    <a:lnTo>
                      <a:pt x="70" y="42"/>
                    </a:lnTo>
                    <a:lnTo>
                      <a:pt x="68" y="44"/>
                    </a:lnTo>
                    <a:lnTo>
                      <a:pt x="68" y="52"/>
                    </a:lnTo>
                    <a:lnTo>
                      <a:pt x="66" y="52"/>
                    </a:lnTo>
                    <a:lnTo>
                      <a:pt x="66" y="50"/>
                    </a:lnTo>
                    <a:lnTo>
                      <a:pt x="60" y="50"/>
                    </a:lnTo>
                    <a:lnTo>
                      <a:pt x="60" y="62"/>
                    </a:lnTo>
                    <a:lnTo>
                      <a:pt x="58" y="60"/>
                    </a:lnTo>
                    <a:lnTo>
                      <a:pt x="52" y="60"/>
                    </a:lnTo>
                    <a:lnTo>
                      <a:pt x="50" y="64"/>
                    </a:lnTo>
                    <a:lnTo>
                      <a:pt x="44" y="68"/>
                    </a:lnTo>
                    <a:lnTo>
                      <a:pt x="42" y="64"/>
                    </a:lnTo>
                    <a:lnTo>
                      <a:pt x="38" y="64"/>
                    </a:lnTo>
                    <a:lnTo>
                      <a:pt x="38" y="68"/>
                    </a:lnTo>
                    <a:lnTo>
                      <a:pt x="22" y="78"/>
                    </a:lnTo>
                    <a:lnTo>
                      <a:pt x="14" y="82"/>
                    </a:lnTo>
                    <a:lnTo>
                      <a:pt x="12" y="90"/>
                    </a:lnTo>
                    <a:lnTo>
                      <a:pt x="12" y="104"/>
                    </a:lnTo>
                    <a:lnTo>
                      <a:pt x="16" y="116"/>
                    </a:lnTo>
                    <a:lnTo>
                      <a:pt x="20" y="126"/>
                    </a:lnTo>
                    <a:lnTo>
                      <a:pt x="22" y="134"/>
                    </a:lnTo>
                    <a:lnTo>
                      <a:pt x="20" y="138"/>
                    </a:lnTo>
                    <a:lnTo>
                      <a:pt x="10" y="150"/>
                    </a:lnTo>
                    <a:lnTo>
                      <a:pt x="10" y="154"/>
                    </a:lnTo>
                    <a:lnTo>
                      <a:pt x="10" y="160"/>
                    </a:lnTo>
                    <a:lnTo>
                      <a:pt x="2" y="164"/>
                    </a:lnTo>
                    <a:lnTo>
                      <a:pt x="0" y="178"/>
                    </a:lnTo>
                    <a:lnTo>
                      <a:pt x="2" y="190"/>
                    </a:lnTo>
                    <a:lnTo>
                      <a:pt x="10" y="210"/>
                    </a:lnTo>
                    <a:lnTo>
                      <a:pt x="16" y="230"/>
                    </a:lnTo>
                    <a:lnTo>
                      <a:pt x="22" y="236"/>
                    </a:lnTo>
                    <a:lnTo>
                      <a:pt x="32" y="242"/>
                    </a:lnTo>
                    <a:lnTo>
                      <a:pt x="34" y="244"/>
                    </a:lnTo>
                    <a:lnTo>
                      <a:pt x="38" y="244"/>
                    </a:lnTo>
                    <a:lnTo>
                      <a:pt x="38" y="242"/>
                    </a:lnTo>
                    <a:lnTo>
                      <a:pt x="48" y="238"/>
                    </a:lnTo>
                    <a:lnTo>
                      <a:pt x="56" y="234"/>
                    </a:lnTo>
                    <a:lnTo>
                      <a:pt x="58" y="230"/>
                    </a:lnTo>
                    <a:lnTo>
                      <a:pt x="60" y="224"/>
                    </a:lnTo>
                    <a:lnTo>
                      <a:pt x="62" y="218"/>
                    </a:lnTo>
                    <a:lnTo>
                      <a:pt x="66" y="202"/>
                    </a:lnTo>
                    <a:lnTo>
                      <a:pt x="76" y="178"/>
                    </a:lnTo>
                    <a:lnTo>
                      <a:pt x="80" y="164"/>
                    </a:lnTo>
                    <a:lnTo>
                      <a:pt x="84" y="152"/>
                    </a:lnTo>
                    <a:lnTo>
                      <a:pt x="80" y="142"/>
                    </a:lnTo>
                    <a:lnTo>
                      <a:pt x="80" y="136"/>
                    </a:lnTo>
                    <a:lnTo>
                      <a:pt x="90" y="118"/>
                    </a:lnTo>
                    <a:lnTo>
                      <a:pt x="96" y="106"/>
                    </a:lnTo>
                    <a:lnTo>
                      <a:pt x="96" y="100"/>
                    </a:lnTo>
                    <a:lnTo>
                      <a:pt x="94" y="98"/>
                    </a:lnTo>
                    <a:lnTo>
                      <a:pt x="98" y="92"/>
                    </a:lnTo>
                    <a:lnTo>
                      <a:pt x="98" y="86"/>
                    </a:lnTo>
                    <a:lnTo>
                      <a:pt x="98" y="82"/>
                    </a:lnTo>
                    <a:lnTo>
                      <a:pt x="104" y="82"/>
                    </a:lnTo>
                    <a:lnTo>
                      <a:pt x="104" y="78"/>
                    </a:lnTo>
                    <a:lnTo>
                      <a:pt x="96" y="60"/>
                    </a:lnTo>
                    <a:lnTo>
                      <a:pt x="104" y="60"/>
                    </a:lnTo>
                    <a:lnTo>
                      <a:pt x="104" y="64"/>
                    </a:lnTo>
                    <a:lnTo>
                      <a:pt x="106" y="64"/>
                    </a:lnTo>
                    <a:lnTo>
                      <a:pt x="106" y="62"/>
                    </a:lnTo>
                    <a:lnTo>
                      <a:pt x="106" y="60"/>
                    </a:lnTo>
                    <a:lnTo>
                      <a:pt x="108" y="60"/>
                    </a:lnTo>
                    <a:lnTo>
                      <a:pt x="106" y="34"/>
                    </a:lnTo>
                    <a:lnTo>
                      <a:pt x="106" y="22"/>
                    </a:lnTo>
                    <a:lnTo>
                      <a:pt x="104" y="12"/>
                    </a:lnTo>
                    <a:lnTo>
                      <a:pt x="100" y="12"/>
                    </a:lnTo>
                    <a:lnTo>
                      <a:pt x="98" y="12"/>
                    </a:lnTo>
                    <a:lnTo>
                      <a:pt x="96" y="12"/>
                    </a:lnTo>
                    <a:lnTo>
                      <a:pt x="88" y="0"/>
                    </a:lnTo>
                    <a:lnTo>
                      <a:pt x="88" y="0"/>
                    </a:lnTo>
                    <a:lnTo>
                      <a:pt x="88"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5" name="Freeform 1633"/>
              <p:cNvSpPr>
                <a:spLocks/>
              </p:cNvSpPr>
              <p:nvPr/>
            </p:nvSpPr>
            <p:spPr bwMode="auto">
              <a:xfrm>
                <a:off x="1136650" y="3184525"/>
                <a:ext cx="69850" cy="66675"/>
              </a:xfrm>
              <a:custGeom>
                <a:avLst/>
                <a:gdLst>
                  <a:gd name="T0" fmla="*/ 2 w 44"/>
                  <a:gd name="T1" fmla="*/ 16 h 42"/>
                  <a:gd name="T2" fmla="*/ 2 w 44"/>
                  <a:gd name="T3" fmla="*/ 16 h 42"/>
                  <a:gd name="T4" fmla="*/ 2 w 44"/>
                  <a:gd name="T5" fmla="*/ 20 h 42"/>
                  <a:gd name="T6" fmla="*/ 0 w 44"/>
                  <a:gd name="T7" fmla="*/ 28 h 42"/>
                  <a:gd name="T8" fmla="*/ 0 w 44"/>
                  <a:gd name="T9" fmla="*/ 32 h 42"/>
                  <a:gd name="T10" fmla="*/ 2 w 44"/>
                  <a:gd name="T11" fmla="*/ 34 h 42"/>
                  <a:gd name="T12" fmla="*/ 6 w 44"/>
                  <a:gd name="T13" fmla="*/ 42 h 42"/>
                  <a:gd name="T14" fmla="*/ 22 w 44"/>
                  <a:gd name="T15" fmla="*/ 40 h 42"/>
                  <a:gd name="T16" fmla="*/ 24 w 44"/>
                  <a:gd name="T17" fmla="*/ 36 h 42"/>
                  <a:gd name="T18" fmla="*/ 26 w 44"/>
                  <a:gd name="T19" fmla="*/ 34 h 42"/>
                  <a:gd name="T20" fmla="*/ 28 w 44"/>
                  <a:gd name="T21" fmla="*/ 34 h 42"/>
                  <a:gd name="T22" fmla="*/ 28 w 44"/>
                  <a:gd name="T23" fmla="*/ 32 h 42"/>
                  <a:gd name="T24" fmla="*/ 32 w 44"/>
                  <a:gd name="T25" fmla="*/ 28 h 42"/>
                  <a:gd name="T26" fmla="*/ 34 w 44"/>
                  <a:gd name="T27" fmla="*/ 28 h 42"/>
                  <a:gd name="T28" fmla="*/ 36 w 44"/>
                  <a:gd name="T29" fmla="*/ 28 h 42"/>
                  <a:gd name="T30" fmla="*/ 40 w 44"/>
                  <a:gd name="T31" fmla="*/ 28 h 42"/>
                  <a:gd name="T32" fmla="*/ 42 w 44"/>
                  <a:gd name="T33" fmla="*/ 28 h 42"/>
                  <a:gd name="T34" fmla="*/ 42 w 44"/>
                  <a:gd name="T35" fmla="*/ 26 h 42"/>
                  <a:gd name="T36" fmla="*/ 42 w 44"/>
                  <a:gd name="T37" fmla="*/ 24 h 42"/>
                  <a:gd name="T38" fmla="*/ 44 w 44"/>
                  <a:gd name="T39" fmla="*/ 20 h 42"/>
                  <a:gd name="T40" fmla="*/ 40 w 44"/>
                  <a:gd name="T41" fmla="*/ 16 h 42"/>
                  <a:gd name="T42" fmla="*/ 42 w 44"/>
                  <a:gd name="T43" fmla="*/ 12 h 42"/>
                  <a:gd name="T44" fmla="*/ 42 w 44"/>
                  <a:gd name="T45" fmla="*/ 8 h 42"/>
                  <a:gd name="T46" fmla="*/ 42 w 44"/>
                  <a:gd name="T47" fmla="*/ 4 h 42"/>
                  <a:gd name="T48" fmla="*/ 36 w 44"/>
                  <a:gd name="T49" fmla="*/ 0 h 42"/>
                  <a:gd name="T50" fmla="*/ 22 w 44"/>
                  <a:gd name="T51" fmla="*/ 4 h 42"/>
                  <a:gd name="T52" fmla="*/ 16 w 44"/>
                  <a:gd name="T53" fmla="*/ 10 h 42"/>
                  <a:gd name="T54" fmla="*/ 10 w 44"/>
                  <a:gd name="T55" fmla="*/ 10 h 42"/>
                  <a:gd name="T56" fmla="*/ 2 w 44"/>
                  <a:gd name="T57" fmla="*/ 16 h 42"/>
                  <a:gd name="T58" fmla="*/ 2 w 44"/>
                  <a:gd name="T59" fmla="*/ 16 h 42"/>
                  <a:gd name="T60" fmla="*/ 2 w 44"/>
                  <a:gd name="T61"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 h="42">
                    <a:moveTo>
                      <a:pt x="2" y="16"/>
                    </a:moveTo>
                    <a:lnTo>
                      <a:pt x="2" y="16"/>
                    </a:lnTo>
                    <a:lnTo>
                      <a:pt x="2" y="20"/>
                    </a:lnTo>
                    <a:lnTo>
                      <a:pt x="0" y="28"/>
                    </a:lnTo>
                    <a:lnTo>
                      <a:pt x="0" y="32"/>
                    </a:lnTo>
                    <a:lnTo>
                      <a:pt x="2" y="34"/>
                    </a:lnTo>
                    <a:lnTo>
                      <a:pt x="6" y="42"/>
                    </a:lnTo>
                    <a:lnTo>
                      <a:pt x="22" y="40"/>
                    </a:lnTo>
                    <a:lnTo>
                      <a:pt x="24" y="36"/>
                    </a:lnTo>
                    <a:lnTo>
                      <a:pt x="26" y="34"/>
                    </a:lnTo>
                    <a:lnTo>
                      <a:pt x="28" y="34"/>
                    </a:lnTo>
                    <a:lnTo>
                      <a:pt x="28" y="32"/>
                    </a:lnTo>
                    <a:lnTo>
                      <a:pt x="32" y="28"/>
                    </a:lnTo>
                    <a:lnTo>
                      <a:pt x="34" y="28"/>
                    </a:lnTo>
                    <a:lnTo>
                      <a:pt x="36" y="28"/>
                    </a:lnTo>
                    <a:lnTo>
                      <a:pt x="40" y="28"/>
                    </a:lnTo>
                    <a:lnTo>
                      <a:pt x="42" y="28"/>
                    </a:lnTo>
                    <a:lnTo>
                      <a:pt x="42" y="26"/>
                    </a:lnTo>
                    <a:lnTo>
                      <a:pt x="42" y="24"/>
                    </a:lnTo>
                    <a:lnTo>
                      <a:pt x="44" y="20"/>
                    </a:lnTo>
                    <a:lnTo>
                      <a:pt x="40" y="16"/>
                    </a:lnTo>
                    <a:lnTo>
                      <a:pt x="42" y="12"/>
                    </a:lnTo>
                    <a:lnTo>
                      <a:pt x="42" y="8"/>
                    </a:lnTo>
                    <a:lnTo>
                      <a:pt x="42" y="4"/>
                    </a:lnTo>
                    <a:lnTo>
                      <a:pt x="36" y="0"/>
                    </a:lnTo>
                    <a:lnTo>
                      <a:pt x="22" y="4"/>
                    </a:lnTo>
                    <a:lnTo>
                      <a:pt x="16" y="10"/>
                    </a:lnTo>
                    <a:lnTo>
                      <a:pt x="10" y="10"/>
                    </a:lnTo>
                    <a:lnTo>
                      <a:pt x="2" y="16"/>
                    </a:lnTo>
                    <a:lnTo>
                      <a:pt x="2" y="16"/>
                    </a:lnTo>
                    <a:lnTo>
                      <a:pt x="2" y="1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6" name="Freeform 1634"/>
              <p:cNvSpPr>
                <a:spLocks/>
              </p:cNvSpPr>
              <p:nvPr/>
            </p:nvSpPr>
            <p:spPr bwMode="auto">
              <a:xfrm>
                <a:off x="796925" y="2924175"/>
                <a:ext cx="12700" cy="28575"/>
              </a:xfrm>
              <a:custGeom>
                <a:avLst/>
                <a:gdLst>
                  <a:gd name="T0" fmla="*/ 0 w 8"/>
                  <a:gd name="T1" fmla="*/ 10 h 18"/>
                  <a:gd name="T2" fmla="*/ 0 w 8"/>
                  <a:gd name="T3" fmla="*/ 10 h 18"/>
                  <a:gd name="T4" fmla="*/ 0 w 8"/>
                  <a:gd name="T5" fmla="*/ 8 h 18"/>
                  <a:gd name="T6" fmla="*/ 0 w 8"/>
                  <a:gd name="T7" fmla="*/ 6 h 18"/>
                  <a:gd name="T8" fmla="*/ 0 w 8"/>
                  <a:gd name="T9" fmla="*/ 4 h 18"/>
                  <a:gd name="T10" fmla="*/ 0 w 8"/>
                  <a:gd name="T11" fmla="*/ 0 h 18"/>
                  <a:gd name="T12" fmla="*/ 2 w 8"/>
                  <a:gd name="T13" fmla="*/ 0 h 18"/>
                  <a:gd name="T14" fmla="*/ 6 w 8"/>
                  <a:gd name="T15" fmla="*/ 6 h 18"/>
                  <a:gd name="T16" fmla="*/ 8 w 8"/>
                  <a:gd name="T17" fmla="*/ 6 h 18"/>
                  <a:gd name="T18" fmla="*/ 8 w 8"/>
                  <a:gd name="T19" fmla="*/ 8 h 18"/>
                  <a:gd name="T20" fmla="*/ 8 w 8"/>
                  <a:gd name="T21" fmla="*/ 10 h 18"/>
                  <a:gd name="T22" fmla="*/ 6 w 8"/>
                  <a:gd name="T23" fmla="*/ 16 h 18"/>
                  <a:gd name="T24" fmla="*/ 8 w 8"/>
                  <a:gd name="T25" fmla="*/ 18 h 18"/>
                  <a:gd name="T26" fmla="*/ 2 w 8"/>
                  <a:gd name="T27" fmla="*/ 16 h 18"/>
                  <a:gd name="T28" fmla="*/ 0 w 8"/>
                  <a:gd name="T29" fmla="*/ 16 h 18"/>
                  <a:gd name="T30" fmla="*/ 0 w 8"/>
                  <a:gd name="T31" fmla="*/ 14 h 18"/>
                  <a:gd name="T32" fmla="*/ 0 w 8"/>
                  <a:gd name="T33" fmla="*/ 10 h 18"/>
                  <a:gd name="T34" fmla="*/ 0 w 8"/>
                  <a:gd name="T35" fmla="*/ 10 h 18"/>
                  <a:gd name="T36" fmla="*/ 0 w 8"/>
                  <a:gd name="T37"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18">
                    <a:moveTo>
                      <a:pt x="0" y="10"/>
                    </a:moveTo>
                    <a:lnTo>
                      <a:pt x="0" y="10"/>
                    </a:lnTo>
                    <a:lnTo>
                      <a:pt x="0" y="8"/>
                    </a:lnTo>
                    <a:lnTo>
                      <a:pt x="0" y="6"/>
                    </a:lnTo>
                    <a:lnTo>
                      <a:pt x="0" y="4"/>
                    </a:lnTo>
                    <a:lnTo>
                      <a:pt x="0" y="0"/>
                    </a:lnTo>
                    <a:lnTo>
                      <a:pt x="2" y="0"/>
                    </a:lnTo>
                    <a:lnTo>
                      <a:pt x="6" y="6"/>
                    </a:lnTo>
                    <a:lnTo>
                      <a:pt x="8" y="6"/>
                    </a:lnTo>
                    <a:lnTo>
                      <a:pt x="8" y="8"/>
                    </a:lnTo>
                    <a:lnTo>
                      <a:pt x="8" y="10"/>
                    </a:lnTo>
                    <a:lnTo>
                      <a:pt x="6" y="16"/>
                    </a:lnTo>
                    <a:lnTo>
                      <a:pt x="8" y="18"/>
                    </a:lnTo>
                    <a:lnTo>
                      <a:pt x="2" y="16"/>
                    </a:lnTo>
                    <a:lnTo>
                      <a:pt x="0" y="16"/>
                    </a:lnTo>
                    <a:lnTo>
                      <a:pt x="0" y="14"/>
                    </a:lnTo>
                    <a:lnTo>
                      <a:pt x="0" y="10"/>
                    </a:lnTo>
                    <a:lnTo>
                      <a:pt x="0" y="10"/>
                    </a:lnTo>
                    <a:lnTo>
                      <a:pt x="0" y="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7" name="Freeform 1635"/>
              <p:cNvSpPr>
                <a:spLocks/>
              </p:cNvSpPr>
              <p:nvPr/>
            </p:nvSpPr>
            <p:spPr bwMode="auto">
              <a:xfrm>
                <a:off x="1146175" y="2698750"/>
                <a:ext cx="133350" cy="98425"/>
              </a:xfrm>
              <a:custGeom>
                <a:avLst/>
                <a:gdLst>
                  <a:gd name="T0" fmla="*/ 0 w 84"/>
                  <a:gd name="T1" fmla="*/ 30 h 62"/>
                  <a:gd name="T2" fmla="*/ 0 w 84"/>
                  <a:gd name="T3" fmla="*/ 30 h 62"/>
                  <a:gd name="T4" fmla="*/ 10 w 84"/>
                  <a:gd name="T5" fmla="*/ 40 h 62"/>
                  <a:gd name="T6" fmla="*/ 12 w 84"/>
                  <a:gd name="T7" fmla="*/ 42 h 62"/>
                  <a:gd name="T8" fmla="*/ 20 w 84"/>
                  <a:gd name="T9" fmla="*/ 42 h 62"/>
                  <a:gd name="T10" fmla="*/ 28 w 84"/>
                  <a:gd name="T11" fmla="*/ 42 h 62"/>
                  <a:gd name="T12" fmla="*/ 30 w 84"/>
                  <a:gd name="T13" fmla="*/ 58 h 62"/>
                  <a:gd name="T14" fmla="*/ 38 w 84"/>
                  <a:gd name="T15" fmla="*/ 58 h 62"/>
                  <a:gd name="T16" fmla="*/ 48 w 84"/>
                  <a:gd name="T17" fmla="*/ 60 h 62"/>
                  <a:gd name="T18" fmla="*/ 54 w 84"/>
                  <a:gd name="T19" fmla="*/ 62 h 62"/>
                  <a:gd name="T20" fmla="*/ 52 w 84"/>
                  <a:gd name="T21" fmla="*/ 62 h 62"/>
                  <a:gd name="T22" fmla="*/ 58 w 84"/>
                  <a:gd name="T23" fmla="*/ 60 h 62"/>
                  <a:gd name="T24" fmla="*/ 66 w 84"/>
                  <a:gd name="T25" fmla="*/ 60 h 62"/>
                  <a:gd name="T26" fmla="*/ 70 w 84"/>
                  <a:gd name="T27" fmla="*/ 58 h 62"/>
                  <a:gd name="T28" fmla="*/ 70 w 84"/>
                  <a:gd name="T29" fmla="*/ 56 h 62"/>
                  <a:gd name="T30" fmla="*/ 74 w 84"/>
                  <a:gd name="T31" fmla="*/ 56 h 62"/>
                  <a:gd name="T32" fmla="*/ 74 w 84"/>
                  <a:gd name="T33" fmla="*/ 48 h 62"/>
                  <a:gd name="T34" fmla="*/ 76 w 84"/>
                  <a:gd name="T35" fmla="*/ 40 h 62"/>
                  <a:gd name="T36" fmla="*/ 82 w 84"/>
                  <a:gd name="T37" fmla="*/ 32 h 62"/>
                  <a:gd name="T38" fmla="*/ 84 w 84"/>
                  <a:gd name="T39" fmla="*/ 28 h 62"/>
                  <a:gd name="T40" fmla="*/ 82 w 84"/>
                  <a:gd name="T41" fmla="*/ 24 h 62"/>
                  <a:gd name="T42" fmla="*/ 76 w 84"/>
                  <a:gd name="T43" fmla="*/ 22 h 62"/>
                  <a:gd name="T44" fmla="*/ 70 w 84"/>
                  <a:gd name="T45" fmla="*/ 18 h 62"/>
                  <a:gd name="T46" fmla="*/ 66 w 84"/>
                  <a:gd name="T47" fmla="*/ 18 h 62"/>
                  <a:gd name="T48" fmla="*/ 62 w 84"/>
                  <a:gd name="T49" fmla="*/ 14 h 62"/>
                  <a:gd name="T50" fmla="*/ 58 w 84"/>
                  <a:gd name="T51" fmla="*/ 12 h 62"/>
                  <a:gd name="T52" fmla="*/ 56 w 84"/>
                  <a:gd name="T53" fmla="*/ 10 h 62"/>
                  <a:gd name="T54" fmla="*/ 48 w 84"/>
                  <a:gd name="T55" fmla="*/ 10 h 62"/>
                  <a:gd name="T56" fmla="*/ 46 w 84"/>
                  <a:gd name="T57" fmla="*/ 10 h 62"/>
                  <a:gd name="T58" fmla="*/ 42 w 84"/>
                  <a:gd name="T59" fmla="*/ 6 h 62"/>
                  <a:gd name="T60" fmla="*/ 28 w 84"/>
                  <a:gd name="T61" fmla="*/ 4 h 62"/>
                  <a:gd name="T62" fmla="*/ 12 w 84"/>
                  <a:gd name="T63" fmla="*/ 0 h 62"/>
                  <a:gd name="T64" fmla="*/ 8 w 84"/>
                  <a:gd name="T65" fmla="*/ 2 h 62"/>
                  <a:gd name="T66" fmla="*/ 2 w 84"/>
                  <a:gd name="T67" fmla="*/ 4 h 62"/>
                  <a:gd name="T68" fmla="*/ 0 w 84"/>
                  <a:gd name="T69" fmla="*/ 12 h 62"/>
                  <a:gd name="T70" fmla="*/ 0 w 84"/>
                  <a:gd name="T71" fmla="*/ 18 h 62"/>
                  <a:gd name="T72" fmla="*/ 0 w 84"/>
                  <a:gd name="T73" fmla="*/ 30 h 62"/>
                  <a:gd name="T74" fmla="*/ 0 w 84"/>
                  <a:gd name="T75" fmla="*/ 30 h 62"/>
                  <a:gd name="T76" fmla="*/ 0 w 84"/>
                  <a:gd name="T77" fmla="*/ 3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4" h="62">
                    <a:moveTo>
                      <a:pt x="0" y="30"/>
                    </a:moveTo>
                    <a:lnTo>
                      <a:pt x="0" y="30"/>
                    </a:lnTo>
                    <a:lnTo>
                      <a:pt x="10" y="40"/>
                    </a:lnTo>
                    <a:lnTo>
                      <a:pt x="12" y="42"/>
                    </a:lnTo>
                    <a:lnTo>
                      <a:pt x="20" y="42"/>
                    </a:lnTo>
                    <a:lnTo>
                      <a:pt x="28" y="42"/>
                    </a:lnTo>
                    <a:lnTo>
                      <a:pt x="30" y="58"/>
                    </a:lnTo>
                    <a:lnTo>
                      <a:pt x="38" y="58"/>
                    </a:lnTo>
                    <a:lnTo>
                      <a:pt x="48" y="60"/>
                    </a:lnTo>
                    <a:lnTo>
                      <a:pt x="54" y="62"/>
                    </a:lnTo>
                    <a:lnTo>
                      <a:pt x="52" y="62"/>
                    </a:lnTo>
                    <a:lnTo>
                      <a:pt x="58" y="60"/>
                    </a:lnTo>
                    <a:lnTo>
                      <a:pt x="66" y="60"/>
                    </a:lnTo>
                    <a:lnTo>
                      <a:pt x="70" y="58"/>
                    </a:lnTo>
                    <a:lnTo>
                      <a:pt x="70" y="56"/>
                    </a:lnTo>
                    <a:lnTo>
                      <a:pt x="74" y="56"/>
                    </a:lnTo>
                    <a:lnTo>
                      <a:pt x="74" y="48"/>
                    </a:lnTo>
                    <a:lnTo>
                      <a:pt x="76" y="40"/>
                    </a:lnTo>
                    <a:lnTo>
                      <a:pt x="82" y="32"/>
                    </a:lnTo>
                    <a:lnTo>
                      <a:pt x="84" y="28"/>
                    </a:lnTo>
                    <a:lnTo>
                      <a:pt x="82" y="24"/>
                    </a:lnTo>
                    <a:lnTo>
                      <a:pt x="76" y="22"/>
                    </a:lnTo>
                    <a:lnTo>
                      <a:pt x="70" y="18"/>
                    </a:lnTo>
                    <a:lnTo>
                      <a:pt x="66" y="18"/>
                    </a:lnTo>
                    <a:lnTo>
                      <a:pt x="62" y="14"/>
                    </a:lnTo>
                    <a:lnTo>
                      <a:pt x="58" y="12"/>
                    </a:lnTo>
                    <a:lnTo>
                      <a:pt x="56" y="10"/>
                    </a:lnTo>
                    <a:lnTo>
                      <a:pt x="48" y="10"/>
                    </a:lnTo>
                    <a:lnTo>
                      <a:pt x="46" y="10"/>
                    </a:lnTo>
                    <a:lnTo>
                      <a:pt x="42" y="6"/>
                    </a:lnTo>
                    <a:lnTo>
                      <a:pt x="28" y="4"/>
                    </a:lnTo>
                    <a:lnTo>
                      <a:pt x="12" y="0"/>
                    </a:lnTo>
                    <a:lnTo>
                      <a:pt x="8" y="2"/>
                    </a:lnTo>
                    <a:lnTo>
                      <a:pt x="2" y="4"/>
                    </a:lnTo>
                    <a:lnTo>
                      <a:pt x="0" y="12"/>
                    </a:lnTo>
                    <a:lnTo>
                      <a:pt x="0" y="18"/>
                    </a:lnTo>
                    <a:lnTo>
                      <a:pt x="0" y="30"/>
                    </a:lnTo>
                    <a:lnTo>
                      <a:pt x="0" y="30"/>
                    </a:lnTo>
                    <a:lnTo>
                      <a:pt x="0" y="3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8" name="Freeform 1636"/>
              <p:cNvSpPr>
                <a:spLocks/>
              </p:cNvSpPr>
              <p:nvPr/>
            </p:nvSpPr>
            <p:spPr bwMode="auto">
              <a:xfrm>
                <a:off x="854075" y="3470275"/>
                <a:ext cx="390525" cy="409575"/>
              </a:xfrm>
              <a:custGeom>
                <a:avLst/>
                <a:gdLst>
                  <a:gd name="T0" fmla="*/ 38 w 246"/>
                  <a:gd name="T1" fmla="*/ 6 h 258"/>
                  <a:gd name="T2" fmla="*/ 38 w 246"/>
                  <a:gd name="T3" fmla="*/ 14 h 258"/>
                  <a:gd name="T4" fmla="*/ 30 w 246"/>
                  <a:gd name="T5" fmla="*/ 20 h 258"/>
                  <a:gd name="T6" fmla="*/ 22 w 246"/>
                  <a:gd name="T7" fmla="*/ 24 h 258"/>
                  <a:gd name="T8" fmla="*/ 20 w 246"/>
                  <a:gd name="T9" fmla="*/ 38 h 258"/>
                  <a:gd name="T10" fmla="*/ 18 w 246"/>
                  <a:gd name="T11" fmla="*/ 46 h 258"/>
                  <a:gd name="T12" fmla="*/ 12 w 246"/>
                  <a:gd name="T13" fmla="*/ 54 h 258"/>
                  <a:gd name="T14" fmla="*/ 8 w 246"/>
                  <a:gd name="T15" fmla="*/ 56 h 258"/>
                  <a:gd name="T16" fmla="*/ 10 w 246"/>
                  <a:gd name="T17" fmla="*/ 60 h 258"/>
                  <a:gd name="T18" fmla="*/ 12 w 246"/>
                  <a:gd name="T19" fmla="*/ 96 h 258"/>
                  <a:gd name="T20" fmla="*/ 8 w 246"/>
                  <a:gd name="T21" fmla="*/ 102 h 258"/>
                  <a:gd name="T22" fmla="*/ 10 w 246"/>
                  <a:gd name="T23" fmla="*/ 106 h 258"/>
                  <a:gd name="T24" fmla="*/ 8 w 246"/>
                  <a:gd name="T25" fmla="*/ 130 h 258"/>
                  <a:gd name="T26" fmla="*/ 0 w 246"/>
                  <a:gd name="T27" fmla="*/ 136 h 258"/>
                  <a:gd name="T28" fmla="*/ 8 w 246"/>
                  <a:gd name="T29" fmla="*/ 146 h 258"/>
                  <a:gd name="T30" fmla="*/ 12 w 246"/>
                  <a:gd name="T31" fmla="*/ 156 h 258"/>
                  <a:gd name="T32" fmla="*/ 16 w 246"/>
                  <a:gd name="T33" fmla="*/ 166 h 258"/>
                  <a:gd name="T34" fmla="*/ 30 w 246"/>
                  <a:gd name="T35" fmla="*/ 172 h 258"/>
                  <a:gd name="T36" fmla="*/ 36 w 246"/>
                  <a:gd name="T37" fmla="*/ 178 h 258"/>
                  <a:gd name="T38" fmla="*/ 44 w 246"/>
                  <a:gd name="T39" fmla="*/ 184 h 258"/>
                  <a:gd name="T40" fmla="*/ 82 w 246"/>
                  <a:gd name="T41" fmla="*/ 202 h 258"/>
                  <a:gd name="T42" fmla="*/ 108 w 246"/>
                  <a:gd name="T43" fmla="*/ 184 h 258"/>
                  <a:gd name="T44" fmla="*/ 230 w 246"/>
                  <a:gd name="T45" fmla="*/ 246 h 258"/>
                  <a:gd name="T46" fmla="*/ 246 w 246"/>
                  <a:gd name="T47" fmla="*/ 210 h 258"/>
                  <a:gd name="T48" fmla="*/ 240 w 246"/>
                  <a:gd name="T49" fmla="*/ 74 h 258"/>
                  <a:gd name="T50" fmla="*/ 238 w 246"/>
                  <a:gd name="T51" fmla="*/ 66 h 258"/>
                  <a:gd name="T52" fmla="*/ 240 w 246"/>
                  <a:gd name="T53" fmla="*/ 54 h 258"/>
                  <a:gd name="T54" fmla="*/ 242 w 246"/>
                  <a:gd name="T55" fmla="*/ 48 h 258"/>
                  <a:gd name="T56" fmla="*/ 238 w 246"/>
                  <a:gd name="T57" fmla="*/ 36 h 258"/>
                  <a:gd name="T58" fmla="*/ 228 w 246"/>
                  <a:gd name="T59" fmla="*/ 24 h 258"/>
                  <a:gd name="T60" fmla="*/ 212 w 246"/>
                  <a:gd name="T61" fmla="*/ 24 h 258"/>
                  <a:gd name="T62" fmla="*/ 186 w 246"/>
                  <a:gd name="T63" fmla="*/ 10 h 258"/>
                  <a:gd name="T64" fmla="*/ 174 w 246"/>
                  <a:gd name="T65" fmla="*/ 18 h 258"/>
                  <a:gd name="T66" fmla="*/ 168 w 246"/>
                  <a:gd name="T67" fmla="*/ 36 h 258"/>
                  <a:gd name="T68" fmla="*/ 168 w 246"/>
                  <a:gd name="T69" fmla="*/ 46 h 258"/>
                  <a:gd name="T70" fmla="*/ 148 w 246"/>
                  <a:gd name="T71" fmla="*/ 50 h 258"/>
                  <a:gd name="T72" fmla="*/ 128 w 246"/>
                  <a:gd name="T73" fmla="*/ 48 h 258"/>
                  <a:gd name="T74" fmla="*/ 110 w 246"/>
                  <a:gd name="T75" fmla="*/ 40 h 258"/>
                  <a:gd name="T76" fmla="*/ 100 w 246"/>
                  <a:gd name="T77" fmla="*/ 30 h 258"/>
                  <a:gd name="T78" fmla="*/ 90 w 246"/>
                  <a:gd name="T79" fmla="*/ 18 h 258"/>
                  <a:gd name="T80" fmla="*/ 74 w 246"/>
                  <a:gd name="T81" fmla="*/ 18 h 258"/>
                  <a:gd name="T82" fmla="*/ 56 w 246"/>
                  <a:gd name="T83" fmla="*/ 14 h 258"/>
                  <a:gd name="T84" fmla="*/ 50 w 246"/>
                  <a:gd name="T85" fmla="*/ 10 h 258"/>
                  <a:gd name="T86" fmla="*/ 44 w 246"/>
                  <a:gd name="T87" fmla="*/ 4 h 258"/>
                  <a:gd name="T88" fmla="*/ 44 w 246"/>
                  <a:gd name="T8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6" h="258">
                    <a:moveTo>
                      <a:pt x="44" y="0"/>
                    </a:moveTo>
                    <a:lnTo>
                      <a:pt x="38" y="6"/>
                    </a:lnTo>
                    <a:lnTo>
                      <a:pt x="40" y="12"/>
                    </a:lnTo>
                    <a:lnTo>
                      <a:pt x="38" y="14"/>
                    </a:lnTo>
                    <a:lnTo>
                      <a:pt x="36" y="18"/>
                    </a:lnTo>
                    <a:lnTo>
                      <a:pt x="30" y="20"/>
                    </a:lnTo>
                    <a:lnTo>
                      <a:pt x="28" y="22"/>
                    </a:lnTo>
                    <a:lnTo>
                      <a:pt x="22" y="24"/>
                    </a:lnTo>
                    <a:lnTo>
                      <a:pt x="20" y="24"/>
                    </a:lnTo>
                    <a:lnTo>
                      <a:pt x="20" y="38"/>
                    </a:lnTo>
                    <a:lnTo>
                      <a:pt x="20" y="42"/>
                    </a:lnTo>
                    <a:lnTo>
                      <a:pt x="18" y="46"/>
                    </a:lnTo>
                    <a:lnTo>
                      <a:pt x="16" y="50"/>
                    </a:lnTo>
                    <a:lnTo>
                      <a:pt x="12" y="54"/>
                    </a:lnTo>
                    <a:lnTo>
                      <a:pt x="10" y="54"/>
                    </a:lnTo>
                    <a:lnTo>
                      <a:pt x="8" y="56"/>
                    </a:lnTo>
                    <a:lnTo>
                      <a:pt x="8" y="58"/>
                    </a:lnTo>
                    <a:lnTo>
                      <a:pt x="10" y="60"/>
                    </a:lnTo>
                    <a:lnTo>
                      <a:pt x="8" y="92"/>
                    </a:lnTo>
                    <a:lnTo>
                      <a:pt x="12" y="96"/>
                    </a:lnTo>
                    <a:lnTo>
                      <a:pt x="10" y="100"/>
                    </a:lnTo>
                    <a:lnTo>
                      <a:pt x="8" y="102"/>
                    </a:lnTo>
                    <a:lnTo>
                      <a:pt x="10" y="104"/>
                    </a:lnTo>
                    <a:lnTo>
                      <a:pt x="10" y="106"/>
                    </a:lnTo>
                    <a:lnTo>
                      <a:pt x="10" y="128"/>
                    </a:lnTo>
                    <a:lnTo>
                      <a:pt x="8" y="130"/>
                    </a:lnTo>
                    <a:lnTo>
                      <a:pt x="4" y="132"/>
                    </a:lnTo>
                    <a:lnTo>
                      <a:pt x="0" y="136"/>
                    </a:lnTo>
                    <a:lnTo>
                      <a:pt x="4" y="140"/>
                    </a:lnTo>
                    <a:lnTo>
                      <a:pt x="8" y="146"/>
                    </a:lnTo>
                    <a:lnTo>
                      <a:pt x="10" y="150"/>
                    </a:lnTo>
                    <a:lnTo>
                      <a:pt x="12" y="156"/>
                    </a:lnTo>
                    <a:lnTo>
                      <a:pt x="12" y="160"/>
                    </a:lnTo>
                    <a:lnTo>
                      <a:pt x="16" y="166"/>
                    </a:lnTo>
                    <a:lnTo>
                      <a:pt x="20" y="172"/>
                    </a:lnTo>
                    <a:lnTo>
                      <a:pt x="30" y="172"/>
                    </a:lnTo>
                    <a:lnTo>
                      <a:pt x="34" y="176"/>
                    </a:lnTo>
                    <a:lnTo>
                      <a:pt x="36" y="178"/>
                    </a:lnTo>
                    <a:lnTo>
                      <a:pt x="40" y="182"/>
                    </a:lnTo>
                    <a:lnTo>
                      <a:pt x="44" y="184"/>
                    </a:lnTo>
                    <a:lnTo>
                      <a:pt x="80" y="204"/>
                    </a:lnTo>
                    <a:lnTo>
                      <a:pt x="82" y="202"/>
                    </a:lnTo>
                    <a:lnTo>
                      <a:pt x="92" y="194"/>
                    </a:lnTo>
                    <a:lnTo>
                      <a:pt x="108" y="184"/>
                    </a:lnTo>
                    <a:lnTo>
                      <a:pt x="230" y="258"/>
                    </a:lnTo>
                    <a:lnTo>
                      <a:pt x="230" y="246"/>
                    </a:lnTo>
                    <a:lnTo>
                      <a:pt x="246" y="246"/>
                    </a:lnTo>
                    <a:lnTo>
                      <a:pt x="246" y="210"/>
                    </a:lnTo>
                    <a:lnTo>
                      <a:pt x="242" y="78"/>
                    </a:lnTo>
                    <a:lnTo>
                      <a:pt x="240" y="74"/>
                    </a:lnTo>
                    <a:lnTo>
                      <a:pt x="238" y="70"/>
                    </a:lnTo>
                    <a:lnTo>
                      <a:pt x="238" y="66"/>
                    </a:lnTo>
                    <a:lnTo>
                      <a:pt x="238" y="58"/>
                    </a:lnTo>
                    <a:lnTo>
                      <a:pt x="240" y="54"/>
                    </a:lnTo>
                    <a:lnTo>
                      <a:pt x="242" y="50"/>
                    </a:lnTo>
                    <a:lnTo>
                      <a:pt x="242" y="48"/>
                    </a:lnTo>
                    <a:lnTo>
                      <a:pt x="238" y="40"/>
                    </a:lnTo>
                    <a:lnTo>
                      <a:pt x="238" y="36"/>
                    </a:lnTo>
                    <a:lnTo>
                      <a:pt x="238" y="32"/>
                    </a:lnTo>
                    <a:lnTo>
                      <a:pt x="228" y="24"/>
                    </a:lnTo>
                    <a:lnTo>
                      <a:pt x="220" y="24"/>
                    </a:lnTo>
                    <a:lnTo>
                      <a:pt x="212" y="24"/>
                    </a:lnTo>
                    <a:lnTo>
                      <a:pt x="210" y="18"/>
                    </a:lnTo>
                    <a:lnTo>
                      <a:pt x="186" y="10"/>
                    </a:lnTo>
                    <a:lnTo>
                      <a:pt x="182" y="12"/>
                    </a:lnTo>
                    <a:lnTo>
                      <a:pt x="174" y="18"/>
                    </a:lnTo>
                    <a:lnTo>
                      <a:pt x="164" y="30"/>
                    </a:lnTo>
                    <a:lnTo>
                      <a:pt x="168" y="36"/>
                    </a:lnTo>
                    <a:lnTo>
                      <a:pt x="168" y="40"/>
                    </a:lnTo>
                    <a:lnTo>
                      <a:pt x="168" y="46"/>
                    </a:lnTo>
                    <a:lnTo>
                      <a:pt x="154" y="58"/>
                    </a:lnTo>
                    <a:lnTo>
                      <a:pt x="148" y="50"/>
                    </a:lnTo>
                    <a:lnTo>
                      <a:pt x="138" y="48"/>
                    </a:lnTo>
                    <a:lnTo>
                      <a:pt x="128" y="48"/>
                    </a:lnTo>
                    <a:lnTo>
                      <a:pt x="118" y="46"/>
                    </a:lnTo>
                    <a:lnTo>
                      <a:pt x="110" y="40"/>
                    </a:lnTo>
                    <a:lnTo>
                      <a:pt x="104" y="36"/>
                    </a:lnTo>
                    <a:lnTo>
                      <a:pt x="100" y="30"/>
                    </a:lnTo>
                    <a:lnTo>
                      <a:pt x="94" y="22"/>
                    </a:lnTo>
                    <a:lnTo>
                      <a:pt x="90" y="18"/>
                    </a:lnTo>
                    <a:lnTo>
                      <a:pt x="82" y="18"/>
                    </a:lnTo>
                    <a:lnTo>
                      <a:pt x="74" y="18"/>
                    </a:lnTo>
                    <a:lnTo>
                      <a:pt x="66" y="14"/>
                    </a:lnTo>
                    <a:lnTo>
                      <a:pt x="56" y="14"/>
                    </a:lnTo>
                    <a:lnTo>
                      <a:pt x="56" y="10"/>
                    </a:lnTo>
                    <a:lnTo>
                      <a:pt x="50" y="10"/>
                    </a:lnTo>
                    <a:lnTo>
                      <a:pt x="44" y="6"/>
                    </a:lnTo>
                    <a:lnTo>
                      <a:pt x="44" y="4"/>
                    </a:lnTo>
                    <a:lnTo>
                      <a:pt x="44" y="0"/>
                    </a:lnTo>
                    <a:lnTo>
                      <a:pt x="44" y="0"/>
                    </a:lnTo>
                    <a:lnTo>
                      <a:pt x="4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9" name="Freeform 1637"/>
              <p:cNvSpPr>
                <a:spLocks/>
              </p:cNvSpPr>
              <p:nvPr/>
            </p:nvSpPr>
            <p:spPr bwMode="auto">
              <a:xfrm>
                <a:off x="387350" y="4194175"/>
                <a:ext cx="104775" cy="139700"/>
              </a:xfrm>
              <a:custGeom>
                <a:avLst/>
                <a:gdLst>
                  <a:gd name="T0" fmla="*/ 0 w 66"/>
                  <a:gd name="T1" fmla="*/ 38 h 88"/>
                  <a:gd name="T2" fmla="*/ 0 w 66"/>
                  <a:gd name="T3" fmla="*/ 38 h 88"/>
                  <a:gd name="T4" fmla="*/ 6 w 66"/>
                  <a:gd name="T5" fmla="*/ 48 h 88"/>
                  <a:gd name="T6" fmla="*/ 8 w 66"/>
                  <a:gd name="T7" fmla="*/ 52 h 88"/>
                  <a:gd name="T8" fmla="*/ 14 w 66"/>
                  <a:gd name="T9" fmla="*/ 54 h 88"/>
                  <a:gd name="T10" fmla="*/ 22 w 66"/>
                  <a:gd name="T11" fmla="*/ 60 h 88"/>
                  <a:gd name="T12" fmla="*/ 40 w 66"/>
                  <a:gd name="T13" fmla="*/ 78 h 88"/>
                  <a:gd name="T14" fmla="*/ 50 w 66"/>
                  <a:gd name="T15" fmla="*/ 84 h 88"/>
                  <a:gd name="T16" fmla="*/ 54 w 66"/>
                  <a:gd name="T17" fmla="*/ 88 h 88"/>
                  <a:gd name="T18" fmla="*/ 62 w 66"/>
                  <a:gd name="T19" fmla="*/ 88 h 88"/>
                  <a:gd name="T20" fmla="*/ 60 w 66"/>
                  <a:gd name="T21" fmla="*/ 80 h 88"/>
                  <a:gd name="T22" fmla="*/ 60 w 66"/>
                  <a:gd name="T23" fmla="*/ 74 h 88"/>
                  <a:gd name="T24" fmla="*/ 60 w 66"/>
                  <a:gd name="T25" fmla="*/ 72 h 88"/>
                  <a:gd name="T26" fmla="*/ 62 w 66"/>
                  <a:gd name="T27" fmla="*/ 66 h 88"/>
                  <a:gd name="T28" fmla="*/ 62 w 66"/>
                  <a:gd name="T29" fmla="*/ 64 h 88"/>
                  <a:gd name="T30" fmla="*/ 66 w 66"/>
                  <a:gd name="T31" fmla="*/ 60 h 88"/>
                  <a:gd name="T32" fmla="*/ 62 w 66"/>
                  <a:gd name="T33" fmla="*/ 60 h 88"/>
                  <a:gd name="T34" fmla="*/ 60 w 66"/>
                  <a:gd name="T35" fmla="*/ 56 h 88"/>
                  <a:gd name="T36" fmla="*/ 58 w 66"/>
                  <a:gd name="T37" fmla="*/ 52 h 88"/>
                  <a:gd name="T38" fmla="*/ 54 w 66"/>
                  <a:gd name="T39" fmla="*/ 46 h 88"/>
                  <a:gd name="T40" fmla="*/ 52 w 66"/>
                  <a:gd name="T41" fmla="*/ 42 h 88"/>
                  <a:gd name="T42" fmla="*/ 42 w 66"/>
                  <a:gd name="T43" fmla="*/ 38 h 88"/>
                  <a:gd name="T44" fmla="*/ 44 w 66"/>
                  <a:gd name="T45" fmla="*/ 34 h 88"/>
                  <a:gd name="T46" fmla="*/ 50 w 66"/>
                  <a:gd name="T47" fmla="*/ 28 h 88"/>
                  <a:gd name="T48" fmla="*/ 50 w 66"/>
                  <a:gd name="T49" fmla="*/ 26 h 88"/>
                  <a:gd name="T50" fmla="*/ 50 w 66"/>
                  <a:gd name="T51" fmla="*/ 20 h 88"/>
                  <a:gd name="T52" fmla="*/ 50 w 66"/>
                  <a:gd name="T53" fmla="*/ 18 h 88"/>
                  <a:gd name="T54" fmla="*/ 48 w 66"/>
                  <a:gd name="T55" fmla="*/ 16 h 88"/>
                  <a:gd name="T56" fmla="*/ 44 w 66"/>
                  <a:gd name="T57" fmla="*/ 16 h 88"/>
                  <a:gd name="T58" fmla="*/ 42 w 66"/>
                  <a:gd name="T59" fmla="*/ 16 h 88"/>
                  <a:gd name="T60" fmla="*/ 36 w 66"/>
                  <a:gd name="T61" fmla="*/ 26 h 88"/>
                  <a:gd name="T62" fmla="*/ 34 w 66"/>
                  <a:gd name="T63" fmla="*/ 20 h 88"/>
                  <a:gd name="T64" fmla="*/ 36 w 66"/>
                  <a:gd name="T65" fmla="*/ 18 h 88"/>
                  <a:gd name="T66" fmla="*/ 36 w 66"/>
                  <a:gd name="T67" fmla="*/ 12 h 88"/>
                  <a:gd name="T68" fmla="*/ 36 w 66"/>
                  <a:gd name="T69" fmla="*/ 10 h 88"/>
                  <a:gd name="T70" fmla="*/ 32 w 66"/>
                  <a:gd name="T71" fmla="*/ 0 h 88"/>
                  <a:gd name="T72" fmla="*/ 32 w 66"/>
                  <a:gd name="T73" fmla="*/ 2 h 88"/>
                  <a:gd name="T74" fmla="*/ 30 w 66"/>
                  <a:gd name="T75" fmla="*/ 6 h 88"/>
                  <a:gd name="T76" fmla="*/ 26 w 66"/>
                  <a:gd name="T77" fmla="*/ 6 h 88"/>
                  <a:gd name="T78" fmla="*/ 24 w 66"/>
                  <a:gd name="T79" fmla="*/ 6 h 88"/>
                  <a:gd name="T80" fmla="*/ 24 w 66"/>
                  <a:gd name="T81" fmla="*/ 8 h 88"/>
                  <a:gd name="T82" fmla="*/ 22 w 66"/>
                  <a:gd name="T83" fmla="*/ 10 h 88"/>
                  <a:gd name="T84" fmla="*/ 16 w 66"/>
                  <a:gd name="T85" fmla="*/ 16 h 88"/>
                  <a:gd name="T86" fmla="*/ 14 w 66"/>
                  <a:gd name="T87" fmla="*/ 18 h 88"/>
                  <a:gd name="T88" fmla="*/ 8 w 66"/>
                  <a:gd name="T89" fmla="*/ 26 h 88"/>
                  <a:gd name="T90" fmla="*/ 0 w 66"/>
                  <a:gd name="T91" fmla="*/ 38 h 88"/>
                  <a:gd name="T92" fmla="*/ 0 w 66"/>
                  <a:gd name="T93" fmla="*/ 38 h 88"/>
                  <a:gd name="T94" fmla="*/ 0 w 66"/>
                  <a:gd name="T95" fmla="*/ 3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6" h="88">
                    <a:moveTo>
                      <a:pt x="0" y="38"/>
                    </a:moveTo>
                    <a:lnTo>
                      <a:pt x="0" y="38"/>
                    </a:lnTo>
                    <a:lnTo>
                      <a:pt x="6" y="48"/>
                    </a:lnTo>
                    <a:lnTo>
                      <a:pt x="8" y="52"/>
                    </a:lnTo>
                    <a:lnTo>
                      <a:pt x="14" y="54"/>
                    </a:lnTo>
                    <a:lnTo>
                      <a:pt x="22" y="60"/>
                    </a:lnTo>
                    <a:lnTo>
                      <a:pt x="40" y="78"/>
                    </a:lnTo>
                    <a:lnTo>
                      <a:pt x="50" y="84"/>
                    </a:lnTo>
                    <a:lnTo>
                      <a:pt x="54" y="88"/>
                    </a:lnTo>
                    <a:lnTo>
                      <a:pt x="62" y="88"/>
                    </a:lnTo>
                    <a:lnTo>
                      <a:pt x="60" y="80"/>
                    </a:lnTo>
                    <a:lnTo>
                      <a:pt x="60" y="74"/>
                    </a:lnTo>
                    <a:lnTo>
                      <a:pt x="60" y="72"/>
                    </a:lnTo>
                    <a:lnTo>
                      <a:pt x="62" y="66"/>
                    </a:lnTo>
                    <a:lnTo>
                      <a:pt x="62" y="64"/>
                    </a:lnTo>
                    <a:lnTo>
                      <a:pt x="66" y="60"/>
                    </a:lnTo>
                    <a:lnTo>
                      <a:pt x="62" y="60"/>
                    </a:lnTo>
                    <a:lnTo>
                      <a:pt x="60" y="56"/>
                    </a:lnTo>
                    <a:lnTo>
                      <a:pt x="58" y="52"/>
                    </a:lnTo>
                    <a:lnTo>
                      <a:pt x="54" y="46"/>
                    </a:lnTo>
                    <a:lnTo>
                      <a:pt x="52" y="42"/>
                    </a:lnTo>
                    <a:lnTo>
                      <a:pt x="42" y="38"/>
                    </a:lnTo>
                    <a:lnTo>
                      <a:pt x="44" y="34"/>
                    </a:lnTo>
                    <a:lnTo>
                      <a:pt x="50" y="28"/>
                    </a:lnTo>
                    <a:lnTo>
                      <a:pt x="50" y="26"/>
                    </a:lnTo>
                    <a:lnTo>
                      <a:pt x="50" y="20"/>
                    </a:lnTo>
                    <a:lnTo>
                      <a:pt x="50" y="18"/>
                    </a:lnTo>
                    <a:lnTo>
                      <a:pt x="48" y="16"/>
                    </a:lnTo>
                    <a:lnTo>
                      <a:pt x="44" y="16"/>
                    </a:lnTo>
                    <a:lnTo>
                      <a:pt x="42" y="16"/>
                    </a:lnTo>
                    <a:lnTo>
                      <a:pt x="36" y="26"/>
                    </a:lnTo>
                    <a:lnTo>
                      <a:pt x="34" y="20"/>
                    </a:lnTo>
                    <a:lnTo>
                      <a:pt x="36" y="18"/>
                    </a:lnTo>
                    <a:lnTo>
                      <a:pt x="36" y="12"/>
                    </a:lnTo>
                    <a:lnTo>
                      <a:pt x="36" y="10"/>
                    </a:lnTo>
                    <a:lnTo>
                      <a:pt x="32" y="0"/>
                    </a:lnTo>
                    <a:lnTo>
                      <a:pt x="32" y="2"/>
                    </a:lnTo>
                    <a:lnTo>
                      <a:pt x="30" y="6"/>
                    </a:lnTo>
                    <a:lnTo>
                      <a:pt x="26" y="6"/>
                    </a:lnTo>
                    <a:lnTo>
                      <a:pt x="24" y="6"/>
                    </a:lnTo>
                    <a:lnTo>
                      <a:pt x="24" y="8"/>
                    </a:lnTo>
                    <a:lnTo>
                      <a:pt x="22" y="10"/>
                    </a:lnTo>
                    <a:lnTo>
                      <a:pt x="16" y="16"/>
                    </a:lnTo>
                    <a:lnTo>
                      <a:pt x="14" y="18"/>
                    </a:lnTo>
                    <a:lnTo>
                      <a:pt x="8" y="26"/>
                    </a:lnTo>
                    <a:lnTo>
                      <a:pt x="0" y="38"/>
                    </a:lnTo>
                    <a:lnTo>
                      <a:pt x="0" y="38"/>
                    </a:lnTo>
                    <a:lnTo>
                      <a:pt x="0" y="3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0" name="Freeform 1638"/>
              <p:cNvSpPr>
                <a:spLocks/>
              </p:cNvSpPr>
              <p:nvPr/>
            </p:nvSpPr>
            <p:spPr bwMode="auto">
              <a:xfrm>
                <a:off x="1279525" y="5295900"/>
                <a:ext cx="41275" cy="41275"/>
              </a:xfrm>
              <a:custGeom>
                <a:avLst/>
                <a:gdLst>
                  <a:gd name="T0" fmla="*/ 14 w 26"/>
                  <a:gd name="T1" fmla="*/ 26 h 26"/>
                  <a:gd name="T2" fmla="*/ 14 w 26"/>
                  <a:gd name="T3" fmla="*/ 26 h 26"/>
                  <a:gd name="T4" fmla="*/ 16 w 26"/>
                  <a:gd name="T5" fmla="*/ 20 h 26"/>
                  <a:gd name="T6" fmla="*/ 22 w 26"/>
                  <a:gd name="T7" fmla="*/ 18 h 26"/>
                  <a:gd name="T8" fmla="*/ 24 w 26"/>
                  <a:gd name="T9" fmla="*/ 18 h 26"/>
                  <a:gd name="T10" fmla="*/ 26 w 26"/>
                  <a:gd name="T11" fmla="*/ 18 h 26"/>
                  <a:gd name="T12" fmla="*/ 26 w 26"/>
                  <a:gd name="T13" fmla="*/ 12 h 26"/>
                  <a:gd name="T14" fmla="*/ 24 w 26"/>
                  <a:gd name="T15" fmla="*/ 10 h 26"/>
                  <a:gd name="T16" fmla="*/ 22 w 26"/>
                  <a:gd name="T17" fmla="*/ 4 h 26"/>
                  <a:gd name="T18" fmla="*/ 18 w 26"/>
                  <a:gd name="T19" fmla="*/ 0 h 26"/>
                  <a:gd name="T20" fmla="*/ 8 w 26"/>
                  <a:gd name="T21" fmla="*/ 6 h 26"/>
                  <a:gd name="T22" fmla="*/ 6 w 26"/>
                  <a:gd name="T23" fmla="*/ 10 h 26"/>
                  <a:gd name="T24" fmla="*/ 4 w 26"/>
                  <a:gd name="T25" fmla="*/ 10 h 26"/>
                  <a:gd name="T26" fmla="*/ 0 w 26"/>
                  <a:gd name="T27" fmla="*/ 12 h 26"/>
                  <a:gd name="T28" fmla="*/ 0 w 26"/>
                  <a:gd name="T29" fmla="*/ 14 h 26"/>
                  <a:gd name="T30" fmla="*/ 0 w 26"/>
                  <a:gd name="T31" fmla="*/ 18 h 26"/>
                  <a:gd name="T32" fmla="*/ 4 w 26"/>
                  <a:gd name="T33" fmla="*/ 20 h 26"/>
                  <a:gd name="T34" fmla="*/ 4 w 26"/>
                  <a:gd name="T35" fmla="*/ 26 h 26"/>
                  <a:gd name="T36" fmla="*/ 8 w 26"/>
                  <a:gd name="T37" fmla="*/ 26 h 26"/>
                  <a:gd name="T38" fmla="*/ 10 w 26"/>
                  <a:gd name="T39" fmla="*/ 26 h 26"/>
                  <a:gd name="T40" fmla="*/ 14 w 26"/>
                  <a:gd name="T41" fmla="*/ 26 h 26"/>
                  <a:gd name="T42" fmla="*/ 14 w 26"/>
                  <a:gd name="T43" fmla="*/ 26 h 26"/>
                  <a:gd name="T44" fmla="*/ 14 w 26"/>
                  <a:gd name="T4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6">
                    <a:moveTo>
                      <a:pt x="14" y="26"/>
                    </a:moveTo>
                    <a:lnTo>
                      <a:pt x="14" y="26"/>
                    </a:lnTo>
                    <a:lnTo>
                      <a:pt x="16" y="20"/>
                    </a:lnTo>
                    <a:lnTo>
                      <a:pt x="22" y="18"/>
                    </a:lnTo>
                    <a:lnTo>
                      <a:pt x="24" y="18"/>
                    </a:lnTo>
                    <a:lnTo>
                      <a:pt x="26" y="18"/>
                    </a:lnTo>
                    <a:lnTo>
                      <a:pt x="26" y="12"/>
                    </a:lnTo>
                    <a:lnTo>
                      <a:pt x="24" y="10"/>
                    </a:lnTo>
                    <a:lnTo>
                      <a:pt x="22" y="4"/>
                    </a:lnTo>
                    <a:lnTo>
                      <a:pt x="18" y="0"/>
                    </a:lnTo>
                    <a:lnTo>
                      <a:pt x="8" y="6"/>
                    </a:lnTo>
                    <a:lnTo>
                      <a:pt x="6" y="10"/>
                    </a:lnTo>
                    <a:lnTo>
                      <a:pt x="4" y="10"/>
                    </a:lnTo>
                    <a:lnTo>
                      <a:pt x="0" y="12"/>
                    </a:lnTo>
                    <a:lnTo>
                      <a:pt x="0" y="14"/>
                    </a:lnTo>
                    <a:lnTo>
                      <a:pt x="0" y="18"/>
                    </a:lnTo>
                    <a:lnTo>
                      <a:pt x="4" y="20"/>
                    </a:lnTo>
                    <a:lnTo>
                      <a:pt x="4" y="26"/>
                    </a:lnTo>
                    <a:lnTo>
                      <a:pt x="8" y="26"/>
                    </a:lnTo>
                    <a:lnTo>
                      <a:pt x="10" y="26"/>
                    </a:lnTo>
                    <a:lnTo>
                      <a:pt x="14" y="26"/>
                    </a:lnTo>
                    <a:lnTo>
                      <a:pt x="14" y="26"/>
                    </a:lnTo>
                    <a:lnTo>
                      <a:pt x="14" y="2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1" name="Freeform 1639"/>
              <p:cNvSpPr>
                <a:spLocks/>
              </p:cNvSpPr>
              <p:nvPr/>
            </p:nvSpPr>
            <p:spPr bwMode="auto">
              <a:xfrm>
                <a:off x="1473200" y="3432175"/>
                <a:ext cx="44450" cy="53975"/>
              </a:xfrm>
              <a:custGeom>
                <a:avLst/>
                <a:gdLst>
                  <a:gd name="T0" fmla="*/ 2 w 28"/>
                  <a:gd name="T1" fmla="*/ 34 h 34"/>
                  <a:gd name="T2" fmla="*/ 2 w 28"/>
                  <a:gd name="T3" fmla="*/ 34 h 34"/>
                  <a:gd name="T4" fmla="*/ 12 w 28"/>
                  <a:gd name="T5" fmla="*/ 34 h 34"/>
                  <a:gd name="T6" fmla="*/ 14 w 28"/>
                  <a:gd name="T7" fmla="*/ 28 h 34"/>
                  <a:gd name="T8" fmla="*/ 20 w 28"/>
                  <a:gd name="T9" fmla="*/ 24 h 34"/>
                  <a:gd name="T10" fmla="*/ 20 w 28"/>
                  <a:gd name="T11" fmla="*/ 20 h 34"/>
                  <a:gd name="T12" fmla="*/ 22 w 28"/>
                  <a:gd name="T13" fmla="*/ 14 h 34"/>
                  <a:gd name="T14" fmla="*/ 24 w 28"/>
                  <a:gd name="T15" fmla="*/ 6 h 34"/>
                  <a:gd name="T16" fmla="*/ 28 w 28"/>
                  <a:gd name="T17" fmla="*/ 2 h 34"/>
                  <a:gd name="T18" fmla="*/ 28 w 28"/>
                  <a:gd name="T19" fmla="*/ 0 h 34"/>
                  <a:gd name="T20" fmla="*/ 24 w 28"/>
                  <a:gd name="T21" fmla="*/ 0 h 34"/>
                  <a:gd name="T22" fmla="*/ 20 w 28"/>
                  <a:gd name="T23" fmla="*/ 0 h 34"/>
                  <a:gd name="T24" fmla="*/ 18 w 28"/>
                  <a:gd name="T25" fmla="*/ 0 h 34"/>
                  <a:gd name="T26" fmla="*/ 14 w 28"/>
                  <a:gd name="T27" fmla="*/ 2 h 34"/>
                  <a:gd name="T28" fmla="*/ 12 w 28"/>
                  <a:gd name="T29" fmla="*/ 6 h 34"/>
                  <a:gd name="T30" fmla="*/ 10 w 28"/>
                  <a:gd name="T31" fmla="*/ 12 h 34"/>
                  <a:gd name="T32" fmla="*/ 8 w 28"/>
                  <a:gd name="T33" fmla="*/ 20 h 34"/>
                  <a:gd name="T34" fmla="*/ 2 w 28"/>
                  <a:gd name="T35" fmla="*/ 30 h 34"/>
                  <a:gd name="T36" fmla="*/ 0 w 28"/>
                  <a:gd name="T37" fmla="*/ 32 h 34"/>
                  <a:gd name="T38" fmla="*/ 2 w 28"/>
                  <a:gd name="T39" fmla="*/ 34 h 34"/>
                  <a:gd name="T40" fmla="*/ 2 w 28"/>
                  <a:gd name="T41" fmla="*/ 34 h 34"/>
                  <a:gd name="T42" fmla="*/ 2 w 28"/>
                  <a:gd name="T43"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34">
                    <a:moveTo>
                      <a:pt x="2" y="34"/>
                    </a:moveTo>
                    <a:lnTo>
                      <a:pt x="2" y="34"/>
                    </a:lnTo>
                    <a:lnTo>
                      <a:pt x="12" y="34"/>
                    </a:lnTo>
                    <a:lnTo>
                      <a:pt x="14" y="28"/>
                    </a:lnTo>
                    <a:lnTo>
                      <a:pt x="20" y="24"/>
                    </a:lnTo>
                    <a:lnTo>
                      <a:pt x="20" y="20"/>
                    </a:lnTo>
                    <a:lnTo>
                      <a:pt x="22" y="14"/>
                    </a:lnTo>
                    <a:lnTo>
                      <a:pt x="24" y="6"/>
                    </a:lnTo>
                    <a:lnTo>
                      <a:pt x="28" y="2"/>
                    </a:lnTo>
                    <a:lnTo>
                      <a:pt x="28" y="0"/>
                    </a:lnTo>
                    <a:lnTo>
                      <a:pt x="24" y="0"/>
                    </a:lnTo>
                    <a:lnTo>
                      <a:pt x="20" y="0"/>
                    </a:lnTo>
                    <a:lnTo>
                      <a:pt x="18" y="0"/>
                    </a:lnTo>
                    <a:lnTo>
                      <a:pt x="14" y="2"/>
                    </a:lnTo>
                    <a:lnTo>
                      <a:pt x="12" y="6"/>
                    </a:lnTo>
                    <a:lnTo>
                      <a:pt x="10" y="12"/>
                    </a:lnTo>
                    <a:lnTo>
                      <a:pt x="8" y="20"/>
                    </a:lnTo>
                    <a:lnTo>
                      <a:pt x="2" y="30"/>
                    </a:lnTo>
                    <a:lnTo>
                      <a:pt x="0" y="32"/>
                    </a:lnTo>
                    <a:lnTo>
                      <a:pt x="2" y="34"/>
                    </a:lnTo>
                    <a:lnTo>
                      <a:pt x="2" y="34"/>
                    </a:lnTo>
                    <a:lnTo>
                      <a:pt x="2" y="3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2" name="Freeform 1640"/>
              <p:cNvSpPr>
                <a:spLocks/>
              </p:cNvSpPr>
              <p:nvPr/>
            </p:nvSpPr>
            <p:spPr bwMode="auto">
              <a:xfrm>
                <a:off x="1149350" y="2632075"/>
                <a:ext cx="177800" cy="104775"/>
              </a:xfrm>
              <a:custGeom>
                <a:avLst/>
                <a:gdLst>
                  <a:gd name="T0" fmla="*/ 48 w 112"/>
                  <a:gd name="T1" fmla="*/ 4 h 66"/>
                  <a:gd name="T2" fmla="*/ 48 w 112"/>
                  <a:gd name="T3" fmla="*/ 4 h 66"/>
                  <a:gd name="T4" fmla="*/ 44 w 112"/>
                  <a:gd name="T5" fmla="*/ 16 h 66"/>
                  <a:gd name="T6" fmla="*/ 42 w 112"/>
                  <a:gd name="T7" fmla="*/ 24 h 66"/>
                  <a:gd name="T8" fmla="*/ 34 w 112"/>
                  <a:gd name="T9" fmla="*/ 24 h 66"/>
                  <a:gd name="T10" fmla="*/ 30 w 112"/>
                  <a:gd name="T11" fmla="*/ 24 h 66"/>
                  <a:gd name="T12" fmla="*/ 20 w 112"/>
                  <a:gd name="T13" fmla="*/ 6 h 66"/>
                  <a:gd name="T14" fmla="*/ 12 w 112"/>
                  <a:gd name="T15" fmla="*/ 12 h 66"/>
                  <a:gd name="T16" fmla="*/ 12 w 112"/>
                  <a:gd name="T17" fmla="*/ 20 h 66"/>
                  <a:gd name="T18" fmla="*/ 12 w 112"/>
                  <a:gd name="T19" fmla="*/ 24 h 66"/>
                  <a:gd name="T20" fmla="*/ 6 w 112"/>
                  <a:gd name="T21" fmla="*/ 32 h 66"/>
                  <a:gd name="T22" fmla="*/ 0 w 112"/>
                  <a:gd name="T23" fmla="*/ 38 h 66"/>
                  <a:gd name="T24" fmla="*/ 0 w 112"/>
                  <a:gd name="T25" fmla="*/ 44 h 66"/>
                  <a:gd name="T26" fmla="*/ 12 w 112"/>
                  <a:gd name="T27" fmla="*/ 40 h 66"/>
                  <a:gd name="T28" fmla="*/ 26 w 112"/>
                  <a:gd name="T29" fmla="*/ 44 h 66"/>
                  <a:gd name="T30" fmla="*/ 40 w 112"/>
                  <a:gd name="T31" fmla="*/ 48 h 66"/>
                  <a:gd name="T32" fmla="*/ 44 w 112"/>
                  <a:gd name="T33" fmla="*/ 50 h 66"/>
                  <a:gd name="T34" fmla="*/ 48 w 112"/>
                  <a:gd name="T35" fmla="*/ 50 h 66"/>
                  <a:gd name="T36" fmla="*/ 56 w 112"/>
                  <a:gd name="T37" fmla="*/ 50 h 66"/>
                  <a:gd name="T38" fmla="*/ 58 w 112"/>
                  <a:gd name="T39" fmla="*/ 52 h 66"/>
                  <a:gd name="T40" fmla="*/ 60 w 112"/>
                  <a:gd name="T41" fmla="*/ 56 h 66"/>
                  <a:gd name="T42" fmla="*/ 66 w 112"/>
                  <a:gd name="T43" fmla="*/ 58 h 66"/>
                  <a:gd name="T44" fmla="*/ 68 w 112"/>
                  <a:gd name="T45" fmla="*/ 58 h 66"/>
                  <a:gd name="T46" fmla="*/ 76 w 112"/>
                  <a:gd name="T47" fmla="*/ 62 h 66"/>
                  <a:gd name="T48" fmla="*/ 82 w 112"/>
                  <a:gd name="T49" fmla="*/ 66 h 66"/>
                  <a:gd name="T50" fmla="*/ 86 w 112"/>
                  <a:gd name="T51" fmla="*/ 60 h 66"/>
                  <a:gd name="T52" fmla="*/ 88 w 112"/>
                  <a:gd name="T53" fmla="*/ 60 h 66"/>
                  <a:gd name="T54" fmla="*/ 94 w 112"/>
                  <a:gd name="T55" fmla="*/ 60 h 66"/>
                  <a:gd name="T56" fmla="*/ 96 w 112"/>
                  <a:gd name="T57" fmla="*/ 60 h 66"/>
                  <a:gd name="T58" fmla="*/ 100 w 112"/>
                  <a:gd name="T59" fmla="*/ 56 h 66"/>
                  <a:gd name="T60" fmla="*/ 100 w 112"/>
                  <a:gd name="T61" fmla="*/ 48 h 66"/>
                  <a:gd name="T62" fmla="*/ 102 w 112"/>
                  <a:gd name="T63" fmla="*/ 44 h 66"/>
                  <a:gd name="T64" fmla="*/ 108 w 112"/>
                  <a:gd name="T65" fmla="*/ 48 h 66"/>
                  <a:gd name="T66" fmla="*/ 110 w 112"/>
                  <a:gd name="T67" fmla="*/ 48 h 66"/>
                  <a:gd name="T68" fmla="*/ 112 w 112"/>
                  <a:gd name="T69" fmla="*/ 44 h 66"/>
                  <a:gd name="T70" fmla="*/ 110 w 112"/>
                  <a:gd name="T71" fmla="*/ 40 h 66"/>
                  <a:gd name="T72" fmla="*/ 108 w 112"/>
                  <a:gd name="T73" fmla="*/ 32 h 66"/>
                  <a:gd name="T74" fmla="*/ 104 w 112"/>
                  <a:gd name="T75" fmla="*/ 32 h 66"/>
                  <a:gd name="T76" fmla="*/ 102 w 112"/>
                  <a:gd name="T77" fmla="*/ 30 h 66"/>
                  <a:gd name="T78" fmla="*/ 100 w 112"/>
                  <a:gd name="T79" fmla="*/ 30 h 66"/>
                  <a:gd name="T80" fmla="*/ 100 w 112"/>
                  <a:gd name="T81" fmla="*/ 16 h 66"/>
                  <a:gd name="T82" fmla="*/ 94 w 112"/>
                  <a:gd name="T83" fmla="*/ 20 h 66"/>
                  <a:gd name="T84" fmla="*/ 92 w 112"/>
                  <a:gd name="T85" fmla="*/ 20 h 66"/>
                  <a:gd name="T86" fmla="*/ 92 w 112"/>
                  <a:gd name="T87" fmla="*/ 16 h 66"/>
                  <a:gd name="T88" fmla="*/ 88 w 112"/>
                  <a:gd name="T89" fmla="*/ 12 h 66"/>
                  <a:gd name="T90" fmla="*/ 82 w 112"/>
                  <a:gd name="T91" fmla="*/ 14 h 66"/>
                  <a:gd name="T92" fmla="*/ 78 w 112"/>
                  <a:gd name="T93" fmla="*/ 6 h 66"/>
                  <a:gd name="T94" fmla="*/ 74 w 112"/>
                  <a:gd name="T95" fmla="*/ 6 h 66"/>
                  <a:gd name="T96" fmla="*/ 74 w 112"/>
                  <a:gd name="T97" fmla="*/ 4 h 66"/>
                  <a:gd name="T98" fmla="*/ 68 w 112"/>
                  <a:gd name="T99" fmla="*/ 2 h 66"/>
                  <a:gd name="T100" fmla="*/ 58 w 112"/>
                  <a:gd name="T101" fmla="*/ 0 h 66"/>
                  <a:gd name="T102" fmla="*/ 58 w 112"/>
                  <a:gd name="T103" fmla="*/ 2 h 66"/>
                  <a:gd name="T104" fmla="*/ 56 w 112"/>
                  <a:gd name="T105" fmla="*/ 4 h 66"/>
                  <a:gd name="T106" fmla="*/ 48 w 112"/>
                  <a:gd name="T107" fmla="*/ 4 h 66"/>
                  <a:gd name="T108" fmla="*/ 48 w 112"/>
                  <a:gd name="T109" fmla="*/ 4 h 66"/>
                  <a:gd name="T110" fmla="*/ 48 w 112"/>
                  <a:gd name="T111" fmla="*/ 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 h="66">
                    <a:moveTo>
                      <a:pt x="48" y="4"/>
                    </a:moveTo>
                    <a:lnTo>
                      <a:pt x="48" y="4"/>
                    </a:lnTo>
                    <a:lnTo>
                      <a:pt x="44" y="16"/>
                    </a:lnTo>
                    <a:lnTo>
                      <a:pt x="42" y="24"/>
                    </a:lnTo>
                    <a:lnTo>
                      <a:pt x="34" y="24"/>
                    </a:lnTo>
                    <a:lnTo>
                      <a:pt x="30" y="24"/>
                    </a:lnTo>
                    <a:lnTo>
                      <a:pt x="20" y="6"/>
                    </a:lnTo>
                    <a:lnTo>
                      <a:pt x="12" y="12"/>
                    </a:lnTo>
                    <a:lnTo>
                      <a:pt x="12" y="20"/>
                    </a:lnTo>
                    <a:lnTo>
                      <a:pt x="12" y="24"/>
                    </a:lnTo>
                    <a:lnTo>
                      <a:pt x="6" y="32"/>
                    </a:lnTo>
                    <a:lnTo>
                      <a:pt x="0" y="38"/>
                    </a:lnTo>
                    <a:lnTo>
                      <a:pt x="0" y="44"/>
                    </a:lnTo>
                    <a:lnTo>
                      <a:pt x="12" y="40"/>
                    </a:lnTo>
                    <a:lnTo>
                      <a:pt x="26" y="44"/>
                    </a:lnTo>
                    <a:lnTo>
                      <a:pt x="40" y="48"/>
                    </a:lnTo>
                    <a:lnTo>
                      <a:pt x="44" y="50"/>
                    </a:lnTo>
                    <a:lnTo>
                      <a:pt x="48" y="50"/>
                    </a:lnTo>
                    <a:lnTo>
                      <a:pt x="56" y="50"/>
                    </a:lnTo>
                    <a:lnTo>
                      <a:pt x="58" y="52"/>
                    </a:lnTo>
                    <a:lnTo>
                      <a:pt x="60" y="56"/>
                    </a:lnTo>
                    <a:lnTo>
                      <a:pt x="66" y="58"/>
                    </a:lnTo>
                    <a:lnTo>
                      <a:pt x="68" y="58"/>
                    </a:lnTo>
                    <a:lnTo>
                      <a:pt x="76" y="62"/>
                    </a:lnTo>
                    <a:lnTo>
                      <a:pt x="82" y="66"/>
                    </a:lnTo>
                    <a:lnTo>
                      <a:pt x="86" y="60"/>
                    </a:lnTo>
                    <a:lnTo>
                      <a:pt x="88" y="60"/>
                    </a:lnTo>
                    <a:lnTo>
                      <a:pt x="94" y="60"/>
                    </a:lnTo>
                    <a:lnTo>
                      <a:pt x="96" y="60"/>
                    </a:lnTo>
                    <a:lnTo>
                      <a:pt x="100" y="56"/>
                    </a:lnTo>
                    <a:lnTo>
                      <a:pt x="100" y="48"/>
                    </a:lnTo>
                    <a:lnTo>
                      <a:pt x="102" y="44"/>
                    </a:lnTo>
                    <a:lnTo>
                      <a:pt x="108" y="48"/>
                    </a:lnTo>
                    <a:lnTo>
                      <a:pt x="110" y="48"/>
                    </a:lnTo>
                    <a:lnTo>
                      <a:pt x="112" y="44"/>
                    </a:lnTo>
                    <a:lnTo>
                      <a:pt x="110" y="40"/>
                    </a:lnTo>
                    <a:lnTo>
                      <a:pt x="108" y="32"/>
                    </a:lnTo>
                    <a:lnTo>
                      <a:pt x="104" y="32"/>
                    </a:lnTo>
                    <a:lnTo>
                      <a:pt x="102" y="30"/>
                    </a:lnTo>
                    <a:lnTo>
                      <a:pt x="100" y="30"/>
                    </a:lnTo>
                    <a:lnTo>
                      <a:pt x="100" y="16"/>
                    </a:lnTo>
                    <a:lnTo>
                      <a:pt x="94" y="20"/>
                    </a:lnTo>
                    <a:lnTo>
                      <a:pt x="92" y="20"/>
                    </a:lnTo>
                    <a:lnTo>
                      <a:pt x="92" y="16"/>
                    </a:lnTo>
                    <a:lnTo>
                      <a:pt x="88" y="12"/>
                    </a:lnTo>
                    <a:lnTo>
                      <a:pt x="82" y="14"/>
                    </a:lnTo>
                    <a:lnTo>
                      <a:pt x="78" y="6"/>
                    </a:lnTo>
                    <a:lnTo>
                      <a:pt x="74" y="6"/>
                    </a:lnTo>
                    <a:lnTo>
                      <a:pt x="74" y="4"/>
                    </a:lnTo>
                    <a:lnTo>
                      <a:pt x="68" y="2"/>
                    </a:lnTo>
                    <a:lnTo>
                      <a:pt x="58" y="0"/>
                    </a:lnTo>
                    <a:lnTo>
                      <a:pt x="58" y="2"/>
                    </a:lnTo>
                    <a:lnTo>
                      <a:pt x="56" y="4"/>
                    </a:lnTo>
                    <a:lnTo>
                      <a:pt x="48" y="4"/>
                    </a:lnTo>
                    <a:lnTo>
                      <a:pt x="48" y="4"/>
                    </a:lnTo>
                    <a:lnTo>
                      <a:pt x="48"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3" name="Freeform 1641"/>
              <p:cNvSpPr>
                <a:spLocks/>
              </p:cNvSpPr>
              <p:nvPr/>
            </p:nvSpPr>
            <p:spPr bwMode="auto">
              <a:xfrm>
                <a:off x="2978150" y="3790950"/>
                <a:ext cx="155575" cy="257175"/>
              </a:xfrm>
              <a:custGeom>
                <a:avLst/>
                <a:gdLst>
                  <a:gd name="T0" fmla="*/ 72 w 98"/>
                  <a:gd name="T1" fmla="*/ 150 h 162"/>
                  <a:gd name="T2" fmla="*/ 74 w 98"/>
                  <a:gd name="T3" fmla="*/ 142 h 162"/>
                  <a:gd name="T4" fmla="*/ 70 w 98"/>
                  <a:gd name="T5" fmla="*/ 126 h 162"/>
                  <a:gd name="T6" fmla="*/ 64 w 98"/>
                  <a:gd name="T7" fmla="*/ 120 h 162"/>
                  <a:gd name="T8" fmla="*/ 60 w 98"/>
                  <a:gd name="T9" fmla="*/ 106 h 162"/>
                  <a:gd name="T10" fmla="*/ 54 w 98"/>
                  <a:gd name="T11" fmla="*/ 88 h 162"/>
                  <a:gd name="T12" fmla="*/ 44 w 98"/>
                  <a:gd name="T13" fmla="*/ 86 h 162"/>
                  <a:gd name="T14" fmla="*/ 34 w 98"/>
                  <a:gd name="T15" fmla="*/ 78 h 162"/>
                  <a:gd name="T16" fmla="*/ 26 w 98"/>
                  <a:gd name="T17" fmla="*/ 84 h 162"/>
                  <a:gd name="T18" fmla="*/ 18 w 98"/>
                  <a:gd name="T19" fmla="*/ 90 h 162"/>
                  <a:gd name="T20" fmla="*/ 10 w 98"/>
                  <a:gd name="T21" fmla="*/ 86 h 162"/>
                  <a:gd name="T22" fmla="*/ 6 w 98"/>
                  <a:gd name="T23" fmla="*/ 80 h 162"/>
                  <a:gd name="T24" fmla="*/ 2 w 98"/>
                  <a:gd name="T25" fmla="*/ 72 h 162"/>
                  <a:gd name="T26" fmla="*/ 8 w 98"/>
                  <a:gd name="T27" fmla="*/ 60 h 162"/>
                  <a:gd name="T28" fmla="*/ 0 w 98"/>
                  <a:gd name="T29" fmla="*/ 60 h 162"/>
                  <a:gd name="T30" fmla="*/ 2 w 98"/>
                  <a:gd name="T31" fmla="*/ 46 h 162"/>
                  <a:gd name="T32" fmla="*/ 8 w 98"/>
                  <a:gd name="T33" fmla="*/ 34 h 162"/>
                  <a:gd name="T34" fmla="*/ 18 w 98"/>
                  <a:gd name="T35" fmla="*/ 32 h 162"/>
                  <a:gd name="T36" fmla="*/ 16 w 98"/>
                  <a:gd name="T37" fmla="*/ 6 h 162"/>
                  <a:gd name="T38" fmla="*/ 24 w 98"/>
                  <a:gd name="T39" fmla="*/ 0 h 162"/>
                  <a:gd name="T40" fmla="*/ 30 w 98"/>
                  <a:gd name="T41" fmla="*/ 10 h 162"/>
                  <a:gd name="T42" fmla="*/ 42 w 98"/>
                  <a:gd name="T43" fmla="*/ 22 h 162"/>
                  <a:gd name="T44" fmla="*/ 48 w 98"/>
                  <a:gd name="T45" fmla="*/ 26 h 162"/>
                  <a:gd name="T46" fmla="*/ 62 w 98"/>
                  <a:gd name="T47" fmla="*/ 24 h 162"/>
                  <a:gd name="T48" fmla="*/ 66 w 98"/>
                  <a:gd name="T49" fmla="*/ 40 h 162"/>
                  <a:gd name="T50" fmla="*/ 62 w 98"/>
                  <a:gd name="T51" fmla="*/ 54 h 162"/>
                  <a:gd name="T52" fmla="*/ 52 w 98"/>
                  <a:gd name="T53" fmla="*/ 58 h 162"/>
                  <a:gd name="T54" fmla="*/ 48 w 98"/>
                  <a:gd name="T55" fmla="*/ 68 h 162"/>
                  <a:gd name="T56" fmla="*/ 62 w 98"/>
                  <a:gd name="T57" fmla="*/ 84 h 162"/>
                  <a:gd name="T58" fmla="*/ 74 w 98"/>
                  <a:gd name="T59" fmla="*/ 96 h 162"/>
                  <a:gd name="T60" fmla="*/ 80 w 98"/>
                  <a:gd name="T61" fmla="*/ 108 h 162"/>
                  <a:gd name="T62" fmla="*/ 88 w 98"/>
                  <a:gd name="T63" fmla="*/ 120 h 162"/>
                  <a:gd name="T64" fmla="*/ 98 w 98"/>
                  <a:gd name="T65" fmla="*/ 130 h 162"/>
                  <a:gd name="T66" fmla="*/ 98 w 98"/>
                  <a:gd name="T67" fmla="*/ 148 h 162"/>
                  <a:gd name="T68" fmla="*/ 92 w 98"/>
                  <a:gd name="T69" fmla="*/ 152 h 162"/>
                  <a:gd name="T70" fmla="*/ 82 w 98"/>
                  <a:gd name="T71" fmla="*/ 148 h 162"/>
                  <a:gd name="T72" fmla="*/ 80 w 98"/>
                  <a:gd name="T73" fmla="*/ 160 h 162"/>
                  <a:gd name="T74" fmla="*/ 70 w 98"/>
                  <a:gd name="T75" fmla="*/ 158 h 162"/>
                  <a:gd name="T76" fmla="*/ 70 w 98"/>
                  <a:gd name="T77" fmla="*/ 15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8" h="162">
                    <a:moveTo>
                      <a:pt x="70" y="152"/>
                    </a:moveTo>
                    <a:lnTo>
                      <a:pt x="72" y="150"/>
                    </a:lnTo>
                    <a:lnTo>
                      <a:pt x="74" y="144"/>
                    </a:lnTo>
                    <a:lnTo>
                      <a:pt x="74" y="142"/>
                    </a:lnTo>
                    <a:lnTo>
                      <a:pt x="72" y="134"/>
                    </a:lnTo>
                    <a:lnTo>
                      <a:pt x="70" y="126"/>
                    </a:lnTo>
                    <a:lnTo>
                      <a:pt x="70" y="124"/>
                    </a:lnTo>
                    <a:lnTo>
                      <a:pt x="64" y="120"/>
                    </a:lnTo>
                    <a:lnTo>
                      <a:pt x="62" y="114"/>
                    </a:lnTo>
                    <a:lnTo>
                      <a:pt x="60" y="106"/>
                    </a:lnTo>
                    <a:lnTo>
                      <a:pt x="60" y="98"/>
                    </a:lnTo>
                    <a:lnTo>
                      <a:pt x="54" y="88"/>
                    </a:lnTo>
                    <a:lnTo>
                      <a:pt x="48" y="88"/>
                    </a:lnTo>
                    <a:lnTo>
                      <a:pt x="44" y="86"/>
                    </a:lnTo>
                    <a:lnTo>
                      <a:pt x="42" y="78"/>
                    </a:lnTo>
                    <a:lnTo>
                      <a:pt x="34" y="78"/>
                    </a:lnTo>
                    <a:lnTo>
                      <a:pt x="30" y="84"/>
                    </a:lnTo>
                    <a:lnTo>
                      <a:pt x="26" y="84"/>
                    </a:lnTo>
                    <a:lnTo>
                      <a:pt x="24" y="90"/>
                    </a:lnTo>
                    <a:lnTo>
                      <a:pt x="18" y="90"/>
                    </a:lnTo>
                    <a:lnTo>
                      <a:pt x="16" y="88"/>
                    </a:lnTo>
                    <a:lnTo>
                      <a:pt x="10" y="86"/>
                    </a:lnTo>
                    <a:lnTo>
                      <a:pt x="6" y="86"/>
                    </a:lnTo>
                    <a:lnTo>
                      <a:pt x="6" y="80"/>
                    </a:lnTo>
                    <a:lnTo>
                      <a:pt x="2" y="76"/>
                    </a:lnTo>
                    <a:lnTo>
                      <a:pt x="2" y="72"/>
                    </a:lnTo>
                    <a:lnTo>
                      <a:pt x="10" y="66"/>
                    </a:lnTo>
                    <a:lnTo>
                      <a:pt x="8" y="60"/>
                    </a:lnTo>
                    <a:lnTo>
                      <a:pt x="2" y="60"/>
                    </a:lnTo>
                    <a:lnTo>
                      <a:pt x="0" y="60"/>
                    </a:lnTo>
                    <a:lnTo>
                      <a:pt x="0" y="54"/>
                    </a:lnTo>
                    <a:lnTo>
                      <a:pt x="2" y="46"/>
                    </a:lnTo>
                    <a:lnTo>
                      <a:pt x="2" y="40"/>
                    </a:lnTo>
                    <a:lnTo>
                      <a:pt x="8" y="34"/>
                    </a:lnTo>
                    <a:lnTo>
                      <a:pt x="12" y="34"/>
                    </a:lnTo>
                    <a:lnTo>
                      <a:pt x="18" y="32"/>
                    </a:lnTo>
                    <a:lnTo>
                      <a:pt x="20" y="22"/>
                    </a:lnTo>
                    <a:lnTo>
                      <a:pt x="16" y="6"/>
                    </a:lnTo>
                    <a:lnTo>
                      <a:pt x="16" y="0"/>
                    </a:lnTo>
                    <a:lnTo>
                      <a:pt x="24" y="0"/>
                    </a:lnTo>
                    <a:lnTo>
                      <a:pt x="34" y="6"/>
                    </a:lnTo>
                    <a:lnTo>
                      <a:pt x="30" y="10"/>
                    </a:lnTo>
                    <a:lnTo>
                      <a:pt x="36" y="16"/>
                    </a:lnTo>
                    <a:lnTo>
                      <a:pt x="42" y="22"/>
                    </a:lnTo>
                    <a:lnTo>
                      <a:pt x="44" y="24"/>
                    </a:lnTo>
                    <a:lnTo>
                      <a:pt x="48" y="26"/>
                    </a:lnTo>
                    <a:lnTo>
                      <a:pt x="54" y="22"/>
                    </a:lnTo>
                    <a:lnTo>
                      <a:pt x="62" y="24"/>
                    </a:lnTo>
                    <a:lnTo>
                      <a:pt x="66" y="28"/>
                    </a:lnTo>
                    <a:lnTo>
                      <a:pt x="66" y="40"/>
                    </a:lnTo>
                    <a:lnTo>
                      <a:pt x="62" y="42"/>
                    </a:lnTo>
                    <a:lnTo>
                      <a:pt x="62" y="54"/>
                    </a:lnTo>
                    <a:lnTo>
                      <a:pt x="60" y="58"/>
                    </a:lnTo>
                    <a:lnTo>
                      <a:pt x="52" y="58"/>
                    </a:lnTo>
                    <a:lnTo>
                      <a:pt x="46" y="60"/>
                    </a:lnTo>
                    <a:lnTo>
                      <a:pt x="48" y="68"/>
                    </a:lnTo>
                    <a:lnTo>
                      <a:pt x="60" y="72"/>
                    </a:lnTo>
                    <a:lnTo>
                      <a:pt x="62" y="84"/>
                    </a:lnTo>
                    <a:lnTo>
                      <a:pt x="70" y="94"/>
                    </a:lnTo>
                    <a:lnTo>
                      <a:pt x="74" y="96"/>
                    </a:lnTo>
                    <a:lnTo>
                      <a:pt x="74" y="102"/>
                    </a:lnTo>
                    <a:lnTo>
                      <a:pt x="80" y="108"/>
                    </a:lnTo>
                    <a:lnTo>
                      <a:pt x="86" y="114"/>
                    </a:lnTo>
                    <a:lnTo>
                      <a:pt x="88" y="120"/>
                    </a:lnTo>
                    <a:lnTo>
                      <a:pt x="92" y="126"/>
                    </a:lnTo>
                    <a:lnTo>
                      <a:pt x="98" y="130"/>
                    </a:lnTo>
                    <a:lnTo>
                      <a:pt x="98" y="138"/>
                    </a:lnTo>
                    <a:lnTo>
                      <a:pt x="98" y="148"/>
                    </a:lnTo>
                    <a:lnTo>
                      <a:pt x="98" y="152"/>
                    </a:lnTo>
                    <a:lnTo>
                      <a:pt x="92" y="152"/>
                    </a:lnTo>
                    <a:lnTo>
                      <a:pt x="88" y="150"/>
                    </a:lnTo>
                    <a:lnTo>
                      <a:pt x="82" y="148"/>
                    </a:lnTo>
                    <a:lnTo>
                      <a:pt x="80" y="152"/>
                    </a:lnTo>
                    <a:lnTo>
                      <a:pt x="80" y="160"/>
                    </a:lnTo>
                    <a:lnTo>
                      <a:pt x="74" y="162"/>
                    </a:lnTo>
                    <a:lnTo>
                      <a:pt x="70" y="158"/>
                    </a:lnTo>
                    <a:lnTo>
                      <a:pt x="70" y="152"/>
                    </a:lnTo>
                    <a:lnTo>
                      <a:pt x="70" y="152"/>
                    </a:lnTo>
                    <a:lnTo>
                      <a:pt x="70" y="15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4" name="Freeform 1642"/>
              <p:cNvSpPr>
                <a:spLocks noEditPoints="1"/>
              </p:cNvSpPr>
              <p:nvPr/>
            </p:nvSpPr>
            <p:spPr bwMode="auto">
              <a:xfrm>
                <a:off x="2257425" y="3162300"/>
                <a:ext cx="254000" cy="120650"/>
              </a:xfrm>
              <a:custGeom>
                <a:avLst/>
                <a:gdLst>
                  <a:gd name="T0" fmla="*/ 54 w 160"/>
                  <a:gd name="T1" fmla="*/ 74 h 76"/>
                  <a:gd name="T2" fmla="*/ 44 w 160"/>
                  <a:gd name="T3" fmla="*/ 74 h 76"/>
                  <a:gd name="T4" fmla="*/ 34 w 160"/>
                  <a:gd name="T5" fmla="*/ 76 h 76"/>
                  <a:gd name="T6" fmla="*/ 28 w 160"/>
                  <a:gd name="T7" fmla="*/ 74 h 76"/>
                  <a:gd name="T8" fmla="*/ 24 w 160"/>
                  <a:gd name="T9" fmla="*/ 70 h 76"/>
                  <a:gd name="T10" fmla="*/ 16 w 160"/>
                  <a:gd name="T11" fmla="*/ 74 h 76"/>
                  <a:gd name="T12" fmla="*/ 14 w 160"/>
                  <a:gd name="T13" fmla="*/ 68 h 76"/>
                  <a:gd name="T14" fmla="*/ 0 w 160"/>
                  <a:gd name="T15" fmla="*/ 64 h 76"/>
                  <a:gd name="T16" fmla="*/ 14 w 160"/>
                  <a:gd name="T17" fmla="*/ 64 h 76"/>
                  <a:gd name="T18" fmla="*/ 18 w 160"/>
                  <a:gd name="T19" fmla="*/ 58 h 76"/>
                  <a:gd name="T20" fmla="*/ 22 w 160"/>
                  <a:gd name="T21" fmla="*/ 64 h 76"/>
                  <a:gd name="T22" fmla="*/ 24 w 160"/>
                  <a:gd name="T23" fmla="*/ 58 h 76"/>
                  <a:gd name="T24" fmla="*/ 34 w 160"/>
                  <a:gd name="T25" fmla="*/ 58 h 76"/>
                  <a:gd name="T26" fmla="*/ 42 w 160"/>
                  <a:gd name="T27" fmla="*/ 52 h 76"/>
                  <a:gd name="T28" fmla="*/ 50 w 160"/>
                  <a:gd name="T29" fmla="*/ 42 h 76"/>
                  <a:gd name="T30" fmla="*/ 42 w 160"/>
                  <a:gd name="T31" fmla="*/ 40 h 76"/>
                  <a:gd name="T32" fmla="*/ 32 w 160"/>
                  <a:gd name="T33" fmla="*/ 38 h 76"/>
                  <a:gd name="T34" fmla="*/ 28 w 160"/>
                  <a:gd name="T35" fmla="*/ 32 h 76"/>
                  <a:gd name="T36" fmla="*/ 24 w 160"/>
                  <a:gd name="T37" fmla="*/ 32 h 76"/>
                  <a:gd name="T38" fmla="*/ 18 w 160"/>
                  <a:gd name="T39" fmla="*/ 32 h 76"/>
                  <a:gd name="T40" fmla="*/ 16 w 160"/>
                  <a:gd name="T41" fmla="*/ 28 h 76"/>
                  <a:gd name="T42" fmla="*/ 18 w 160"/>
                  <a:gd name="T43" fmla="*/ 24 h 76"/>
                  <a:gd name="T44" fmla="*/ 26 w 160"/>
                  <a:gd name="T45" fmla="*/ 18 h 76"/>
                  <a:gd name="T46" fmla="*/ 24 w 160"/>
                  <a:gd name="T47" fmla="*/ 12 h 76"/>
                  <a:gd name="T48" fmla="*/ 24 w 160"/>
                  <a:gd name="T49" fmla="*/ 10 h 76"/>
                  <a:gd name="T50" fmla="*/ 32 w 160"/>
                  <a:gd name="T51" fmla="*/ 4 h 76"/>
                  <a:gd name="T52" fmla="*/ 46 w 160"/>
                  <a:gd name="T53" fmla="*/ 6 h 76"/>
                  <a:gd name="T54" fmla="*/ 54 w 160"/>
                  <a:gd name="T55" fmla="*/ 14 h 76"/>
                  <a:gd name="T56" fmla="*/ 60 w 160"/>
                  <a:gd name="T57" fmla="*/ 10 h 76"/>
                  <a:gd name="T58" fmla="*/ 62 w 160"/>
                  <a:gd name="T59" fmla="*/ 6 h 76"/>
                  <a:gd name="T60" fmla="*/ 70 w 160"/>
                  <a:gd name="T61" fmla="*/ 2 h 76"/>
                  <a:gd name="T62" fmla="*/ 78 w 160"/>
                  <a:gd name="T63" fmla="*/ 2 h 76"/>
                  <a:gd name="T64" fmla="*/ 86 w 160"/>
                  <a:gd name="T65" fmla="*/ 6 h 76"/>
                  <a:gd name="T66" fmla="*/ 96 w 160"/>
                  <a:gd name="T67" fmla="*/ 4 h 76"/>
                  <a:gd name="T68" fmla="*/ 120 w 160"/>
                  <a:gd name="T69" fmla="*/ 0 h 76"/>
                  <a:gd name="T70" fmla="*/ 134 w 160"/>
                  <a:gd name="T71" fmla="*/ 0 h 76"/>
                  <a:gd name="T72" fmla="*/ 144 w 160"/>
                  <a:gd name="T73" fmla="*/ 4 h 76"/>
                  <a:gd name="T74" fmla="*/ 152 w 160"/>
                  <a:gd name="T75" fmla="*/ 10 h 76"/>
                  <a:gd name="T76" fmla="*/ 146 w 160"/>
                  <a:gd name="T77" fmla="*/ 18 h 76"/>
                  <a:gd name="T78" fmla="*/ 136 w 160"/>
                  <a:gd name="T79" fmla="*/ 24 h 76"/>
                  <a:gd name="T80" fmla="*/ 132 w 160"/>
                  <a:gd name="T81" fmla="*/ 36 h 76"/>
                  <a:gd name="T82" fmla="*/ 120 w 160"/>
                  <a:gd name="T83" fmla="*/ 38 h 76"/>
                  <a:gd name="T84" fmla="*/ 106 w 160"/>
                  <a:gd name="T85" fmla="*/ 42 h 76"/>
                  <a:gd name="T86" fmla="*/ 106 w 160"/>
                  <a:gd name="T87" fmla="*/ 52 h 76"/>
                  <a:gd name="T88" fmla="*/ 98 w 160"/>
                  <a:gd name="T89" fmla="*/ 58 h 76"/>
                  <a:gd name="T90" fmla="*/ 88 w 160"/>
                  <a:gd name="T91" fmla="*/ 60 h 76"/>
                  <a:gd name="T92" fmla="*/ 82 w 160"/>
                  <a:gd name="T93" fmla="*/ 60 h 76"/>
                  <a:gd name="T94" fmla="*/ 78 w 160"/>
                  <a:gd name="T95" fmla="*/ 56 h 76"/>
                  <a:gd name="T96" fmla="*/ 70 w 160"/>
                  <a:gd name="T97" fmla="*/ 60 h 76"/>
                  <a:gd name="T98" fmla="*/ 60 w 160"/>
                  <a:gd name="T99" fmla="*/ 68 h 76"/>
                  <a:gd name="T100" fmla="*/ 54 w 160"/>
                  <a:gd name="T101" fmla="*/ 74 h 76"/>
                  <a:gd name="T102" fmla="*/ 128 w 160"/>
                  <a:gd name="T103" fmla="*/ 2 h 76"/>
                  <a:gd name="T104" fmla="*/ 132 w 160"/>
                  <a:gd name="T105" fmla="*/ 2 h 76"/>
                  <a:gd name="T106" fmla="*/ 132 w 160"/>
                  <a:gd name="T107" fmla="*/ 6 h 76"/>
                  <a:gd name="T108" fmla="*/ 110 w 160"/>
                  <a:gd name="T109" fmla="*/ 14 h 76"/>
                  <a:gd name="T110" fmla="*/ 116 w 160"/>
                  <a:gd name="T111" fmla="*/ 6 h 76"/>
                  <a:gd name="T112" fmla="*/ 126 w 160"/>
                  <a:gd name="T113" fmla="*/ 2 h 76"/>
                  <a:gd name="T114" fmla="*/ 128 w 160"/>
                  <a:gd name="T115"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0" h="76">
                    <a:moveTo>
                      <a:pt x="54" y="74"/>
                    </a:moveTo>
                    <a:lnTo>
                      <a:pt x="54" y="74"/>
                    </a:lnTo>
                    <a:lnTo>
                      <a:pt x="50" y="74"/>
                    </a:lnTo>
                    <a:lnTo>
                      <a:pt x="44" y="74"/>
                    </a:lnTo>
                    <a:lnTo>
                      <a:pt x="40" y="76"/>
                    </a:lnTo>
                    <a:lnTo>
                      <a:pt x="34" y="76"/>
                    </a:lnTo>
                    <a:lnTo>
                      <a:pt x="32" y="76"/>
                    </a:lnTo>
                    <a:lnTo>
                      <a:pt x="28" y="74"/>
                    </a:lnTo>
                    <a:lnTo>
                      <a:pt x="26" y="70"/>
                    </a:lnTo>
                    <a:lnTo>
                      <a:pt x="24" y="70"/>
                    </a:lnTo>
                    <a:lnTo>
                      <a:pt x="18" y="74"/>
                    </a:lnTo>
                    <a:lnTo>
                      <a:pt x="16" y="74"/>
                    </a:lnTo>
                    <a:lnTo>
                      <a:pt x="16" y="70"/>
                    </a:lnTo>
                    <a:lnTo>
                      <a:pt x="14" y="68"/>
                    </a:lnTo>
                    <a:lnTo>
                      <a:pt x="6" y="70"/>
                    </a:lnTo>
                    <a:lnTo>
                      <a:pt x="0" y="64"/>
                    </a:lnTo>
                    <a:lnTo>
                      <a:pt x="8" y="60"/>
                    </a:lnTo>
                    <a:lnTo>
                      <a:pt x="14" y="64"/>
                    </a:lnTo>
                    <a:lnTo>
                      <a:pt x="16" y="58"/>
                    </a:lnTo>
                    <a:lnTo>
                      <a:pt x="18" y="58"/>
                    </a:lnTo>
                    <a:lnTo>
                      <a:pt x="18" y="60"/>
                    </a:lnTo>
                    <a:lnTo>
                      <a:pt x="22" y="64"/>
                    </a:lnTo>
                    <a:lnTo>
                      <a:pt x="24" y="60"/>
                    </a:lnTo>
                    <a:lnTo>
                      <a:pt x="24" y="58"/>
                    </a:lnTo>
                    <a:lnTo>
                      <a:pt x="26" y="56"/>
                    </a:lnTo>
                    <a:lnTo>
                      <a:pt x="34" y="58"/>
                    </a:lnTo>
                    <a:lnTo>
                      <a:pt x="40" y="56"/>
                    </a:lnTo>
                    <a:lnTo>
                      <a:pt x="42" y="52"/>
                    </a:lnTo>
                    <a:lnTo>
                      <a:pt x="46" y="46"/>
                    </a:lnTo>
                    <a:lnTo>
                      <a:pt x="50" y="42"/>
                    </a:lnTo>
                    <a:lnTo>
                      <a:pt x="46" y="42"/>
                    </a:lnTo>
                    <a:lnTo>
                      <a:pt x="42" y="40"/>
                    </a:lnTo>
                    <a:lnTo>
                      <a:pt x="36" y="38"/>
                    </a:lnTo>
                    <a:lnTo>
                      <a:pt x="32" y="38"/>
                    </a:lnTo>
                    <a:lnTo>
                      <a:pt x="28" y="38"/>
                    </a:lnTo>
                    <a:lnTo>
                      <a:pt x="28" y="32"/>
                    </a:lnTo>
                    <a:lnTo>
                      <a:pt x="28" y="30"/>
                    </a:lnTo>
                    <a:lnTo>
                      <a:pt x="24" y="32"/>
                    </a:lnTo>
                    <a:lnTo>
                      <a:pt x="22" y="32"/>
                    </a:lnTo>
                    <a:lnTo>
                      <a:pt x="18" y="32"/>
                    </a:lnTo>
                    <a:lnTo>
                      <a:pt x="18" y="30"/>
                    </a:lnTo>
                    <a:lnTo>
                      <a:pt x="16" y="28"/>
                    </a:lnTo>
                    <a:lnTo>
                      <a:pt x="14" y="28"/>
                    </a:lnTo>
                    <a:lnTo>
                      <a:pt x="18" y="24"/>
                    </a:lnTo>
                    <a:lnTo>
                      <a:pt x="26" y="20"/>
                    </a:lnTo>
                    <a:lnTo>
                      <a:pt x="26" y="18"/>
                    </a:lnTo>
                    <a:lnTo>
                      <a:pt x="26" y="14"/>
                    </a:lnTo>
                    <a:lnTo>
                      <a:pt x="24" y="12"/>
                    </a:lnTo>
                    <a:lnTo>
                      <a:pt x="18" y="14"/>
                    </a:lnTo>
                    <a:lnTo>
                      <a:pt x="24" y="10"/>
                    </a:lnTo>
                    <a:lnTo>
                      <a:pt x="26" y="6"/>
                    </a:lnTo>
                    <a:lnTo>
                      <a:pt x="32" y="4"/>
                    </a:lnTo>
                    <a:lnTo>
                      <a:pt x="42" y="4"/>
                    </a:lnTo>
                    <a:lnTo>
                      <a:pt x="46" y="6"/>
                    </a:lnTo>
                    <a:lnTo>
                      <a:pt x="52" y="10"/>
                    </a:lnTo>
                    <a:lnTo>
                      <a:pt x="54" y="14"/>
                    </a:lnTo>
                    <a:lnTo>
                      <a:pt x="58" y="14"/>
                    </a:lnTo>
                    <a:lnTo>
                      <a:pt x="60" y="10"/>
                    </a:lnTo>
                    <a:lnTo>
                      <a:pt x="62" y="10"/>
                    </a:lnTo>
                    <a:lnTo>
                      <a:pt x="62" y="6"/>
                    </a:lnTo>
                    <a:lnTo>
                      <a:pt x="68" y="2"/>
                    </a:lnTo>
                    <a:lnTo>
                      <a:pt x="70" y="2"/>
                    </a:lnTo>
                    <a:lnTo>
                      <a:pt x="74" y="0"/>
                    </a:lnTo>
                    <a:lnTo>
                      <a:pt x="78" y="2"/>
                    </a:lnTo>
                    <a:lnTo>
                      <a:pt x="80" y="4"/>
                    </a:lnTo>
                    <a:lnTo>
                      <a:pt x="86" y="6"/>
                    </a:lnTo>
                    <a:lnTo>
                      <a:pt x="88" y="6"/>
                    </a:lnTo>
                    <a:lnTo>
                      <a:pt x="96" y="4"/>
                    </a:lnTo>
                    <a:lnTo>
                      <a:pt x="104" y="0"/>
                    </a:lnTo>
                    <a:lnTo>
                      <a:pt x="120" y="0"/>
                    </a:lnTo>
                    <a:lnTo>
                      <a:pt x="128" y="0"/>
                    </a:lnTo>
                    <a:lnTo>
                      <a:pt x="134" y="0"/>
                    </a:lnTo>
                    <a:lnTo>
                      <a:pt x="138" y="2"/>
                    </a:lnTo>
                    <a:lnTo>
                      <a:pt x="144" y="4"/>
                    </a:lnTo>
                    <a:lnTo>
                      <a:pt x="146" y="6"/>
                    </a:lnTo>
                    <a:lnTo>
                      <a:pt x="152" y="10"/>
                    </a:lnTo>
                    <a:lnTo>
                      <a:pt x="160" y="12"/>
                    </a:lnTo>
                    <a:lnTo>
                      <a:pt x="146" y="18"/>
                    </a:lnTo>
                    <a:lnTo>
                      <a:pt x="138" y="24"/>
                    </a:lnTo>
                    <a:lnTo>
                      <a:pt x="136" y="24"/>
                    </a:lnTo>
                    <a:lnTo>
                      <a:pt x="132" y="28"/>
                    </a:lnTo>
                    <a:lnTo>
                      <a:pt x="132" y="36"/>
                    </a:lnTo>
                    <a:lnTo>
                      <a:pt x="126" y="36"/>
                    </a:lnTo>
                    <a:lnTo>
                      <a:pt x="120" y="38"/>
                    </a:lnTo>
                    <a:lnTo>
                      <a:pt x="114" y="38"/>
                    </a:lnTo>
                    <a:lnTo>
                      <a:pt x="106" y="42"/>
                    </a:lnTo>
                    <a:lnTo>
                      <a:pt x="106" y="50"/>
                    </a:lnTo>
                    <a:lnTo>
                      <a:pt x="106" y="52"/>
                    </a:lnTo>
                    <a:lnTo>
                      <a:pt x="104" y="56"/>
                    </a:lnTo>
                    <a:lnTo>
                      <a:pt x="98" y="58"/>
                    </a:lnTo>
                    <a:lnTo>
                      <a:pt x="90" y="58"/>
                    </a:lnTo>
                    <a:lnTo>
                      <a:pt x="88" y="60"/>
                    </a:lnTo>
                    <a:lnTo>
                      <a:pt x="82" y="64"/>
                    </a:lnTo>
                    <a:lnTo>
                      <a:pt x="82" y="60"/>
                    </a:lnTo>
                    <a:lnTo>
                      <a:pt x="80" y="58"/>
                    </a:lnTo>
                    <a:lnTo>
                      <a:pt x="78" y="56"/>
                    </a:lnTo>
                    <a:lnTo>
                      <a:pt x="72" y="56"/>
                    </a:lnTo>
                    <a:lnTo>
                      <a:pt x="70" y="60"/>
                    </a:lnTo>
                    <a:lnTo>
                      <a:pt x="64" y="66"/>
                    </a:lnTo>
                    <a:lnTo>
                      <a:pt x="60" y="68"/>
                    </a:lnTo>
                    <a:lnTo>
                      <a:pt x="54" y="74"/>
                    </a:lnTo>
                    <a:lnTo>
                      <a:pt x="54" y="74"/>
                    </a:lnTo>
                    <a:lnTo>
                      <a:pt x="54" y="74"/>
                    </a:lnTo>
                    <a:close/>
                    <a:moveTo>
                      <a:pt x="128" y="2"/>
                    </a:moveTo>
                    <a:lnTo>
                      <a:pt x="128" y="2"/>
                    </a:lnTo>
                    <a:lnTo>
                      <a:pt x="132" y="2"/>
                    </a:lnTo>
                    <a:lnTo>
                      <a:pt x="134" y="2"/>
                    </a:lnTo>
                    <a:lnTo>
                      <a:pt x="132" y="6"/>
                    </a:lnTo>
                    <a:lnTo>
                      <a:pt x="124" y="14"/>
                    </a:lnTo>
                    <a:lnTo>
                      <a:pt x="110" y="14"/>
                    </a:lnTo>
                    <a:lnTo>
                      <a:pt x="108" y="6"/>
                    </a:lnTo>
                    <a:lnTo>
                      <a:pt x="116" y="6"/>
                    </a:lnTo>
                    <a:lnTo>
                      <a:pt x="124" y="4"/>
                    </a:lnTo>
                    <a:lnTo>
                      <a:pt x="126" y="2"/>
                    </a:lnTo>
                    <a:lnTo>
                      <a:pt x="128" y="2"/>
                    </a:lnTo>
                    <a:lnTo>
                      <a:pt x="128" y="2"/>
                    </a:lnTo>
                    <a:lnTo>
                      <a:pt x="128"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5" name="Freeform 1643"/>
              <p:cNvSpPr>
                <a:spLocks/>
              </p:cNvSpPr>
              <p:nvPr/>
            </p:nvSpPr>
            <p:spPr bwMode="auto">
              <a:xfrm>
                <a:off x="1720850" y="3559175"/>
                <a:ext cx="57150" cy="50800"/>
              </a:xfrm>
              <a:custGeom>
                <a:avLst/>
                <a:gdLst>
                  <a:gd name="T0" fmla="*/ 36 w 36"/>
                  <a:gd name="T1" fmla="*/ 28 h 32"/>
                  <a:gd name="T2" fmla="*/ 36 w 36"/>
                  <a:gd name="T3" fmla="*/ 28 h 32"/>
                  <a:gd name="T4" fmla="*/ 30 w 36"/>
                  <a:gd name="T5" fmla="*/ 24 h 32"/>
                  <a:gd name="T6" fmla="*/ 26 w 36"/>
                  <a:gd name="T7" fmla="*/ 18 h 32"/>
                  <a:gd name="T8" fmla="*/ 28 w 36"/>
                  <a:gd name="T9" fmla="*/ 12 h 32"/>
                  <a:gd name="T10" fmla="*/ 28 w 36"/>
                  <a:gd name="T11" fmla="*/ 8 h 32"/>
                  <a:gd name="T12" fmla="*/ 36 w 36"/>
                  <a:gd name="T13" fmla="*/ 8 h 32"/>
                  <a:gd name="T14" fmla="*/ 30 w 36"/>
                  <a:gd name="T15" fmla="*/ 0 h 32"/>
                  <a:gd name="T16" fmla="*/ 28 w 36"/>
                  <a:gd name="T17" fmla="*/ 0 h 32"/>
                  <a:gd name="T18" fmla="*/ 22 w 36"/>
                  <a:gd name="T19" fmla="*/ 0 h 32"/>
                  <a:gd name="T20" fmla="*/ 20 w 36"/>
                  <a:gd name="T21" fmla="*/ 0 h 32"/>
                  <a:gd name="T22" fmla="*/ 18 w 36"/>
                  <a:gd name="T23" fmla="*/ 2 h 32"/>
                  <a:gd name="T24" fmla="*/ 12 w 36"/>
                  <a:gd name="T25" fmla="*/ 10 h 32"/>
                  <a:gd name="T26" fmla="*/ 6 w 36"/>
                  <a:gd name="T27" fmla="*/ 18 h 32"/>
                  <a:gd name="T28" fmla="*/ 0 w 36"/>
                  <a:gd name="T29" fmla="*/ 20 h 32"/>
                  <a:gd name="T30" fmla="*/ 18 w 36"/>
                  <a:gd name="T31" fmla="*/ 26 h 32"/>
                  <a:gd name="T32" fmla="*/ 20 w 36"/>
                  <a:gd name="T33" fmla="*/ 32 h 32"/>
                  <a:gd name="T34" fmla="*/ 36 w 36"/>
                  <a:gd name="T35" fmla="*/ 28 h 32"/>
                  <a:gd name="T36" fmla="*/ 36 w 36"/>
                  <a:gd name="T37" fmla="*/ 28 h 32"/>
                  <a:gd name="T38" fmla="*/ 36 w 36"/>
                  <a:gd name="T3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 h="32">
                    <a:moveTo>
                      <a:pt x="36" y="28"/>
                    </a:moveTo>
                    <a:lnTo>
                      <a:pt x="36" y="28"/>
                    </a:lnTo>
                    <a:lnTo>
                      <a:pt x="30" y="24"/>
                    </a:lnTo>
                    <a:lnTo>
                      <a:pt x="26" y="18"/>
                    </a:lnTo>
                    <a:lnTo>
                      <a:pt x="28" y="12"/>
                    </a:lnTo>
                    <a:lnTo>
                      <a:pt x="28" y="8"/>
                    </a:lnTo>
                    <a:lnTo>
                      <a:pt x="36" y="8"/>
                    </a:lnTo>
                    <a:lnTo>
                      <a:pt x="30" y="0"/>
                    </a:lnTo>
                    <a:lnTo>
                      <a:pt x="28" y="0"/>
                    </a:lnTo>
                    <a:lnTo>
                      <a:pt x="22" y="0"/>
                    </a:lnTo>
                    <a:lnTo>
                      <a:pt x="20" y="0"/>
                    </a:lnTo>
                    <a:lnTo>
                      <a:pt x="18" y="2"/>
                    </a:lnTo>
                    <a:lnTo>
                      <a:pt x="12" y="10"/>
                    </a:lnTo>
                    <a:lnTo>
                      <a:pt x="6" y="18"/>
                    </a:lnTo>
                    <a:lnTo>
                      <a:pt x="0" y="20"/>
                    </a:lnTo>
                    <a:lnTo>
                      <a:pt x="18" y="26"/>
                    </a:lnTo>
                    <a:lnTo>
                      <a:pt x="20" y="32"/>
                    </a:lnTo>
                    <a:lnTo>
                      <a:pt x="36" y="28"/>
                    </a:lnTo>
                    <a:lnTo>
                      <a:pt x="36" y="28"/>
                    </a:lnTo>
                    <a:lnTo>
                      <a:pt x="36" y="2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6" name="Freeform 1645"/>
              <p:cNvSpPr>
                <a:spLocks noEditPoints="1"/>
              </p:cNvSpPr>
              <p:nvPr/>
            </p:nvSpPr>
            <p:spPr bwMode="auto">
              <a:xfrm>
                <a:off x="1743075" y="2749550"/>
                <a:ext cx="952500" cy="482600"/>
              </a:xfrm>
              <a:custGeom>
                <a:avLst/>
                <a:gdLst>
                  <a:gd name="T0" fmla="*/ 180 w 600"/>
                  <a:gd name="T1" fmla="*/ 206 h 304"/>
                  <a:gd name="T2" fmla="*/ 194 w 600"/>
                  <a:gd name="T3" fmla="*/ 190 h 304"/>
                  <a:gd name="T4" fmla="*/ 214 w 600"/>
                  <a:gd name="T5" fmla="*/ 190 h 304"/>
                  <a:gd name="T6" fmla="*/ 214 w 600"/>
                  <a:gd name="T7" fmla="*/ 232 h 304"/>
                  <a:gd name="T8" fmla="*/ 214 w 600"/>
                  <a:gd name="T9" fmla="*/ 250 h 304"/>
                  <a:gd name="T10" fmla="*/ 260 w 600"/>
                  <a:gd name="T11" fmla="*/ 278 h 304"/>
                  <a:gd name="T12" fmla="*/ 272 w 600"/>
                  <a:gd name="T13" fmla="*/ 290 h 304"/>
                  <a:gd name="T14" fmla="*/ 298 w 600"/>
                  <a:gd name="T15" fmla="*/ 304 h 304"/>
                  <a:gd name="T16" fmla="*/ 324 w 600"/>
                  <a:gd name="T17" fmla="*/ 282 h 304"/>
                  <a:gd name="T18" fmla="*/ 356 w 600"/>
                  <a:gd name="T19" fmla="*/ 264 h 304"/>
                  <a:gd name="T20" fmla="*/ 386 w 600"/>
                  <a:gd name="T21" fmla="*/ 270 h 304"/>
                  <a:gd name="T22" fmla="*/ 410 w 600"/>
                  <a:gd name="T23" fmla="*/ 268 h 304"/>
                  <a:gd name="T24" fmla="*/ 464 w 600"/>
                  <a:gd name="T25" fmla="*/ 262 h 304"/>
                  <a:gd name="T26" fmla="*/ 486 w 600"/>
                  <a:gd name="T27" fmla="*/ 242 h 304"/>
                  <a:gd name="T28" fmla="*/ 520 w 600"/>
                  <a:gd name="T29" fmla="*/ 214 h 304"/>
                  <a:gd name="T30" fmla="*/ 540 w 600"/>
                  <a:gd name="T31" fmla="*/ 170 h 304"/>
                  <a:gd name="T32" fmla="*/ 600 w 600"/>
                  <a:gd name="T33" fmla="*/ 134 h 304"/>
                  <a:gd name="T34" fmla="*/ 538 w 600"/>
                  <a:gd name="T35" fmla="*/ 124 h 304"/>
                  <a:gd name="T36" fmla="*/ 502 w 600"/>
                  <a:gd name="T37" fmla="*/ 88 h 304"/>
                  <a:gd name="T38" fmla="*/ 450 w 600"/>
                  <a:gd name="T39" fmla="*/ 62 h 304"/>
                  <a:gd name="T40" fmla="*/ 392 w 600"/>
                  <a:gd name="T41" fmla="*/ 24 h 304"/>
                  <a:gd name="T42" fmla="*/ 356 w 600"/>
                  <a:gd name="T43" fmla="*/ 24 h 304"/>
                  <a:gd name="T44" fmla="*/ 322 w 600"/>
                  <a:gd name="T45" fmla="*/ 8 h 304"/>
                  <a:gd name="T46" fmla="*/ 278 w 600"/>
                  <a:gd name="T47" fmla="*/ 10 h 304"/>
                  <a:gd name="T48" fmla="*/ 204 w 600"/>
                  <a:gd name="T49" fmla="*/ 12 h 304"/>
                  <a:gd name="T50" fmla="*/ 188 w 600"/>
                  <a:gd name="T51" fmla="*/ 56 h 304"/>
                  <a:gd name="T52" fmla="*/ 204 w 600"/>
                  <a:gd name="T53" fmla="*/ 96 h 304"/>
                  <a:gd name="T54" fmla="*/ 172 w 600"/>
                  <a:gd name="T55" fmla="*/ 88 h 304"/>
                  <a:gd name="T56" fmla="*/ 150 w 600"/>
                  <a:gd name="T57" fmla="*/ 92 h 304"/>
                  <a:gd name="T58" fmla="*/ 128 w 600"/>
                  <a:gd name="T59" fmla="*/ 96 h 304"/>
                  <a:gd name="T60" fmla="*/ 116 w 600"/>
                  <a:gd name="T61" fmla="*/ 88 h 304"/>
                  <a:gd name="T62" fmla="*/ 92 w 600"/>
                  <a:gd name="T63" fmla="*/ 70 h 304"/>
                  <a:gd name="T64" fmla="*/ 78 w 600"/>
                  <a:gd name="T65" fmla="*/ 62 h 304"/>
                  <a:gd name="T66" fmla="*/ 42 w 600"/>
                  <a:gd name="T67" fmla="*/ 80 h 304"/>
                  <a:gd name="T68" fmla="*/ 36 w 600"/>
                  <a:gd name="T69" fmla="*/ 100 h 304"/>
                  <a:gd name="T70" fmla="*/ 16 w 600"/>
                  <a:gd name="T71" fmla="*/ 106 h 304"/>
                  <a:gd name="T72" fmla="*/ 8 w 600"/>
                  <a:gd name="T73" fmla="*/ 124 h 304"/>
                  <a:gd name="T74" fmla="*/ 8 w 600"/>
                  <a:gd name="T75" fmla="*/ 150 h 304"/>
                  <a:gd name="T76" fmla="*/ 24 w 600"/>
                  <a:gd name="T77" fmla="*/ 172 h 304"/>
                  <a:gd name="T78" fmla="*/ 32 w 600"/>
                  <a:gd name="T79" fmla="*/ 190 h 304"/>
                  <a:gd name="T80" fmla="*/ 54 w 600"/>
                  <a:gd name="T81" fmla="*/ 180 h 304"/>
                  <a:gd name="T82" fmla="*/ 92 w 600"/>
                  <a:gd name="T83" fmla="*/ 190 h 304"/>
                  <a:gd name="T84" fmla="*/ 110 w 600"/>
                  <a:gd name="T85" fmla="*/ 218 h 304"/>
                  <a:gd name="T86" fmla="*/ 92 w 600"/>
                  <a:gd name="T87" fmla="*/ 222 h 304"/>
                  <a:gd name="T88" fmla="*/ 60 w 600"/>
                  <a:gd name="T89" fmla="*/ 226 h 304"/>
                  <a:gd name="T90" fmla="*/ 52 w 600"/>
                  <a:gd name="T91" fmla="*/ 242 h 304"/>
                  <a:gd name="T92" fmla="*/ 82 w 600"/>
                  <a:gd name="T93" fmla="*/ 278 h 304"/>
                  <a:gd name="T94" fmla="*/ 118 w 600"/>
                  <a:gd name="T95" fmla="*/ 288 h 304"/>
                  <a:gd name="T96" fmla="*/ 162 w 600"/>
                  <a:gd name="T97" fmla="*/ 210 h 304"/>
                  <a:gd name="T98" fmla="*/ 88 w 600"/>
                  <a:gd name="T99" fmla="*/ 242 h 304"/>
                  <a:gd name="T100" fmla="*/ 90 w 600"/>
                  <a:gd name="T101" fmla="*/ 232 h 304"/>
                  <a:gd name="T102" fmla="*/ 476 w 600"/>
                  <a:gd name="T103" fmla="*/ 180 h 304"/>
                  <a:gd name="T104" fmla="*/ 416 w 600"/>
                  <a:gd name="T105" fmla="*/ 190 h 304"/>
                  <a:gd name="T106" fmla="*/ 392 w 600"/>
                  <a:gd name="T107" fmla="*/ 210 h 304"/>
                  <a:gd name="T108" fmla="*/ 392 w 600"/>
                  <a:gd name="T109" fmla="*/ 226 h 304"/>
                  <a:gd name="T110" fmla="*/ 392 w 600"/>
                  <a:gd name="T111" fmla="*/ 190 h 304"/>
                  <a:gd name="T112" fmla="*/ 440 w 600"/>
                  <a:gd name="T113" fmla="*/ 180 h 304"/>
                  <a:gd name="T114" fmla="*/ 466 w 600"/>
                  <a:gd name="T115" fmla="*/ 172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0" h="304">
                    <a:moveTo>
                      <a:pt x="168" y="210"/>
                    </a:moveTo>
                    <a:lnTo>
                      <a:pt x="168" y="210"/>
                    </a:lnTo>
                    <a:lnTo>
                      <a:pt x="170" y="208"/>
                    </a:lnTo>
                    <a:lnTo>
                      <a:pt x="176" y="208"/>
                    </a:lnTo>
                    <a:lnTo>
                      <a:pt x="172" y="206"/>
                    </a:lnTo>
                    <a:lnTo>
                      <a:pt x="176" y="206"/>
                    </a:lnTo>
                    <a:lnTo>
                      <a:pt x="180" y="206"/>
                    </a:lnTo>
                    <a:lnTo>
                      <a:pt x="178" y="208"/>
                    </a:lnTo>
                    <a:lnTo>
                      <a:pt x="178" y="210"/>
                    </a:lnTo>
                    <a:lnTo>
                      <a:pt x="180" y="210"/>
                    </a:lnTo>
                    <a:lnTo>
                      <a:pt x="186" y="200"/>
                    </a:lnTo>
                    <a:lnTo>
                      <a:pt x="198" y="196"/>
                    </a:lnTo>
                    <a:lnTo>
                      <a:pt x="196" y="192"/>
                    </a:lnTo>
                    <a:lnTo>
                      <a:pt x="194" y="190"/>
                    </a:lnTo>
                    <a:lnTo>
                      <a:pt x="196" y="190"/>
                    </a:lnTo>
                    <a:lnTo>
                      <a:pt x="200" y="190"/>
                    </a:lnTo>
                    <a:lnTo>
                      <a:pt x="206" y="192"/>
                    </a:lnTo>
                    <a:lnTo>
                      <a:pt x="206" y="188"/>
                    </a:lnTo>
                    <a:lnTo>
                      <a:pt x="208" y="188"/>
                    </a:lnTo>
                    <a:lnTo>
                      <a:pt x="208" y="190"/>
                    </a:lnTo>
                    <a:lnTo>
                      <a:pt x="214" y="190"/>
                    </a:lnTo>
                    <a:lnTo>
                      <a:pt x="208" y="198"/>
                    </a:lnTo>
                    <a:lnTo>
                      <a:pt x="206" y="208"/>
                    </a:lnTo>
                    <a:lnTo>
                      <a:pt x="206" y="218"/>
                    </a:lnTo>
                    <a:lnTo>
                      <a:pt x="206" y="224"/>
                    </a:lnTo>
                    <a:lnTo>
                      <a:pt x="212" y="226"/>
                    </a:lnTo>
                    <a:lnTo>
                      <a:pt x="216" y="228"/>
                    </a:lnTo>
                    <a:lnTo>
                      <a:pt x="214" y="232"/>
                    </a:lnTo>
                    <a:lnTo>
                      <a:pt x="214" y="234"/>
                    </a:lnTo>
                    <a:lnTo>
                      <a:pt x="214" y="236"/>
                    </a:lnTo>
                    <a:lnTo>
                      <a:pt x="216" y="236"/>
                    </a:lnTo>
                    <a:lnTo>
                      <a:pt x="216" y="240"/>
                    </a:lnTo>
                    <a:lnTo>
                      <a:pt x="212" y="240"/>
                    </a:lnTo>
                    <a:lnTo>
                      <a:pt x="214" y="244"/>
                    </a:lnTo>
                    <a:lnTo>
                      <a:pt x="214" y="250"/>
                    </a:lnTo>
                    <a:lnTo>
                      <a:pt x="216" y="264"/>
                    </a:lnTo>
                    <a:lnTo>
                      <a:pt x="222" y="264"/>
                    </a:lnTo>
                    <a:lnTo>
                      <a:pt x="232" y="268"/>
                    </a:lnTo>
                    <a:lnTo>
                      <a:pt x="250" y="270"/>
                    </a:lnTo>
                    <a:lnTo>
                      <a:pt x="252" y="268"/>
                    </a:lnTo>
                    <a:lnTo>
                      <a:pt x="258" y="276"/>
                    </a:lnTo>
                    <a:lnTo>
                      <a:pt x="260" y="278"/>
                    </a:lnTo>
                    <a:lnTo>
                      <a:pt x="266" y="278"/>
                    </a:lnTo>
                    <a:lnTo>
                      <a:pt x="268" y="278"/>
                    </a:lnTo>
                    <a:lnTo>
                      <a:pt x="270" y="280"/>
                    </a:lnTo>
                    <a:lnTo>
                      <a:pt x="270" y="282"/>
                    </a:lnTo>
                    <a:lnTo>
                      <a:pt x="272" y="282"/>
                    </a:lnTo>
                    <a:lnTo>
                      <a:pt x="270" y="288"/>
                    </a:lnTo>
                    <a:lnTo>
                      <a:pt x="272" y="290"/>
                    </a:lnTo>
                    <a:lnTo>
                      <a:pt x="278" y="294"/>
                    </a:lnTo>
                    <a:lnTo>
                      <a:pt x="286" y="294"/>
                    </a:lnTo>
                    <a:lnTo>
                      <a:pt x="290" y="294"/>
                    </a:lnTo>
                    <a:lnTo>
                      <a:pt x="296" y="296"/>
                    </a:lnTo>
                    <a:lnTo>
                      <a:pt x="296" y="300"/>
                    </a:lnTo>
                    <a:lnTo>
                      <a:pt x="296" y="304"/>
                    </a:lnTo>
                    <a:lnTo>
                      <a:pt x="298" y="304"/>
                    </a:lnTo>
                    <a:lnTo>
                      <a:pt x="304" y="304"/>
                    </a:lnTo>
                    <a:lnTo>
                      <a:pt x="304" y="296"/>
                    </a:lnTo>
                    <a:lnTo>
                      <a:pt x="312" y="296"/>
                    </a:lnTo>
                    <a:lnTo>
                      <a:pt x="314" y="290"/>
                    </a:lnTo>
                    <a:lnTo>
                      <a:pt x="316" y="286"/>
                    </a:lnTo>
                    <a:lnTo>
                      <a:pt x="322" y="286"/>
                    </a:lnTo>
                    <a:lnTo>
                      <a:pt x="324" y="282"/>
                    </a:lnTo>
                    <a:lnTo>
                      <a:pt x="326" y="280"/>
                    </a:lnTo>
                    <a:lnTo>
                      <a:pt x="334" y="278"/>
                    </a:lnTo>
                    <a:lnTo>
                      <a:pt x="338" y="278"/>
                    </a:lnTo>
                    <a:lnTo>
                      <a:pt x="342" y="276"/>
                    </a:lnTo>
                    <a:lnTo>
                      <a:pt x="344" y="270"/>
                    </a:lnTo>
                    <a:lnTo>
                      <a:pt x="350" y="268"/>
                    </a:lnTo>
                    <a:lnTo>
                      <a:pt x="356" y="264"/>
                    </a:lnTo>
                    <a:lnTo>
                      <a:pt x="366" y="264"/>
                    </a:lnTo>
                    <a:lnTo>
                      <a:pt x="370" y="268"/>
                    </a:lnTo>
                    <a:lnTo>
                      <a:pt x="376" y="270"/>
                    </a:lnTo>
                    <a:lnTo>
                      <a:pt x="378" y="276"/>
                    </a:lnTo>
                    <a:lnTo>
                      <a:pt x="380" y="276"/>
                    </a:lnTo>
                    <a:lnTo>
                      <a:pt x="384" y="270"/>
                    </a:lnTo>
                    <a:lnTo>
                      <a:pt x="386" y="270"/>
                    </a:lnTo>
                    <a:lnTo>
                      <a:pt x="386" y="268"/>
                    </a:lnTo>
                    <a:lnTo>
                      <a:pt x="392" y="262"/>
                    </a:lnTo>
                    <a:lnTo>
                      <a:pt x="394" y="262"/>
                    </a:lnTo>
                    <a:lnTo>
                      <a:pt x="398" y="260"/>
                    </a:lnTo>
                    <a:lnTo>
                      <a:pt x="402" y="262"/>
                    </a:lnTo>
                    <a:lnTo>
                      <a:pt x="404" y="264"/>
                    </a:lnTo>
                    <a:lnTo>
                      <a:pt x="410" y="268"/>
                    </a:lnTo>
                    <a:lnTo>
                      <a:pt x="412" y="268"/>
                    </a:lnTo>
                    <a:lnTo>
                      <a:pt x="420" y="264"/>
                    </a:lnTo>
                    <a:lnTo>
                      <a:pt x="428" y="260"/>
                    </a:lnTo>
                    <a:lnTo>
                      <a:pt x="446" y="260"/>
                    </a:lnTo>
                    <a:lnTo>
                      <a:pt x="452" y="260"/>
                    </a:lnTo>
                    <a:lnTo>
                      <a:pt x="458" y="260"/>
                    </a:lnTo>
                    <a:lnTo>
                      <a:pt x="464" y="262"/>
                    </a:lnTo>
                    <a:lnTo>
                      <a:pt x="468" y="264"/>
                    </a:lnTo>
                    <a:lnTo>
                      <a:pt x="470" y="268"/>
                    </a:lnTo>
                    <a:lnTo>
                      <a:pt x="476" y="270"/>
                    </a:lnTo>
                    <a:lnTo>
                      <a:pt x="482" y="272"/>
                    </a:lnTo>
                    <a:lnTo>
                      <a:pt x="484" y="262"/>
                    </a:lnTo>
                    <a:lnTo>
                      <a:pt x="488" y="250"/>
                    </a:lnTo>
                    <a:lnTo>
                      <a:pt x="486" y="242"/>
                    </a:lnTo>
                    <a:lnTo>
                      <a:pt x="478" y="234"/>
                    </a:lnTo>
                    <a:lnTo>
                      <a:pt x="476" y="228"/>
                    </a:lnTo>
                    <a:lnTo>
                      <a:pt x="478" y="226"/>
                    </a:lnTo>
                    <a:lnTo>
                      <a:pt x="492" y="224"/>
                    </a:lnTo>
                    <a:lnTo>
                      <a:pt x="502" y="218"/>
                    </a:lnTo>
                    <a:lnTo>
                      <a:pt x="518" y="218"/>
                    </a:lnTo>
                    <a:lnTo>
                      <a:pt x="520" y="214"/>
                    </a:lnTo>
                    <a:lnTo>
                      <a:pt x="514" y="208"/>
                    </a:lnTo>
                    <a:lnTo>
                      <a:pt x="512" y="200"/>
                    </a:lnTo>
                    <a:lnTo>
                      <a:pt x="514" y="188"/>
                    </a:lnTo>
                    <a:lnTo>
                      <a:pt x="522" y="182"/>
                    </a:lnTo>
                    <a:lnTo>
                      <a:pt x="528" y="174"/>
                    </a:lnTo>
                    <a:lnTo>
                      <a:pt x="532" y="170"/>
                    </a:lnTo>
                    <a:lnTo>
                      <a:pt x="540" y="170"/>
                    </a:lnTo>
                    <a:lnTo>
                      <a:pt x="554" y="164"/>
                    </a:lnTo>
                    <a:lnTo>
                      <a:pt x="554" y="160"/>
                    </a:lnTo>
                    <a:lnTo>
                      <a:pt x="556" y="154"/>
                    </a:lnTo>
                    <a:lnTo>
                      <a:pt x="566" y="150"/>
                    </a:lnTo>
                    <a:lnTo>
                      <a:pt x="568" y="144"/>
                    </a:lnTo>
                    <a:lnTo>
                      <a:pt x="576" y="138"/>
                    </a:lnTo>
                    <a:lnTo>
                      <a:pt x="600" y="134"/>
                    </a:lnTo>
                    <a:lnTo>
                      <a:pt x="586" y="132"/>
                    </a:lnTo>
                    <a:lnTo>
                      <a:pt x="584" y="128"/>
                    </a:lnTo>
                    <a:lnTo>
                      <a:pt x="578" y="120"/>
                    </a:lnTo>
                    <a:lnTo>
                      <a:pt x="574" y="116"/>
                    </a:lnTo>
                    <a:lnTo>
                      <a:pt x="568" y="114"/>
                    </a:lnTo>
                    <a:lnTo>
                      <a:pt x="556" y="116"/>
                    </a:lnTo>
                    <a:lnTo>
                      <a:pt x="538" y="124"/>
                    </a:lnTo>
                    <a:lnTo>
                      <a:pt x="528" y="126"/>
                    </a:lnTo>
                    <a:lnTo>
                      <a:pt x="520" y="124"/>
                    </a:lnTo>
                    <a:lnTo>
                      <a:pt x="518" y="118"/>
                    </a:lnTo>
                    <a:lnTo>
                      <a:pt x="514" y="108"/>
                    </a:lnTo>
                    <a:lnTo>
                      <a:pt x="512" y="98"/>
                    </a:lnTo>
                    <a:lnTo>
                      <a:pt x="506" y="92"/>
                    </a:lnTo>
                    <a:lnTo>
                      <a:pt x="502" y="88"/>
                    </a:lnTo>
                    <a:lnTo>
                      <a:pt x="500" y="84"/>
                    </a:lnTo>
                    <a:lnTo>
                      <a:pt x="482" y="84"/>
                    </a:lnTo>
                    <a:lnTo>
                      <a:pt x="476" y="88"/>
                    </a:lnTo>
                    <a:lnTo>
                      <a:pt x="468" y="90"/>
                    </a:lnTo>
                    <a:lnTo>
                      <a:pt x="464" y="84"/>
                    </a:lnTo>
                    <a:lnTo>
                      <a:pt x="458" y="80"/>
                    </a:lnTo>
                    <a:lnTo>
                      <a:pt x="450" y="62"/>
                    </a:lnTo>
                    <a:lnTo>
                      <a:pt x="440" y="38"/>
                    </a:lnTo>
                    <a:lnTo>
                      <a:pt x="430" y="20"/>
                    </a:lnTo>
                    <a:lnTo>
                      <a:pt x="432" y="12"/>
                    </a:lnTo>
                    <a:lnTo>
                      <a:pt x="430" y="10"/>
                    </a:lnTo>
                    <a:lnTo>
                      <a:pt x="416" y="12"/>
                    </a:lnTo>
                    <a:lnTo>
                      <a:pt x="406" y="18"/>
                    </a:lnTo>
                    <a:lnTo>
                      <a:pt x="392" y="24"/>
                    </a:lnTo>
                    <a:lnTo>
                      <a:pt x="378" y="28"/>
                    </a:lnTo>
                    <a:lnTo>
                      <a:pt x="366" y="28"/>
                    </a:lnTo>
                    <a:lnTo>
                      <a:pt x="368" y="28"/>
                    </a:lnTo>
                    <a:lnTo>
                      <a:pt x="366" y="24"/>
                    </a:lnTo>
                    <a:lnTo>
                      <a:pt x="362" y="20"/>
                    </a:lnTo>
                    <a:lnTo>
                      <a:pt x="360" y="20"/>
                    </a:lnTo>
                    <a:lnTo>
                      <a:pt x="356" y="24"/>
                    </a:lnTo>
                    <a:lnTo>
                      <a:pt x="356" y="20"/>
                    </a:lnTo>
                    <a:lnTo>
                      <a:pt x="344" y="16"/>
                    </a:lnTo>
                    <a:lnTo>
                      <a:pt x="338" y="20"/>
                    </a:lnTo>
                    <a:lnTo>
                      <a:pt x="332" y="26"/>
                    </a:lnTo>
                    <a:lnTo>
                      <a:pt x="326" y="18"/>
                    </a:lnTo>
                    <a:lnTo>
                      <a:pt x="322" y="16"/>
                    </a:lnTo>
                    <a:lnTo>
                      <a:pt x="322" y="8"/>
                    </a:lnTo>
                    <a:lnTo>
                      <a:pt x="322" y="6"/>
                    </a:lnTo>
                    <a:lnTo>
                      <a:pt x="316" y="2"/>
                    </a:lnTo>
                    <a:lnTo>
                      <a:pt x="314" y="0"/>
                    </a:lnTo>
                    <a:lnTo>
                      <a:pt x="308" y="0"/>
                    </a:lnTo>
                    <a:lnTo>
                      <a:pt x="298" y="2"/>
                    </a:lnTo>
                    <a:lnTo>
                      <a:pt x="284" y="10"/>
                    </a:lnTo>
                    <a:lnTo>
                      <a:pt x="278" y="10"/>
                    </a:lnTo>
                    <a:lnTo>
                      <a:pt x="266" y="16"/>
                    </a:lnTo>
                    <a:lnTo>
                      <a:pt x="250" y="16"/>
                    </a:lnTo>
                    <a:lnTo>
                      <a:pt x="240" y="18"/>
                    </a:lnTo>
                    <a:lnTo>
                      <a:pt x="226" y="20"/>
                    </a:lnTo>
                    <a:lnTo>
                      <a:pt x="222" y="18"/>
                    </a:lnTo>
                    <a:lnTo>
                      <a:pt x="212" y="16"/>
                    </a:lnTo>
                    <a:lnTo>
                      <a:pt x="204" y="12"/>
                    </a:lnTo>
                    <a:lnTo>
                      <a:pt x="198" y="16"/>
                    </a:lnTo>
                    <a:lnTo>
                      <a:pt x="198" y="20"/>
                    </a:lnTo>
                    <a:lnTo>
                      <a:pt x="198" y="28"/>
                    </a:lnTo>
                    <a:lnTo>
                      <a:pt x="190" y="36"/>
                    </a:lnTo>
                    <a:lnTo>
                      <a:pt x="190" y="44"/>
                    </a:lnTo>
                    <a:lnTo>
                      <a:pt x="188" y="48"/>
                    </a:lnTo>
                    <a:lnTo>
                      <a:pt x="188" y="56"/>
                    </a:lnTo>
                    <a:lnTo>
                      <a:pt x="196" y="66"/>
                    </a:lnTo>
                    <a:lnTo>
                      <a:pt x="196" y="70"/>
                    </a:lnTo>
                    <a:lnTo>
                      <a:pt x="190" y="80"/>
                    </a:lnTo>
                    <a:lnTo>
                      <a:pt x="196" y="84"/>
                    </a:lnTo>
                    <a:lnTo>
                      <a:pt x="200" y="88"/>
                    </a:lnTo>
                    <a:lnTo>
                      <a:pt x="206" y="90"/>
                    </a:lnTo>
                    <a:lnTo>
                      <a:pt x="204" y="96"/>
                    </a:lnTo>
                    <a:lnTo>
                      <a:pt x="204" y="98"/>
                    </a:lnTo>
                    <a:lnTo>
                      <a:pt x="198" y="100"/>
                    </a:lnTo>
                    <a:lnTo>
                      <a:pt x="194" y="100"/>
                    </a:lnTo>
                    <a:lnTo>
                      <a:pt x="182" y="98"/>
                    </a:lnTo>
                    <a:lnTo>
                      <a:pt x="180" y="92"/>
                    </a:lnTo>
                    <a:lnTo>
                      <a:pt x="176" y="88"/>
                    </a:lnTo>
                    <a:lnTo>
                      <a:pt x="172" y="88"/>
                    </a:lnTo>
                    <a:lnTo>
                      <a:pt x="170" y="88"/>
                    </a:lnTo>
                    <a:lnTo>
                      <a:pt x="168" y="88"/>
                    </a:lnTo>
                    <a:lnTo>
                      <a:pt x="168" y="84"/>
                    </a:lnTo>
                    <a:lnTo>
                      <a:pt x="164" y="84"/>
                    </a:lnTo>
                    <a:lnTo>
                      <a:pt x="162" y="84"/>
                    </a:lnTo>
                    <a:lnTo>
                      <a:pt x="154" y="88"/>
                    </a:lnTo>
                    <a:lnTo>
                      <a:pt x="150" y="92"/>
                    </a:lnTo>
                    <a:lnTo>
                      <a:pt x="144" y="92"/>
                    </a:lnTo>
                    <a:lnTo>
                      <a:pt x="136" y="88"/>
                    </a:lnTo>
                    <a:lnTo>
                      <a:pt x="134" y="88"/>
                    </a:lnTo>
                    <a:lnTo>
                      <a:pt x="132" y="88"/>
                    </a:lnTo>
                    <a:lnTo>
                      <a:pt x="132" y="90"/>
                    </a:lnTo>
                    <a:lnTo>
                      <a:pt x="128" y="90"/>
                    </a:lnTo>
                    <a:lnTo>
                      <a:pt x="128" y="96"/>
                    </a:lnTo>
                    <a:lnTo>
                      <a:pt x="128" y="98"/>
                    </a:lnTo>
                    <a:lnTo>
                      <a:pt x="122" y="98"/>
                    </a:lnTo>
                    <a:lnTo>
                      <a:pt x="124" y="96"/>
                    </a:lnTo>
                    <a:lnTo>
                      <a:pt x="124" y="90"/>
                    </a:lnTo>
                    <a:lnTo>
                      <a:pt x="124" y="88"/>
                    </a:lnTo>
                    <a:lnTo>
                      <a:pt x="122" y="88"/>
                    </a:lnTo>
                    <a:lnTo>
                      <a:pt x="116" y="88"/>
                    </a:lnTo>
                    <a:lnTo>
                      <a:pt x="110" y="84"/>
                    </a:lnTo>
                    <a:lnTo>
                      <a:pt x="108" y="80"/>
                    </a:lnTo>
                    <a:lnTo>
                      <a:pt x="106" y="78"/>
                    </a:lnTo>
                    <a:lnTo>
                      <a:pt x="100" y="74"/>
                    </a:lnTo>
                    <a:lnTo>
                      <a:pt x="96" y="72"/>
                    </a:lnTo>
                    <a:lnTo>
                      <a:pt x="92" y="72"/>
                    </a:lnTo>
                    <a:lnTo>
                      <a:pt x="92" y="70"/>
                    </a:lnTo>
                    <a:lnTo>
                      <a:pt x="92" y="66"/>
                    </a:lnTo>
                    <a:lnTo>
                      <a:pt x="88" y="62"/>
                    </a:lnTo>
                    <a:lnTo>
                      <a:pt x="86" y="62"/>
                    </a:lnTo>
                    <a:lnTo>
                      <a:pt x="82" y="64"/>
                    </a:lnTo>
                    <a:lnTo>
                      <a:pt x="86" y="64"/>
                    </a:lnTo>
                    <a:lnTo>
                      <a:pt x="78" y="66"/>
                    </a:lnTo>
                    <a:lnTo>
                      <a:pt x="78" y="62"/>
                    </a:lnTo>
                    <a:lnTo>
                      <a:pt x="64" y="64"/>
                    </a:lnTo>
                    <a:lnTo>
                      <a:pt x="68" y="66"/>
                    </a:lnTo>
                    <a:lnTo>
                      <a:pt x="68" y="70"/>
                    </a:lnTo>
                    <a:lnTo>
                      <a:pt x="54" y="80"/>
                    </a:lnTo>
                    <a:lnTo>
                      <a:pt x="52" y="82"/>
                    </a:lnTo>
                    <a:lnTo>
                      <a:pt x="44" y="80"/>
                    </a:lnTo>
                    <a:lnTo>
                      <a:pt x="42" y="80"/>
                    </a:lnTo>
                    <a:lnTo>
                      <a:pt x="42" y="82"/>
                    </a:lnTo>
                    <a:lnTo>
                      <a:pt x="36" y="84"/>
                    </a:lnTo>
                    <a:lnTo>
                      <a:pt x="36" y="88"/>
                    </a:lnTo>
                    <a:lnTo>
                      <a:pt x="34" y="90"/>
                    </a:lnTo>
                    <a:lnTo>
                      <a:pt x="34" y="96"/>
                    </a:lnTo>
                    <a:lnTo>
                      <a:pt x="34" y="98"/>
                    </a:lnTo>
                    <a:lnTo>
                      <a:pt x="36" y="100"/>
                    </a:lnTo>
                    <a:lnTo>
                      <a:pt x="42" y="102"/>
                    </a:lnTo>
                    <a:lnTo>
                      <a:pt x="32" y="110"/>
                    </a:lnTo>
                    <a:lnTo>
                      <a:pt x="26" y="98"/>
                    </a:lnTo>
                    <a:lnTo>
                      <a:pt x="24" y="98"/>
                    </a:lnTo>
                    <a:lnTo>
                      <a:pt x="20" y="100"/>
                    </a:lnTo>
                    <a:lnTo>
                      <a:pt x="18" y="102"/>
                    </a:lnTo>
                    <a:lnTo>
                      <a:pt x="16" y="106"/>
                    </a:lnTo>
                    <a:lnTo>
                      <a:pt x="14" y="106"/>
                    </a:lnTo>
                    <a:lnTo>
                      <a:pt x="14" y="108"/>
                    </a:lnTo>
                    <a:lnTo>
                      <a:pt x="10" y="108"/>
                    </a:lnTo>
                    <a:lnTo>
                      <a:pt x="14" y="114"/>
                    </a:lnTo>
                    <a:lnTo>
                      <a:pt x="10" y="118"/>
                    </a:lnTo>
                    <a:lnTo>
                      <a:pt x="8" y="120"/>
                    </a:lnTo>
                    <a:lnTo>
                      <a:pt x="8" y="124"/>
                    </a:lnTo>
                    <a:lnTo>
                      <a:pt x="10" y="126"/>
                    </a:lnTo>
                    <a:lnTo>
                      <a:pt x="10" y="128"/>
                    </a:lnTo>
                    <a:lnTo>
                      <a:pt x="8" y="132"/>
                    </a:lnTo>
                    <a:lnTo>
                      <a:pt x="2" y="142"/>
                    </a:lnTo>
                    <a:lnTo>
                      <a:pt x="0" y="144"/>
                    </a:lnTo>
                    <a:lnTo>
                      <a:pt x="2" y="144"/>
                    </a:lnTo>
                    <a:lnTo>
                      <a:pt x="8" y="150"/>
                    </a:lnTo>
                    <a:lnTo>
                      <a:pt x="10" y="150"/>
                    </a:lnTo>
                    <a:lnTo>
                      <a:pt x="10" y="154"/>
                    </a:lnTo>
                    <a:lnTo>
                      <a:pt x="10" y="160"/>
                    </a:lnTo>
                    <a:lnTo>
                      <a:pt x="10" y="162"/>
                    </a:lnTo>
                    <a:lnTo>
                      <a:pt x="14" y="162"/>
                    </a:lnTo>
                    <a:lnTo>
                      <a:pt x="18" y="160"/>
                    </a:lnTo>
                    <a:lnTo>
                      <a:pt x="24" y="172"/>
                    </a:lnTo>
                    <a:lnTo>
                      <a:pt x="24" y="174"/>
                    </a:lnTo>
                    <a:lnTo>
                      <a:pt x="24" y="180"/>
                    </a:lnTo>
                    <a:lnTo>
                      <a:pt x="24" y="182"/>
                    </a:lnTo>
                    <a:lnTo>
                      <a:pt x="24" y="186"/>
                    </a:lnTo>
                    <a:lnTo>
                      <a:pt x="26" y="190"/>
                    </a:lnTo>
                    <a:lnTo>
                      <a:pt x="28" y="190"/>
                    </a:lnTo>
                    <a:lnTo>
                      <a:pt x="32" y="190"/>
                    </a:lnTo>
                    <a:lnTo>
                      <a:pt x="34" y="192"/>
                    </a:lnTo>
                    <a:lnTo>
                      <a:pt x="42" y="186"/>
                    </a:lnTo>
                    <a:lnTo>
                      <a:pt x="44" y="186"/>
                    </a:lnTo>
                    <a:lnTo>
                      <a:pt x="44" y="188"/>
                    </a:lnTo>
                    <a:lnTo>
                      <a:pt x="46" y="188"/>
                    </a:lnTo>
                    <a:lnTo>
                      <a:pt x="52" y="186"/>
                    </a:lnTo>
                    <a:lnTo>
                      <a:pt x="54" y="180"/>
                    </a:lnTo>
                    <a:lnTo>
                      <a:pt x="60" y="172"/>
                    </a:lnTo>
                    <a:lnTo>
                      <a:pt x="70" y="174"/>
                    </a:lnTo>
                    <a:lnTo>
                      <a:pt x="70" y="180"/>
                    </a:lnTo>
                    <a:lnTo>
                      <a:pt x="82" y="182"/>
                    </a:lnTo>
                    <a:lnTo>
                      <a:pt x="88" y="186"/>
                    </a:lnTo>
                    <a:lnTo>
                      <a:pt x="92" y="188"/>
                    </a:lnTo>
                    <a:lnTo>
                      <a:pt x="92" y="190"/>
                    </a:lnTo>
                    <a:lnTo>
                      <a:pt x="92" y="192"/>
                    </a:lnTo>
                    <a:lnTo>
                      <a:pt x="100" y="192"/>
                    </a:lnTo>
                    <a:lnTo>
                      <a:pt x="104" y="198"/>
                    </a:lnTo>
                    <a:lnTo>
                      <a:pt x="104" y="200"/>
                    </a:lnTo>
                    <a:lnTo>
                      <a:pt x="104" y="208"/>
                    </a:lnTo>
                    <a:lnTo>
                      <a:pt x="110" y="214"/>
                    </a:lnTo>
                    <a:lnTo>
                      <a:pt x="110" y="218"/>
                    </a:lnTo>
                    <a:lnTo>
                      <a:pt x="108" y="224"/>
                    </a:lnTo>
                    <a:lnTo>
                      <a:pt x="100" y="226"/>
                    </a:lnTo>
                    <a:lnTo>
                      <a:pt x="96" y="226"/>
                    </a:lnTo>
                    <a:lnTo>
                      <a:pt x="98" y="226"/>
                    </a:lnTo>
                    <a:lnTo>
                      <a:pt x="98" y="224"/>
                    </a:lnTo>
                    <a:lnTo>
                      <a:pt x="92" y="224"/>
                    </a:lnTo>
                    <a:lnTo>
                      <a:pt x="92" y="222"/>
                    </a:lnTo>
                    <a:lnTo>
                      <a:pt x="86" y="222"/>
                    </a:lnTo>
                    <a:lnTo>
                      <a:pt x="82" y="218"/>
                    </a:lnTo>
                    <a:lnTo>
                      <a:pt x="80" y="216"/>
                    </a:lnTo>
                    <a:lnTo>
                      <a:pt x="74" y="216"/>
                    </a:lnTo>
                    <a:lnTo>
                      <a:pt x="74" y="218"/>
                    </a:lnTo>
                    <a:lnTo>
                      <a:pt x="74" y="226"/>
                    </a:lnTo>
                    <a:lnTo>
                      <a:pt x="60" y="226"/>
                    </a:lnTo>
                    <a:lnTo>
                      <a:pt x="62" y="228"/>
                    </a:lnTo>
                    <a:lnTo>
                      <a:pt x="62" y="234"/>
                    </a:lnTo>
                    <a:lnTo>
                      <a:pt x="68" y="234"/>
                    </a:lnTo>
                    <a:lnTo>
                      <a:pt x="68" y="236"/>
                    </a:lnTo>
                    <a:lnTo>
                      <a:pt x="70" y="240"/>
                    </a:lnTo>
                    <a:lnTo>
                      <a:pt x="52" y="236"/>
                    </a:lnTo>
                    <a:lnTo>
                      <a:pt x="52" y="242"/>
                    </a:lnTo>
                    <a:lnTo>
                      <a:pt x="60" y="246"/>
                    </a:lnTo>
                    <a:lnTo>
                      <a:pt x="62" y="252"/>
                    </a:lnTo>
                    <a:lnTo>
                      <a:pt x="64" y="260"/>
                    </a:lnTo>
                    <a:lnTo>
                      <a:pt x="74" y="268"/>
                    </a:lnTo>
                    <a:lnTo>
                      <a:pt x="80" y="268"/>
                    </a:lnTo>
                    <a:lnTo>
                      <a:pt x="86" y="268"/>
                    </a:lnTo>
                    <a:lnTo>
                      <a:pt x="82" y="278"/>
                    </a:lnTo>
                    <a:lnTo>
                      <a:pt x="82" y="282"/>
                    </a:lnTo>
                    <a:lnTo>
                      <a:pt x="86" y="280"/>
                    </a:lnTo>
                    <a:lnTo>
                      <a:pt x="90" y="276"/>
                    </a:lnTo>
                    <a:lnTo>
                      <a:pt x="98" y="272"/>
                    </a:lnTo>
                    <a:lnTo>
                      <a:pt x="108" y="276"/>
                    </a:lnTo>
                    <a:lnTo>
                      <a:pt x="114" y="280"/>
                    </a:lnTo>
                    <a:lnTo>
                      <a:pt x="118" y="288"/>
                    </a:lnTo>
                    <a:lnTo>
                      <a:pt x="126" y="288"/>
                    </a:lnTo>
                    <a:lnTo>
                      <a:pt x="132" y="288"/>
                    </a:lnTo>
                    <a:lnTo>
                      <a:pt x="134" y="218"/>
                    </a:lnTo>
                    <a:lnTo>
                      <a:pt x="142" y="216"/>
                    </a:lnTo>
                    <a:lnTo>
                      <a:pt x="150" y="214"/>
                    </a:lnTo>
                    <a:lnTo>
                      <a:pt x="154" y="210"/>
                    </a:lnTo>
                    <a:lnTo>
                      <a:pt x="162" y="210"/>
                    </a:lnTo>
                    <a:lnTo>
                      <a:pt x="168" y="210"/>
                    </a:lnTo>
                    <a:lnTo>
                      <a:pt x="168" y="210"/>
                    </a:lnTo>
                    <a:lnTo>
                      <a:pt x="168" y="210"/>
                    </a:lnTo>
                    <a:close/>
                    <a:moveTo>
                      <a:pt x="90" y="232"/>
                    </a:moveTo>
                    <a:lnTo>
                      <a:pt x="90" y="232"/>
                    </a:lnTo>
                    <a:lnTo>
                      <a:pt x="90" y="236"/>
                    </a:lnTo>
                    <a:lnTo>
                      <a:pt x="88" y="242"/>
                    </a:lnTo>
                    <a:lnTo>
                      <a:pt x="82" y="240"/>
                    </a:lnTo>
                    <a:lnTo>
                      <a:pt x="80" y="236"/>
                    </a:lnTo>
                    <a:lnTo>
                      <a:pt x="88" y="236"/>
                    </a:lnTo>
                    <a:lnTo>
                      <a:pt x="88" y="234"/>
                    </a:lnTo>
                    <a:lnTo>
                      <a:pt x="90" y="232"/>
                    </a:lnTo>
                    <a:lnTo>
                      <a:pt x="90" y="232"/>
                    </a:lnTo>
                    <a:lnTo>
                      <a:pt x="90" y="232"/>
                    </a:lnTo>
                    <a:close/>
                    <a:moveTo>
                      <a:pt x="474" y="168"/>
                    </a:moveTo>
                    <a:lnTo>
                      <a:pt x="474" y="168"/>
                    </a:lnTo>
                    <a:lnTo>
                      <a:pt x="478" y="168"/>
                    </a:lnTo>
                    <a:lnTo>
                      <a:pt x="478" y="170"/>
                    </a:lnTo>
                    <a:lnTo>
                      <a:pt x="478" y="174"/>
                    </a:lnTo>
                    <a:lnTo>
                      <a:pt x="476" y="178"/>
                    </a:lnTo>
                    <a:lnTo>
                      <a:pt x="476" y="180"/>
                    </a:lnTo>
                    <a:lnTo>
                      <a:pt x="466" y="180"/>
                    </a:lnTo>
                    <a:lnTo>
                      <a:pt x="466" y="186"/>
                    </a:lnTo>
                    <a:lnTo>
                      <a:pt x="442" y="186"/>
                    </a:lnTo>
                    <a:lnTo>
                      <a:pt x="434" y="182"/>
                    </a:lnTo>
                    <a:lnTo>
                      <a:pt x="428" y="180"/>
                    </a:lnTo>
                    <a:lnTo>
                      <a:pt x="428" y="188"/>
                    </a:lnTo>
                    <a:lnTo>
                      <a:pt x="416" y="190"/>
                    </a:lnTo>
                    <a:lnTo>
                      <a:pt x="410" y="192"/>
                    </a:lnTo>
                    <a:lnTo>
                      <a:pt x="410" y="196"/>
                    </a:lnTo>
                    <a:lnTo>
                      <a:pt x="410" y="198"/>
                    </a:lnTo>
                    <a:lnTo>
                      <a:pt x="402" y="200"/>
                    </a:lnTo>
                    <a:lnTo>
                      <a:pt x="396" y="200"/>
                    </a:lnTo>
                    <a:lnTo>
                      <a:pt x="396" y="206"/>
                    </a:lnTo>
                    <a:lnTo>
                      <a:pt x="392" y="210"/>
                    </a:lnTo>
                    <a:lnTo>
                      <a:pt x="388" y="216"/>
                    </a:lnTo>
                    <a:lnTo>
                      <a:pt x="386" y="216"/>
                    </a:lnTo>
                    <a:lnTo>
                      <a:pt x="386" y="218"/>
                    </a:lnTo>
                    <a:lnTo>
                      <a:pt x="388" y="222"/>
                    </a:lnTo>
                    <a:lnTo>
                      <a:pt x="392" y="222"/>
                    </a:lnTo>
                    <a:lnTo>
                      <a:pt x="392" y="224"/>
                    </a:lnTo>
                    <a:lnTo>
                      <a:pt x="392" y="226"/>
                    </a:lnTo>
                    <a:lnTo>
                      <a:pt x="386" y="224"/>
                    </a:lnTo>
                    <a:lnTo>
                      <a:pt x="384" y="222"/>
                    </a:lnTo>
                    <a:lnTo>
                      <a:pt x="384" y="216"/>
                    </a:lnTo>
                    <a:lnTo>
                      <a:pt x="384" y="210"/>
                    </a:lnTo>
                    <a:lnTo>
                      <a:pt x="376" y="210"/>
                    </a:lnTo>
                    <a:lnTo>
                      <a:pt x="388" y="192"/>
                    </a:lnTo>
                    <a:lnTo>
                      <a:pt x="392" y="190"/>
                    </a:lnTo>
                    <a:lnTo>
                      <a:pt x="394" y="192"/>
                    </a:lnTo>
                    <a:lnTo>
                      <a:pt x="398" y="186"/>
                    </a:lnTo>
                    <a:lnTo>
                      <a:pt x="402" y="180"/>
                    </a:lnTo>
                    <a:lnTo>
                      <a:pt x="406" y="178"/>
                    </a:lnTo>
                    <a:lnTo>
                      <a:pt x="420" y="174"/>
                    </a:lnTo>
                    <a:lnTo>
                      <a:pt x="430" y="178"/>
                    </a:lnTo>
                    <a:lnTo>
                      <a:pt x="440" y="180"/>
                    </a:lnTo>
                    <a:lnTo>
                      <a:pt x="450" y="180"/>
                    </a:lnTo>
                    <a:lnTo>
                      <a:pt x="452" y="174"/>
                    </a:lnTo>
                    <a:lnTo>
                      <a:pt x="456" y="178"/>
                    </a:lnTo>
                    <a:lnTo>
                      <a:pt x="458" y="178"/>
                    </a:lnTo>
                    <a:lnTo>
                      <a:pt x="460" y="178"/>
                    </a:lnTo>
                    <a:lnTo>
                      <a:pt x="464" y="174"/>
                    </a:lnTo>
                    <a:lnTo>
                      <a:pt x="466" y="172"/>
                    </a:lnTo>
                    <a:lnTo>
                      <a:pt x="468" y="170"/>
                    </a:lnTo>
                    <a:lnTo>
                      <a:pt x="474" y="168"/>
                    </a:lnTo>
                    <a:lnTo>
                      <a:pt x="474" y="168"/>
                    </a:lnTo>
                    <a:lnTo>
                      <a:pt x="474" y="16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7" name="Freeform 1646"/>
              <p:cNvSpPr>
                <a:spLocks noEditPoints="1"/>
              </p:cNvSpPr>
              <p:nvPr/>
            </p:nvSpPr>
            <p:spPr bwMode="auto">
              <a:xfrm>
                <a:off x="3584575" y="3076575"/>
                <a:ext cx="425450" cy="609600"/>
              </a:xfrm>
              <a:custGeom>
                <a:avLst/>
                <a:gdLst>
                  <a:gd name="T0" fmla="*/ 12 w 268"/>
                  <a:gd name="T1" fmla="*/ 384 h 384"/>
                  <a:gd name="T2" fmla="*/ 12 w 268"/>
                  <a:gd name="T3" fmla="*/ 376 h 384"/>
                  <a:gd name="T4" fmla="*/ 0 w 268"/>
                  <a:gd name="T5" fmla="*/ 372 h 384"/>
                  <a:gd name="T6" fmla="*/ 56 w 268"/>
                  <a:gd name="T7" fmla="*/ 312 h 384"/>
                  <a:gd name="T8" fmla="*/ 56 w 268"/>
                  <a:gd name="T9" fmla="*/ 304 h 384"/>
                  <a:gd name="T10" fmla="*/ 38 w 268"/>
                  <a:gd name="T11" fmla="*/ 250 h 384"/>
                  <a:gd name="T12" fmla="*/ 38 w 268"/>
                  <a:gd name="T13" fmla="*/ 266 h 384"/>
                  <a:gd name="T14" fmla="*/ 52 w 268"/>
                  <a:gd name="T15" fmla="*/ 264 h 384"/>
                  <a:gd name="T16" fmla="*/ 54 w 268"/>
                  <a:gd name="T17" fmla="*/ 266 h 384"/>
                  <a:gd name="T18" fmla="*/ 52 w 268"/>
                  <a:gd name="T19" fmla="*/ 294 h 384"/>
                  <a:gd name="T20" fmla="*/ 68 w 268"/>
                  <a:gd name="T21" fmla="*/ 266 h 384"/>
                  <a:gd name="T22" fmla="*/ 64 w 268"/>
                  <a:gd name="T23" fmla="*/ 256 h 384"/>
                  <a:gd name="T24" fmla="*/ 54 w 268"/>
                  <a:gd name="T25" fmla="*/ 240 h 384"/>
                  <a:gd name="T26" fmla="*/ 100 w 268"/>
                  <a:gd name="T27" fmla="*/ 232 h 384"/>
                  <a:gd name="T28" fmla="*/ 82 w 268"/>
                  <a:gd name="T29" fmla="*/ 240 h 384"/>
                  <a:gd name="T30" fmla="*/ 90 w 268"/>
                  <a:gd name="T31" fmla="*/ 264 h 384"/>
                  <a:gd name="T32" fmla="*/ 104 w 268"/>
                  <a:gd name="T33" fmla="*/ 256 h 384"/>
                  <a:gd name="T34" fmla="*/ 90 w 268"/>
                  <a:gd name="T35" fmla="*/ 220 h 384"/>
                  <a:gd name="T36" fmla="*/ 88 w 268"/>
                  <a:gd name="T37" fmla="*/ 220 h 384"/>
                  <a:gd name="T38" fmla="*/ 194 w 268"/>
                  <a:gd name="T39" fmla="*/ 94 h 384"/>
                  <a:gd name="T40" fmla="*/ 186 w 268"/>
                  <a:gd name="T41" fmla="*/ 122 h 384"/>
                  <a:gd name="T42" fmla="*/ 186 w 268"/>
                  <a:gd name="T43" fmla="*/ 134 h 384"/>
                  <a:gd name="T44" fmla="*/ 162 w 268"/>
                  <a:gd name="T45" fmla="*/ 176 h 384"/>
                  <a:gd name="T46" fmla="*/ 140 w 268"/>
                  <a:gd name="T47" fmla="*/ 186 h 384"/>
                  <a:gd name="T48" fmla="*/ 136 w 268"/>
                  <a:gd name="T49" fmla="*/ 178 h 384"/>
                  <a:gd name="T50" fmla="*/ 126 w 268"/>
                  <a:gd name="T51" fmla="*/ 202 h 384"/>
                  <a:gd name="T52" fmla="*/ 124 w 268"/>
                  <a:gd name="T53" fmla="*/ 214 h 384"/>
                  <a:gd name="T54" fmla="*/ 96 w 268"/>
                  <a:gd name="T55" fmla="*/ 212 h 384"/>
                  <a:gd name="T56" fmla="*/ 68 w 268"/>
                  <a:gd name="T57" fmla="*/ 232 h 384"/>
                  <a:gd name="T58" fmla="*/ 78 w 268"/>
                  <a:gd name="T59" fmla="*/ 234 h 384"/>
                  <a:gd name="T60" fmla="*/ 114 w 268"/>
                  <a:gd name="T61" fmla="*/ 234 h 384"/>
                  <a:gd name="T62" fmla="*/ 126 w 268"/>
                  <a:gd name="T63" fmla="*/ 250 h 384"/>
                  <a:gd name="T64" fmla="*/ 140 w 268"/>
                  <a:gd name="T65" fmla="*/ 232 h 384"/>
                  <a:gd name="T66" fmla="*/ 146 w 268"/>
                  <a:gd name="T67" fmla="*/ 232 h 384"/>
                  <a:gd name="T68" fmla="*/ 162 w 268"/>
                  <a:gd name="T69" fmla="*/ 232 h 384"/>
                  <a:gd name="T70" fmla="*/ 176 w 268"/>
                  <a:gd name="T71" fmla="*/ 232 h 384"/>
                  <a:gd name="T72" fmla="*/ 186 w 268"/>
                  <a:gd name="T73" fmla="*/ 214 h 384"/>
                  <a:gd name="T74" fmla="*/ 190 w 268"/>
                  <a:gd name="T75" fmla="*/ 212 h 384"/>
                  <a:gd name="T76" fmla="*/ 196 w 268"/>
                  <a:gd name="T77" fmla="*/ 220 h 384"/>
                  <a:gd name="T78" fmla="*/ 196 w 268"/>
                  <a:gd name="T79" fmla="*/ 202 h 384"/>
                  <a:gd name="T80" fmla="*/ 200 w 268"/>
                  <a:gd name="T81" fmla="*/ 168 h 384"/>
                  <a:gd name="T82" fmla="*/ 212 w 268"/>
                  <a:gd name="T83" fmla="*/ 148 h 384"/>
                  <a:gd name="T84" fmla="*/ 214 w 268"/>
                  <a:gd name="T85" fmla="*/ 132 h 384"/>
                  <a:gd name="T86" fmla="*/ 194 w 268"/>
                  <a:gd name="T87" fmla="*/ 94 h 384"/>
                  <a:gd name="T88" fmla="*/ 208 w 268"/>
                  <a:gd name="T89" fmla="*/ 2 h 384"/>
                  <a:gd name="T90" fmla="*/ 212 w 268"/>
                  <a:gd name="T91" fmla="*/ 28 h 384"/>
                  <a:gd name="T92" fmla="*/ 204 w 268"/>
                  <a:gd name="T93" fmla="*/ 50 h 384"/>
                  <a:gd name="T94" fmla="*/ 190 w 268"/>
                  <a:gd name="T95" fmla="*/ 54 h 384"/>
                  <a:gd name="T96" fmla="*/ 188 w 268"/>
                  <a:gd name="T97" fmla="*/ 82 h 384"/>
                  <a:gd name="T98" fmla="*/ 194 w 268"/>
                  <a:gd name="T99" fmla="*/ 72 h 384"/>
                  <a:gd name="T100" fmla="*/ 214 w 268"/>
                  <a:gd name="T101" fmla="*/ 62 h 384"/>
                  <a:gd name="T102" fmla="*/ 248 w 268"/>
                  <a:gd name="T103" fmla="*/ 54 h 384"/>
                  <a:gd name="T104" fmla="*/ 262 w 268"/>
                  <a:gd name="T105" fmla="*/ 40 h 384"/>
                  <a:gd name="T106" fmla="*/ 250 w 268"/>
                  <a:gd name="T107" fmla="*/ 34 h 384"/>
                  <a:gd name="T108" fmla="*/ 230 w 268"/>
                  <a:gd name="T109" fmla="*/ 22 h 384"/>
                  <a:gd name="T110" fmla="*/ 212 w 268"/>
                  <a:gd name="T111"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8" h="384">
                    <a:moveTo>
                      <a:pt x="12" y="376"/>
                    </a:moveTo>
                    <a:lnTo>
                      <a:pt x="12" y="376"/>
                    </a:lnTo>
                    <a:lnTo>
                      <a:pt x="10" y="382"/>
                    </a:lnTo>
                    <a:lnTo>
                      <a:pt x="10" y="384"/>
                    </a:lnTo>
                    <a:lnTo>
                      <a:pt x="12" y="384"/>
                    </a:lnTo>
                    <a:lnTo>
                      <a:pt x="16" y="380"/>
                    </a:lnTo>
                    <a:lnTo>
                      <a:pt x="16" y="376"/>
                    </a:lnTo>
                    <a:lnTo>
                      <a:pt x="12" y="376"/>
                    </a:lnTo>
                    <a:lnTo>
                      <a:pt x="12" y="376"/>
                    </a:lnTo>
                    <a:lnTo>
                      <a:pt x="12" y="376"/>
                    </a:lnTo>
                    <a:close/>
                    <a:moveTo>
                      <a:pt x="0" y="372"/>
                    </a:moveTo>
                    <a:lnTo>
                      <a:pt x="2" y="376"/>
                    </a:lnTo>
                    <a:lnTo>
                      <a:pt x="2" y="374"/>
                    </a:lnTo>
                    <a:lnTo>
                      <a:pt x="0" y="372"/>
                    </a:lnTo>
                    <a:lnTo>
                      <a:pt x="0" y="372"/>
                    </a:lnTo>
                    <a:lnTo>
                      <a:pt x="0" y="372"/>
                    </a:lnTo>
                    <a:close/>
                    <a:moveTo>
                      <a:pt x="56" y="304"/>
                    </a:moveTo>
                    <a:lnTo>
                      <a:pt x="56" y="304"/>
                    </a:lnTo>
                    <a:lnTo>
                      <a:pt x="56" y="310"/>
                    </a:lnTo>
                    <a:lnTo>
                      <a:pt x="56" y="312"/>
                    </a:lnTo>
                    <a:lnTo>
                      <a:pt x="60" y="308"/>
                    </a:lnTo>
                    <a:lnTo>
                      <a:pt x="60" y="304"/>
                    </a:lnTo>
                    <a:lnTo>
                      <a:pt x="56" y="304"/>
                    </a:lnTo>
                    <a:lnTo>
                      <a:pt x="56" y="304"/>
                    </a:lnTo>
                    <a:lnTo>
                      <a:pt x="56" y="304"/>
                    </a:lnTo>
                    <a:close/>
                    <a:moveTo>
                      <a:pt x="52" y="240"/>
                    </a:moveTo>
                    <a:lnTo>
                      <a:pt x="46" y="248"/>
                    </a:lnTo>
                    <a:lnTo>
                      <a:pt x="42" y="248"/>
                    </a:lnTo>
                    <a:lnTo>
                      <a:pt x="38" y="248"/>
                    </a:lnTo>
                    <a:lnTo>
                      <a:pt x="38" y="250"/>
                    </a:lnTo>
                    <a:lnTo>
                      <a:pt x="36" y="252"/>
                    </a:lnTo>
                    <a:lnTo>
                      <a:pt x="42" y="258"/>
                    </a:lnTo>
                    <a:lnTo>
                      <a:pt x="44" y="266"/>
                    </a:lnTo>
                    <a:lnTo>
                      <a:pt x="42" y="264"/>
                    </a:lnTo>
                    <a:lnTo>
                      <a:pt x="38" y="266"/>
                    </a:lnTo>
                    <a:lnTo>
                      <a:pt x="42" y="268"/>
                    </a:lnTo>
                    <a:lnTo>
                      <a:pt x="44" y="270"/>
                    </a:lnTo>
                    <a:lnTo>
                      <a:pt x="46" y="270"/>
                    </a:lnTo>
                    <a:lnTo>
                      <a:pt x="52" y="270"/>
                    </a:lnTo>
                    <a:lnTo>
                      <a:pt x="52" y="264"/>
                    </a:lnTo>
                    <a:lnTo>
                      <a:pt x="48" y="264"/>
                    </a:lnTo>
                    <a:lnTo>
                      <a:pt x="48" y="260"/>
                    </a:lnTo>
                    <a:lnTo>
                      <a:pt x="52" y="260"/>
                    </a:lnTo>
                    <a:lnTo>
                      <a:pt x="52" y="264"/>
                    </a:lnTo>
                    <a:lnTo>
                      <a:pt x="54" y="266"/>
                    </a:lnTo>
                    <a:lnTo>
                      <a:pt x="46" y="278"/>
                    </a:lnTo>
                    <a:lnTo>
                      <a:pt x="46" y="294"/>
                    </a:lnTo>
                    <a:lnTo>
                      <a:pt x="48" y="292"/>
                    </a:lnTo>
                    <a:lnTo>
                      <a:pt x="52" y="292"/>
                    </a:lnTo>
                    <a:lnTo>
                      <a:pt x="52" y="294"/>
                    </a:lnTo>
                    <a:lnTo>
                      <a:pt x="52" y="296"/>
                    </a:lnTo>
                    <a:lnTo>
                      <a:pt x="54" y="300"/>
                    </a:lnTo>
                    <a:lnTo>
                      <a:pt x="64" y="284"/>
                    </a:lnTo>
                    <a:lnTo>
                      <a:pt x="64" y="276"/>
                    </a:lnTo>
                    <a:lnTo>
                      <a:pt x="68" y="266"/>
                    </a:lnTo>
                    <a:lnTo>
                      <a:pt x="70" y="266"/>
                    </a:lnTo>
                    <a:lnTo>
                      <a:pt x="70" y="260"/>
                    </a:lnTo>
                    <a:lnTo>
                      <a:pt x="70" y="258"/>
                    </a:lnTo>
                    <a:lnTo>
                      <a:pt x="70" y="256"/>
                    </a:lnTo>
                    <a:lnTo>
                      <a:pt x="64" y="256"/>
                    </a:lnTo>
                    <a:lnTo>
                      <a:pt x="68" y="252"/>
                    </a:lnTo>
                    <a:lnTo>
                      <a:pt x="68" y="248"/>
                    </a:lnTo>
                    <a:lnTo>
                      <a:pt x="60" y="248"/>
                    </a:lnTo>
                    <a:lnTo>
                      <a:pt x="56" y="242"/>
                    </a:lnTo>
                    <a:lnTo>
                      <a:pt x="54" y="240"/>
                    </a:lnTo>
                    <a:lnTo>
                      <a:pt x="52" y="240"/>
                    </a:lnTo>
                    <a:lnTo>
                      <a:pt x="52" y="240"/>
                    </a:lnTo>
                    <a:lnTo>
                      <a:pt x="52" y="240"/>
                    </a:lnTo>
                    <a:close/>
                    <a:moveTo>
                      <a:pt x="100" y="232"/>
                    </a:moveTo>
                    <a:lnTo>
                      <a:pt x="100" y="232"/>
                    </a:lnTo>
                    <a:lnTo>
                      <a:pt x="92" y="240"/>
                    </a:lnTo>
                    <a:lnTo>
                      <a:pt x="90" y="240"/>
                    </a:lnTo>
                    <a:lnTo>
                      <a:pt x="88" y="238"/>
                    </a:lnTo>
                    <a:lnTo>
                      <a:pt x="86" y="238"/>
                    </a:lnTo>
                    <a:lnTo>
                      <a:pt x="82" y="240"/>
                    </a:lnTo>
                    <a:lnTo>
                      <a:pt x="80" y="248"/>
                    </a:lnTo>
                    <a:lnTo>
                      <a:pt x="74" y="250"/>
                    </a:lnTo>
                    <a:lnTo>
                      <a:pt x="82" y="260"/>
                    </a:lnTo>
                    <a:lnTo>
                      <a:pt x="88" y="268"/>
                    </a:lnTo>
                    <a:lnTo>
                      <a:pt x="90" y="264"/>
                    </a:lnTo>
                    <a:lnTo>
                      <a:pt x="90" y="256"/>
                    </a:lnTo>
                    <a:lnTo>
                      <a:pt x="96" y="252"/>
                    </a:lnTo>
                    <a:lnTo>
                      <a:pt x="98" y="250"/>
                    </a:lnTo>
                    <a:lnTo>
                      <a:pt x="100" y="252"/>
                    </a:lnTo>
                    <a:lnTo>
                      <a:pt x="104" y="256"/>
                    </a:lnTo>
                    <a:lnTo>
                      <a:pt x="110" y="242"/>
                    </a:lnTo>
                    <a:lnTo>
                      <a:pt x="100" y="232"/>
                    </a:lnTo>
                    <a:lnTo>
                      <a:pt x="100" y="232"/>
                    </a:lnTo>
                    <a:lnTo>
                      <a:pt x="100" y="232"/>
                    </a:lnTo>
                    <a:close/>
                    <a:moveTo>
                      <a:pt x="90" y="220"/>
                    </a:moveTo>
                    <a:lnTo>
                      <a:pt x="90" y="220"/>
                    </a:lnTo>
                    <a:lnTo>
                      <a:pt x="92" y="224"/>
                    </a:lnTo>
                    <a:lnTo>
                      <a:pt x="90" y="228"/>
                    </a:lnTo>
                    <a:lnTo>
                      <a:pt x="88" y="222"/>
                    </a:lnTo>
                    <a:lnTo>
                      <a:pt x="88" y="220"/>
                    </a:lnTo>
                    <a:lnTo>
                      <a:pt x="90" y="220"/>
                    </a:lnTo>
                    <a:lnTo>
                      <a:pt x="90" y="220"/>
                    </a:lnTo>
                    <a:lnTo>
                      <a:pt x="90" y="220"/>
                    </a:lnTo>
                    <a:close/>
                    <a:moveTo>
                      <a:pt x="194" y="94"/>
                    </a:moveTo>
                    <a:lnTo>
                      <a:pt x="194" y="94"/>
                    </a:lnTo>
                    <a:lnTo>
                      <a:pt x="194" y="98"/>
                    </a:lnTo>
                    <a:lnTo>
                      <a:pt x="194" y="100"/>
                    </a:lnTo>
                    <a:lnTo>
                      <a:pt x="188" y="106"/>
                    </a:lnTo>
                    <a:lnTo>
                      <a:pt x="190" y="118"/>
                    </a:lnTo>
                    <a:lnTo>
                      <a:pt x="186" y="122"/>
                    </a:lnTo>
                    <a:lnTo>
                      <a:pt x="182" y="124"/>
                    </a:lnTo>
                    <a:lnTo>
                      <a:pt x="188" y="126"/>
                    </a:lnTo>
                    <a:lnTo>
                      <a:pt x="190" y="130"/>
                    </a:lnTo>
                    <a:lnTo>
                      <a:pt x="188" y="134"/>
                    </a:lnTo>
                    <a:lnTo>
                      <a:pt x="186" y="134"/>
                    </a:lnTo>
                    <a:lnTo>
                      <a:pt x="186" y="142"/>
                    </a:lnTo>
                    <a:lnTo>
                      <a:pt x="170" y="166"/>
                    </a:lnTo>
                    <a:lnTo>
                      <a:pt x="164" y="166"/>
                    </a:lnTo>
                    <a:lnTo>
                      <a:pt x="162" y="174"/>
                    </a:lnTo>
                    <a:lnTo>
                      <a:pt x="162" y="176"/>
                    </a:lnTo>
                    <a:lnTo>
                      <a:pt x="160" y="178"/>
                    </a:lnTo>
                    <a:lnTo>
                      <a:pt x="154" y="180"/>
                    </a:lnTo>
                    <a:lnTo>
                      <a:pt x="150" y="180"/>
                    </a:lnTo>
                    <a:lnTo>
                      <a:pt x="150" y="186"/>
                    </a:lnTo>
                    <a:lnTo>
                      <a:pt x="140" y="186"/>
                    </a:lnTo>
                    <a:lnTo>
                      <a:pt x="140" y="180"/>
                    </a:lnTo>
                    <a:lnTo>
                      <a:pt x="140" y="178"/>
                    </a:lnTo>
                    <a:lnTo>
                      <a:pt x="146" y="170"/>
                    </a:lnTo>
                    <a:lnTo>
                      <a:pt x="142" y="174"/>
                    </a:lnTo>
                    <a:lnTo>
                      <a:pt x="136" y="178"/>
                    </a:lnTo>
                    <a:lnTo>
                      <a:pt x="136" y="184"/>
                    </a:lnTo>
                    <a:lnTo>
                      <a:pt x="136" y="188"/>
                    </a:lnTo>
                    <a:lnTo>
                      <a:pt x="132" y="194"/>
                    </a:lnTo>
                    <a:lnTo>
                      <a:pt x="126" y="198"/>
                    </a:lnTo>
                    <a:lnTo>
                      <a:pt x="126" y="202"/>
                    </a:lnTo>
                    <a:lnTo>
                      <a:pt x="126" y="204"/>
                    </a:lnTo>
                    <a:lnTo>
                      <a:pt x="128" y="206"/>
                    </a:lnTo>
                    <a:lnTo>
                      <a:pt x="128" y="210"/>
                    </a:lnTo>
                    <a:lnTo>
                      <a:pt x="126" y="212"/>
                    </a:lnTo>
                    <a:lnTo>
                      <a:pt x="124" y="214"/>
                    </a:lnTo>
                    <a:lnTo>
                      <a:pt x="116" y="212"/>
                    </a:lnTo>
                    <a:lnTo>
                      <a:pt x="110" y="210"/>
                    </a:lnTo>
                    <a:lnTo>
                      <a:pt x="104" y="212"/>
                    </a:lnTo>
                    <a:lnTo>
                      <a:pt x="96" y="214"/>
                    </a:lnTo>
                    <a:lnTo>
                      <a:pt x="96" y="212"/>
                    </a:lnTo>
                    <a:lnTo>
                      <a:pt x="92" y="212"/>
                    </a:lnTo>
                    <a:lnTo>
                      <a:pt x="86" y="214"/>
                    </a:lnTo>
                    <a:lnTo>
                      <a:pt x="80" y="222"/>
                    </a:lnTo>
                    <a:lnTo>
                      <a:pt x="72" y="228"/>
                    </a:lnTo>
                    <a:lnTo>
                      <a:pt x="68" y="232"/>
                    </a:lnTo>
                    <a:lnTo>
                      <a:pt x="62" y="232"/>
                    </a:lnTo>
                    <a:lnTo>
                      <a:pt x="56" y="230"/>
                    </a:lnTo>
                    <a:lnTo>
                      <a:pt x="56" y="240"/>
                    </a:lnTo>
                    <a:lnTo>
                      <a:pt x="78" y="240"/>
                    </a:lnTo>
                    <a:lnTo>
                      <a:pt x="78" y="234"/>
                    </a:lnTo>
                    <a:lnTo>
                      <a:pt x="80" y="232"/>
                    </a:lnTo>
                    <a:lnTo>
                      <a:pt x="104" y="230"/>
                    </a:lnTo>
                    <a:lnTo>
                      <a:pt x="118" y="230"/>
                    </a:lnTo>
                    <a:lnTo>
                      <a:pt x="116" y="234"/>
                    </a:lnTo>
                    <a:lnTo>
                      <a:pt x="114" y="234"/>
                    </a:lnTo>
                    <a:lnTo>
                      <a:pt x="114" y="246"/>
                    </a:lnTo>
                    <a:lnTo>
                      <a:pt x="116" y="248"/>
                    </a:lnTo>
                    <a:lnTo>
                      <a:pt x="118" y="250"/>
                    </a:lnTo>
                    <a:lnTo>
                      <a:pt x="122" y="250"/>
                    </a:lnTo>
                    <a:lnTo>
                      <a:pt x="126" y="250"/>
                    </a:lnTo>
                    <a:lnTo>
                      <a:pt x="128" y="248"/>
                    </a:lnTo>
                    <a:lnTo>
                      <a:pt x="132" y="242"/>
                    </a:lnTo>
                    <a:lnTo>
                      <a:pt x="136" y="240"/>
                    </a:lnTo>
                    <a:lnTo>
                      <a:pt x="140" y="238"/>
                    </a:lnTo>
                    <a:lnTo>
                      <a:pt x="140" y="232"/>
                    </a:lnTo>
                    <a:lnTo>
                      <a:pt x="140" y="230"/>
                    </a:lnTo>
                    <a:lnTo>
                      <a:pt x="144" y="230"/>
                    </a:lnTo>
                    <a:lnTo>
                      <a:pt x="150" y="230"/>
                    </a:lnTo>
                    <a:lnTo>
                      <a:pt x="146" y="230"/>
                    </a:lnTo>
                    <a:lnTo>
                      <a:pt x="146" y="232"/>
                    </a:lnTo>
                    <a:lnTo>
                      <a:pt x="146" y="234"/>
                    </a:lnTo>
                    <a:lnTo>
                      <a:pt x="150" y="232"/>
                    </a:lnTo>
                    <a:lnTo>
                      <a:pt x="152" y="230"/>
                    </a:lnTo>
                    <a:lnTo>
                      <a:pt x="158" y="232"/>
                    </a:lnTo>
                    <a:lnTo>
                      <a:pt x="162" y="232"/>
                    </a:lnTo>
                    <a:lnTo>
                      <a:pt x="164" y="228"/>
                    </a:lnTo>
                    <a:lnTo>
                      <a:pt x="170" y="224"/>
                    </a:lnTo>
                    <a:lnTo>
                      <a:pt x="172" y="230"/>
                    </a:lnTo>
                    <a:lnTo>
                      <a:pt x="172" y="232"/>
                    </a:lnTo>
                    <a:lnTo>
                      <a:pt x="176" y="232"/>
                    </a:lnTo>
                    <a:lnTo>
                      <a:pt x="178" y="228"/>
                    </a:lnTo>
                    <a:lnTo>
                      <a:pt x="178" y="222"/>
                    </a:lnTo>
                    <a:lnTo>
                      <a:pt x="186" y="222"/>
                    </a:lnTo>
                    <a:lnTo>
                      <a:pt x="186" y="216"/>
                    </a:lnTo>
                    <a:lnTo>
                      <a:pt x="186" y="214"/>
                    </a:lnTo>
                    <a:lnTo>
                      <a:pt x="186" y="212"/>
                    </a:lnTo>
                    <a:lnTo>
                      <a:pt x="188" y="210"/>
                    </a:lnTo>
                    <a:lnTo>
                      <a:pt x="188" y="206"/>
                    </a:lnTo>
                    <a:lnTo>
                      <a:pt x="190" y="210"/>
                    </a:lnTo>
                    <a:lnTo>
                      <a:pt x="190" y="212"/>
                    </a:lnTo>
                    <a:lnTo>
                      <a:pt x="188" y="220"/>
                    </a:lnTo>
                    <a:lnTo>
                      <a:pt x="186" y="224"/>
                    </a:lnTo>
                    <a:lnTo>
                      <a:pt x="188" y="224"/>
                    </a:lnTo>
                    <a:lnTo>
                      <a:pt x="190" y="228"/>
                    </a:lnTo>
                    <a:lnTo>
                      <a:pt x="196" y="220"/>
                    </a:lnTo>
                    <a:lnTo>
                      <a:pt x="198" y="214"/>
                    </a:lnTo>
                    <a:lnTo>
                      <a:pt x="200" y="210"/>
                    </a:lnTo>
                    <a:lnTo>
                      <a:pt x="198" y="206"/>
                    </a:lnTo>
                    <a:lnTo>
                      <a:pt x="194" y="204"/>
                    </a:lnTo>
                    <a:lnTo>
                      <a:pt x="196" y="202"/>
                    </a:lnTo>
                    <a:lnTo>
                      <a:pt x="198" y="198"/>
                    </a:lnTo>
                    <a:lnTo>
                      <a:pt x="196" y="194"/>
                    </a:lnTo>
                    <a:lnTo>
                      <a:pt x="196" y="188"/>
                    </a:lnTo>
                    <a:lnTo>
                      <a:pt x="200" y="180"/>
                    </a:lnTo>
                    <a:lnTo>
                      <a:pt x="200" y="168"/>
                    </a:lnTo>
                    <a:lnTo>
                      <a:pt x="200" y="160"/>
                    </a:lnTo>
                    <a:lnTo>
                      <a:pt x="200" y="156"/>
                    </a:lnTo>
                    <a:lnTo>
                      <a:pt x="204" y="152"/>
                    </a:lnTo>
                    <a:lnTo>
                      <a:pt x="208" y="150"/>
                    </a:lnTo>
                    <a:lnTo>
                      <a:pt x="212" y="148"/>
                    </a:lnTo>
                    <a:lnTo>
                      <a:pt x="208" y="148"/>
                    </a:lnTo>
                    <a:lnTo>
                      <a:pt x="208" y="144"/>
                    </a:lnTo>
                    <a:lnTo>
                      <a:pt x="208" y="142"/>
                    </a:lnTo>
                    <a:lnTo>
                      <a:pt x="212" y="142"/>
                    </a:lnTo>
                    <a:lnTo>
                      <a:pt x="214" y="132"/>
                    </a:lnTo>
                    <a:lnTo>
                      <a:pt x="216" y="124"/>
                    </a:lnTo>
                    <a:lnTo>
                      <a:pt x="214" y="116"/>
                    </a:lnTo>
                    <a:lnTo>
                      <a:pt x="208" y="106"/>
                    </a:lnTo>
                    <a:lnTo>
                      <a:pt x="208" y="98"/>
                    </a:lnTo>
                    <a:lnTo>
                      <a:pt x="194" y="94"/>
                    </a:lnTo>
                    <a:lnTo>
                      <a:pt x="194" y="94"/>
                    </a:lnTo>
                    <a:lnTo>
                      <a:pt x="194" y="94"/>
                    </a:lnTo>
                    <a:close/>
                    <a:moveTo>
                      <a:pt x="212" y="0"/>
                    </a:moveTo>
                    <a:lnTo>
                      <a:pt x="212" y="0"/>
                    </a:lnTo>
                    <a:lnTo>
                      <a:pt x="208" y="2"/>
                    </a:lnTo>
                    <a:lnTo>
                      <a:pt x="208" y="8"/>
                    </a:lnTo>
                    <a:lnTo>
                      <a:pt x="208" y="10"/>
                    </a:lnTo>
                    <a:lnTo>
                      <a:pt x="212" y="14"/>
                    </a:lnTo>
                    <a:lnTo>
                      <a:pt x="214" y="18"/>
                    </a:lnTo>
                    <a:lnTo>
                      <a:pt x="212" y="28"/>
                    </a:lnTo>
                    <a:lnTo>
                      <a:pt x="206" y="40"/>
                    </a:lnTo>
                    <a:lnTo>
                      <a:pt x="206" y="44"/>
                    </a:lnTo>
                    <a:lnTo>
                      <a:pt x="208" y="46"/>
                    </a:lnTo>
                    <a:lnTo>
                      <a:pt x="208" y="50"/>
                    </a:lnTo>
                    <a:lnTo>
                      <a:pt x="204" y="50"/>
                    </a:lnTo>
                    <a:lnTo>
                      <a:pt x="204" y="54"/>
                    </a:lnTo>
                    <a:lnTo>
                      <a:pt x="200" y="52"/>
                    </a:lnTo>
                    <a:lnTo>
                      <a:pt x="198" y="50"/>
                    </a:lnTo>
                    <a:lnTo>
                      <a:pt x="190" y="50"/>
                    </a:lnTo>
                    <a:lnTo>
                      <a:pt x="190" y="54"/>
                    </a:lnTo>
                    <a:lnTo>
                      <a:pt x="182" y="60"/>
                    </a:lnTo>
                    <a:lnTo>
                      <a:pt x="190" y="72"/>
                    </a:lnTo>
                    <a:lnTo>
                      <a:pt x="188" y="78"/>
                    </a:lnTo>
                    <a:lnTo>
                      <a:pt x="188" y="80"/>
                    </a:lnTo>
                    <a:lnTo>
                      <a:pt x="188" y="82"/>
                    </a:lnTo>
                    <a:lnTo>
                      <a:pt x="196" y="80"/>
                    </a:lnTo>
                    <a:lnTo>
                      <a:pt x="204" y="78"/>
                    </a:lnTo>
                    <a:lnTo>
                      <a:pt x="206" y="76"/>
                    </a:lnTo>
                    <a:lnTo>
                      <a:pt x="204" y="76"/>
                    </a:lnTo>
                    <a:lnTo>
                      <a:pt x="194" y="72"/>
                    </a:lnTo>
                    <a:lnTo>
                      <a:pt x="194" y="68"/>
                    </a:lnTo>
                    <a:lnTo>
                      <a:pt x="194" y="64"/>
                    </a:lnTo>
                    <a:lnTo>
                      <a:pt x="204" y="62"/>
                    </a:lnTo>
                    <a:lnTo>
                      <a:pt x="208" y="62"/>
                    </a:lnTo>
                    <a:lnTo>
                      <a:pt x="214" y="62"/>
                    </a:lnTo>
                    <a:lnTo>
                      <a:pt x="218" y="72"/>
                    </a:lnTo>
                    <a:lnTo>
                      <a:pt x="234" y="72"/>
                    </a:lnTo>
                    <a:lnTo>
                      <a:pt x="236" y="64"/>
                    </a:lnTo>
                    <a:lnTo>
                      <a:pt x="242" y="58"/>
                    </a:lnTo>
                    <a:lnTo>
                      <a:pt x="248" y="54"/>
                    </a:lnTo>
                    <a:lnTo>
                      <a:pt x="252" y="54"/>
                    </a:lnTo>
                    <a:lnTo>
                      <a:pt x="268" y="52"/>
                    </a:lnTo>
                    <a:lnTo>
                      <a:pt x="266" y="46"/>
                    </a:lnTo>
                    <a:lnTo>
                      <a:pt x="262" y="44"/>
                    </a:lnTo>
                    <a:lnTo>
                      <a:pt x="262" y="40"/>
                    </a:lnTo>
                    <a:lnTo>
                      <a:pt x="262" y="36"/>
                    </a:lnTo>
                    <a:lnTo>
                      <a:pt x="260" y="36"/>
                    </a:lnTo>
                    <a:lnTo>
                      <a:pt x="256" y="40"/>
                    </a:lnTo>
                    <a:lnTo>
                      <a:pt x="252" y="36"/>
                    </a:lnTo>
                    <a:lnTo>
                      <a:pt x="250" y="34"/>
                    </a:lnTo>
                    <a:lnTo>
                      <a:pt x="250" y="32"/>
                    </a:lnTo>
                    <a:lnTo>
                      <a:pt x="240" y="32"/>
                    </a:lnTo>
                    <a:lnTo>
                      <a:pt x="232" y="28"/>
                    </a:lnTo>
                    <a:lnTo>
                      <a:pt x="230" y="26"/>
                    </a:lnTo>
                    <a:lnTo>
                      <a:pt x="230" y="22"/>
                    </a:lnTo>
                    <a:lnTo>
                      <a:pt x="226" y="14"/>
                    </a:lnTo>
                    <a:lnTo>
                      <a:pt x="218" y="6"/>
                    </a:lnTo>
                    <a:lnTo>
                      <a:pt x="212" y="0"/>
                    </a:lnTo>
                    <a:lnTo>
                      <a:pt x="212" y="0"/>
                    </a:lnTo>
                    <a:lnTo>
                      <a:pt x="212" y="0"/>
                    </a:lnTo>
                    <a:close/>
                  </a:path>
                </a:pathLst>
              </a:custGeom>
              <a:solidFill>
                <a:srgbClr val="D9D9D9"/>
              </a:solid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8" name="Freeform 1647"/>
              <p:cNvSpPr>
                <a:spLocks/>
              </p:cNvSpPr>
              <p:nvPr/>
            </p:nvSpPr>
            <p:spPr bwMode="auto">
              <a:xfrm>
                <a:off x="993775" y="3384550"/>
                <a:ext cx="6350" cy="9525"/>
              </a:xfrm>
              <a:custGeom>
                <a:avLst/>
                <a:gdLst>
                  <a:gd name="T0" fmla="*/ 0 w 4"/>
                  <a:gd name="T1" fmla="*/ 0 h 6"/>
                  <a:gd name="T2" fmla="*/ 0 w 4"/>
                  <a:gd name="T3" fmla="*/ 0 h 6"/>
                  <a:gd name="T4" fmla="*/ 0 w 4"/>
                  <a:gd name="T5" fmla="*/ 2 h 6"/>
                  <a:gd name="T6" fmla="*/ 2 w 4"/>
                  <a:gd name="T7" fmla="*/ 2 h 6"/>
                  <a:gd name="T8" fmla="*/ 2 w 4"/>
                  <a:gd name="T9" fmla="*/ 6 h 6"/>
                  <a:gd name="T10" fmla="*/ 4 w 4"/>
                  <a:gd name="T11" fmla="*/ 6 h 6"/>
                  <a:gd name="T12" fmla="*/ 4 w 4"/>
                  <a:gd name="T13" fmla="*/ 2 h 6"/>
                  <a:gd name="T14" fmla="*/ 2 w 4"/>
                  <a:gd name="T15" fmla="*/ 2 h 6"/>
                  <a:gd name="T16" fmla="*/ 0 w 4"/>
                  <a:gd name="T17" fmla="*/ 0 h 6"/>
                  <a:gd name="T18" fmla="*/ 0 w 4"/>
                  <a:gd name="T19" fmla="*/ 0 h 6"/>
                  <a:gd name="T20" fmla="*/ 0 w 4"/>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6">
                    <a:moveTo>
                      <a:pt x="0" y="0"/>
                    </a:moveTo>
                    <a:lnTo>
                      <a:pt x="0" y="0"/>
                    </a:lnTo>
                    <a:lnTo>
                      <a:pt x="0" y="2"/>
                    </a:lnTo>
                    <a:lnTo>
                      <a:pt x="2" y="2"/>
                    </a:lnTo>
                    <a:lnTo>
                      <a:pt x="2" y="6"/>
                    </a:lnTo>
                    <a:lnTo>
                      <a:pt x="4" y="6"/>
                    </a:lnTo>
                    <a:lnTo>
                      <a:pt x="4" y="2"/>
                    </a:lnTo>
                    <a:lnTo>
                      <a:pt x="2"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9" name="Freeform 1648"/>
              <p:cNvSpPr>
                <a:spLocks/>
              </p:cNvSpPr>
              <p:nvPr/>
            </p:nvSpPr>
            <p:spPr bwMode="auto">
              <a:xfrm>
                <a:off x="993775" y="3384550"/>
                <a:ext cx="6350" cy="9525"/>
              </a:xfrm>
              <a:custGeom>
                <a:avLst/>
                <a:gdLst>
                  <a:gd name="T0" fmla="*/ 0 w 4"/>
                  <a:gd name="T1" fmla="*/ 0 h 6"/>
                  <a:gd name="T2" fmla="*/ 0 w 4"/>
                  <a:gd name="T3" fmla="*/ 0 h 6"/>
                  <a:gd name="T4" fmla="*/ 0 w 4"/>
                  <a:gd name="T5" fmla="*/ 2 h 6"/>
                  <a:gd name="T6" fmla="*/ 2 w 4"/>
                  <a:gd name="T7" fmla="*/ 2 h 6"/>
                  <a:gd name="T8" fmla="*/ 2 w 4"/>
                  <a:gd name="T9" fmla="*/ 6 h 6"/>
                  <a:gd name="T10" fmla="*/ 4 w 4"/>
                  <a:gd name="T11" fmla="*/ 6 h 6"/>
                  <a:gd name="T12" fmla="*/ 4 w 4"/>
                  <a:gd name="T13" fmla="*/ 2 h 6"/>
                  <a:gd name="T14" fmla="*/ 2 w 4"/>
                  <a:gd name="T15" fmla="*/ 2 h 6"/>
                  <a:gd name="T16" fmla="*/ 0 w 4"/>
                  <a:gd name="T17" fmla="*/ 0 h 6"/>
                  <a:gd name="T18" fmla="*/ 0 w 4"/>
                  <a:gd name="T19" fmla="*/ 0 h 6"/>
                  <a:gd name="T20" fmla="*/ 0 w 4"/>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6">
                    <a:moveTo>
                      <a:pt x="0" y="0"/>
                    </a:moveTo>
                    <a:lnTo>
                      <a:pt x="0" y="0"/>
                    </a:lnTo>
                    <a:lnTo>
                      <a:pt x="0" y="2"/>
                    </a:lnTo>
                    <a:lnTo>
                      <a:pt x="2" y="2"/>
                    </a:lnTo>
                    <a:lnTo>
                      <a:pt x="2" y="6"/>
                    </a:lnTo>
                    <a:lnTo>
                      <a:pt x="4" y="6"/>
                    </a:lnTo>
                    <a:lnTo>
                      <a:pt x="4" y="2"/>
                    </a:lnTo>
                    <a:lnTo>
                      <a:pt x="2"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0" name="Freeform 1649"/>
              <p:cNvSpPr>
                <a:spLocks noEditPoints="1"/>
              </p:cNvSpPr>
              <p:nvPr/>
            </p:nvSpPr>
            <p:spPr bwMode="auto">
              <a:xfrm>
                <a:off x="1822450" y="3679825"/>
                <a:ext cx="3175" cy="15875"/>
              </a:xfrm>
              <a:custGeom>
                <a:avLst/>
                <a:gdLst>
                  <a:gd name="T0" fmla="*/ 0 w 2"/>
                  <a:gd name="T1" fmla="*/ 0 h 10"/>
                  <a:gd name="T2" fmla="*/ 0 w 2"/>
                  <a:gd name="T3" fmla="*/ 0 h 10"/>
                  <a:gd name="T4" fmla="*/ 0 w 2"/>
                  <a:gd name="T5" fmla="*/ 0 h 10"/>
                  <a:gd name="T6" fmla="*/ 0 w 2"/>
                  <a:gd name="T7" fmla="*/ 0 h 10"/>
                  <a:gd name="T8" fmla="*/ 2 w 2"/>
                  <a:gd name="T9" fmla="*/ 0 h 10"/>
                  <a:gd name="T10" fmla="*/ 2 w 2"/>
                  <a:gd name="T11" fmla="*/ 0 h 10"/>
                  <a:gd name="T12" fmla="*/ 0 w 2"/>
                  <a:gd name="T13" fmla="*/ 0 h 10"/>
                  <a:gd name="T14" fmla="*/ 0 w 2"/>
                  <a:gd name="T15" fmla="*/ 4 h 10"/>
                  <a:gd name="T16" fmla="*/ 0 w 2"/>
                  <a:gd name="T17" fmla="*/ 6 h 10"/>
                  <a:gd name="T18" fmla="*/ 2 w 2"/>
                  <a:gd name="T19" fmla="*/ 10 h 10"/>
                  <a:gd name="T20" fmla="*/ 2 w 2"/>
                  <a:gd name="T21" fmla="*/ 6 h 10"/>
                  <a:gd name="T22" fmla="*/ 2 w 2"/>
                  <a:gd name="T23" fmla="*/ 0 h 10"/>
                  <a:gd name="T24" fmla="*/ 2 w 2"/>
                  <a:gd name="T25" fmla="*/ 0 h 10"/>
                  <a:gd name="T26" fmla="*/ 2 w 2"/>
                  <a:gd name="T2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10">
                    <a:moveTo>
                      <a:pt x="0" y="0"/>
                    </a:moveTo>
                    <a:lnTo>
                      <a:pt x="0" y="0"/>
                    </a:lnTo>
                    <a:lnTo>
                      <a:pt x="0" y="0"/>
                    </a:lnTo>
                    <a:lnTo>
                      <a:pt x="0" y="0"/>
                    </a:lnTo>
                    <a:close/>
                    <a:moveTo>
                      <a:pt x="2" y="0"/>
                    </a:moveTo>
                    <a:lnTo>
                      <a:pt x="2" y="0"/>
                    </a:lnTo>
                    <a:lnTo>
                      <a:pt x="0" y="0"/>
                    </a:lnTo>
                    <a:lnTo>
                      <a:pt x="0" y="4"/>
                    </a:lnTo>
                    <a:lnTo>
                      <a:pt x="0" y="6"/>
                    </a:lnTo>
                    <a:lnTo>
                      <a:pt x="2" y="10"/>
                    </a:lnTo>
                    <a:lnTo>
                      <a:pt x="2" y="6"/>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1" name="Freeform 1650"/>
              <p:cNvSpPr>
                <a:spLocks noEditPoints="1"/>
              </p:cNvSpPr>
              <p:nvPr/>
            </p:nvSpPr>
            <p:spPr bwMode="auto">
              <a:xfrm>
                <a:off x="1822450" y="3679825"/>
                <a:ext cx="3175" cy="15875"/>
              </a:xfrm>
              <a:custGeom>
                <a:avLst/>
                <a:gdLst>
                  <a:gd name="T0" fmla="*/ 0 w 2"/>
                  <a:gd name="T1" fmla="*/ 0 h 10"/>
                  <a:gd name="T2" fmla="*/ 0 w 2"/>
                  <a:gd name="T3" fmla="*/ 0 h 10"/>
                  <a:gd name="T4" fmla="*/ 0 w 2"/>
                  <a:gd name="T5" fmla="*/ 0 h 10"/>
                  <a:gd name="T6" fmla="*/ 0 w 2"/>
                  <a:gd name="T7" fmla="*/ 0 h 10"/>
                  <a:gd name="T8" fmla="*/ 2 w 2"/>
                  <a:gd name="T9" fmla="*/ 0 h 10"/>
                  <a:gd name="T10" fmla="*/ 2 w 2"/>
                  <a:gd name="T11" fmla="*/ 0 h 10"/>
                  <a:gd name="T12" fmla="*/ 0 w 2"/>
                  <a:gd name="T13" fmla="*/ 0 h 10"/>
                  <a:gd name="T14" fmla="*/ 0 w 2"/>
                  <a:gd name="T15" fmla="*/ 4 h 10"/>
                  <a:gd name="T16" fmla="*/ 0 w 2"/>
                  <a:gd name="T17" fmla="*/ 6 h 10"/>
                  <a:gd name="T18" fmla="*/ 2 w 2"/>
                  <a:gd name="T19" fmla="*/ 10 h 10"/>
                  <a:gd name="T20" fmla="*/ 2 w 2"/>
                  <a:gd name="T21" fmla="*/ 6 h 10"/>
                  <a:gd name="T22" fmla="*/ 2 w 2"/>
                  <a:gd name="T23" fmla="*/ 0 h 10"/>
                  <a:gd name="T24" fmla="*/ 2 w 2"/>
                  <a:gd name="T25" fmla="*/ 0 h 10"/>
                  <a:gd name="T26" fmla="*/ 2 w 2"/>
                  <a:gd name="T2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10">
                    <a:moveTo>
                      <a:pt x="0" y="0"/>
                    </a:moveTo>
                    <a:lnTo>
                      <a:pt x="0" y="0"/>
                    </a:lnTo>
                    <a:lnTo>
                      <a:pt x="0" y="0"/>
                    </a:lnTo>
                    <a:lnTo>
                      <a:pt x="0" y="0"/>
                    </a:lnTo>
                    <a:close/>
                    <a:moveTo>
                      <a:pt x="2" y="0"/>
                    </a:moveTo>
                    <a:lnTo>
                      <a:pt x="2" y="0"/>
                    </a:lnTo>
                    <a:lnTo>
                      <a:pt x="0" y="0"/>
                    </a:lnTo>
                    <a:lnTo>
                      <a:pt x="0" y="4"/>
                    </a:lnTo>
                    <a:lnTo>
                      <a:pt x="0" y="6"/>
                    </a:lnTo>
                    <a:lnTo>
                      <a:pt x="2" y="10"/>
                    </a:lnTo>
                    <a:lnTo>
                      <a:pt x="2" y="6"/>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2" name="Freeform 1651"/>
              <p:cNvSpPr>
                <a:spLocks/>
              </p:cNvSpPr>
              <p:nvPr/>
            </p:nvSpPr>
            <p:spPr bwMode="auto">
              <a:xfrm>
                <a:off x="454025" y="4137025"/>
                <a:ext cx="152400" cy="196850"/>
              </a:xfrm>
              <a:custGeom>
                <a:avLst/>
                <a:gdLst>
                  <a:gd name="T0" fmla="*/ 20 w 96"/>
                  <a:gd name="T1" fmla="*/ 124 h 124"/>
                  <a:gd name="T2" fmla="*/ 26 w 96"/>
                  <a:gd name="T3" fmla="*/ 118 h 124"/>
                  <a:gd name="T4" fmla="*/ 36 w 96"/>
                  <a:gd name="T5" fmla="*/ 110 h 124"/>
                  <a:gd name="T6" fmla="*/ 52 w 96"/>
                  <a:gd name="T7" fmla="*/ 106 h 124"/>
                  <a:gd name="T8" fmla="*/ 74 w 96"/>
                  <a:gd name="T9" fmla="*/ 114 h 124"/>
                  <a:gd name="T10" fmla="*/ 80 w 96"/>
                  <a:gd name="T11" fmla="*/ 102 h 124"/>
                  <a:gd name="T12" fmla="*/ 80 w 96"/>
                  <a:gd name="T13" fmla="*/ 96 h 124"/>
                  <a:gd name="T14" fmla="*/ 80 w 96"/>
                  <a:gd name="T15" fmla="*/ 72 h 124"/>
                  <a:gd name="T16" fmla="*/ 90 w 96"/>
                  <a:gd name="T17" fmla="*/ 52 h 124"/>
                  <a:gd name="T18" fmla="*/ 92 w 96"/>
                  <a:gd name="T19" fmla="*/ 40 h 124"/>
                  <a:gd name="T20" fmla="*/ 92 w 96"/>
                  <a:gd name="T21" fmla="*/ 22 h 124"/>
                  <a:gd name="T22" fmla="*/ 92 w 96"/>
                  <a:gd name="T23" fmla="*/ 16 h 124"/>
                  <a:gd name="T24" fmla="*/ 80 w 96"/>
                  <a:gd name="T25" fmla="*/ 10 h 124"/>
                  <a:gd name="T26" fmla="*/ 78 w 96"/>
                  <a:gd name="T27" fmla="*/ 4 h 124"/>
                  <a:gd name="T28" fmla="*/ 66 w 96"/>
                  <a:gd name="T29" fmla="*/ 8 h 124"/>
                  <a:gd name="T30" fmla="*/ 60 w 96"/>
                  <a:gd name="T31" fmla="*/ 2 h 124"/>
                  <a:gd name="T32" fmla="*/ 46 w 96"/>
                  <a:gd name="T33" fmla="*/ 4 h 124"/>
                  <a:gd name="T34" fmla="*/ 44 w 96"/>
                  <a:gd name="T35" fmla="*/ 10 h 124"/>
                  <a:gd name="T36" fmla="*/ 38 w 96"/>
                  <a:gd name="T37" fmla="*/ 12 h 124"/>
                  <a:gd name="T38" fmla="*/ 36 w 96"/>
                  <a:gd name="T39" fmla="*/ 8 h 124"/>
                  <a:gd name="T40" fmla="*/ 28 w 96"/>
                  <a:gd name="T41" fmla="*/ 18 h 124"/>
                  <a:gd name="T42" fmla="*/ 26 w 96"/>
                  <a:gd name="T43" fmla="*/ 16 h 124"/>
                  <a:gd name="T44" fmla="*/ 16 w 96"/>
                  <a:gd name="T45" fmla="*/ 22 h 124"/>
                  <a:gd name="T46" fmla="*/ 16 w 96"/>
                  <a:gd name="T47" fmla="*/ 28 h 124"/>
                  <a:gd name="T48" fmla="*/ 20 w 96"/>
                  <a:gd name="T49" fmla="*/ 36 h 124"/>
                  <a:gd name="T50" fmla="*/ 16 w 96"/>
                  <a:gd name="T51" fmla="*/ 40 h 124"/>
                  <a:gd name="T52" fmla="*/ 10 w 96"/>
                  <a:gd name="T53" fmla="*/ 44 h 124"/>
                  <a:gd name="T54" fmla="*/ 8 w 96"/>
                  <a:gd name="T55" fmla="*/ 54 h 124"/>
                  <a:gd name="T56" fmla="*/ 8 w 96"/>
                  <a:gd name="T57" fmla="*/ 62 h 124"/>
                  <a:gd name="T58" fmla="*/ 2 w 96"/>
                  <a:gd name="T59" fmla="*/ 70 h 124"/>
                  <a:gd name="T60" fmla="*/ 10 w 96"/>
                  <a:gd name="T61" fmla="*/ 76 h 124"/>
                  <a:gd name="T62" fmla="*/ 16 w 96"/>
                  <a:gd name="T63" fmla="*/ 88 h 124"/>
                  <a:gd name="T64" fmla="*/ 20 w 96"/>
                  <a:gd name="T65" fmla="*/ 96 h 124"/>
                  <a:gd name="T66" fmla="*/ 20 w 96"/>
                  <a:gd name="T67" fmla="*/ 100 h 124"/>
                  <a:gd name="T68" fmla="*/ 18 w 96"/>
                  <a:gd name="T69" fmla="*/ 108 h 124"/>
                  <a:gd name="T70" fmla="*/ 18 w 96"/>
                  <a:gd name="T71" fmla="*/ 116 h 124"/>
                  <a:gd name="T72" fmla="*/ 20 w 96"/>
                  <a:gd name="T73"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6" h="124">
                    <a:moveTo>
                      <a:pt x="20" y="124"/>
                    </a:moveTo>
                    <a:lnTo>
                      <a:pt x="20" y="124"/>
                    </a:lnTo>
                    <a:lnTo>
                      <a:pt x="20" y="120"/>
                    </a:lnTo>
                    <a:lnTo>
                      <a:pt x="26" y="118"/>
                    </a:lnTo>
                    <a:lnTo>
                      <a:pt x="32" y="114"/>
                    </a:lnTo>
                    <a:lnTo>
                      <a:pt x="36" y="110"/>
                    </a:lnTo>
                    <a:lnTo>
                      <a:pt x="42" y="106"/>
                    </a:lnTo>
                    <a:lnTo>
                      <a:pt x="52" y="106"/>
                    </a:lnTo>
                    <a:lnTo>
                      <a:pt x="60" y="108"/>
                    </a:lnTo>
                    <a:lnTo>
                      <a:pt x="74" y="114"/>
                    </a:lnTo>
                    <a:lnTo>
                      <a:pt x="78" y="114"/>
                    </a:lnTo>
                    <a:lnTo>
                      <a:pt x="80" y="102"/>
                    </a:lnTo>
                    <a:lnTo>
                      <a:pt x="80" y="98"/>
                    </a:lnTo>
                    <a:lnTo>
                      <a:pt x="80" y="96"/>
                    </a:lnTo>
                    <a:lnTo>
                      <a:pt x="78" y="82"/>
                    </a:lnTo>
                    <a:lnTo>
                      <a:pt x="80" y="72"/>
                    </a:lnTo>
                    <a:lnTo>
                      <a:pt x="84" y="62"/>
                    </a:lnTo>
                    <a:lnTo>
                      <a:pt x="90" y="52"/>
                    </a:lnTo>
                    <a:lnTo>
                      <a:pt x="92" y="44"/>
                    </a:lnTo>
                    <a:lnTo>
                      <a:pt x="92" y="40"/>
                    </a:lnTo>
                    <a:lnTo>
                      <a:pt x="96" y="30"/>
                    </a:lnTo>
                    <a:lnTo>
                      <a:pt x="92" y="22"/>
                    </a:lnTo>
                    <a:lnTo>
                      <a:pt x="92" y="20"/>
                    </a:lnTo>
                    <a:lnTo>
                      <a:pt x="92" y="16"/>
                    </a:lnTo>
                    <a:lnTo>
                      <a:pt x="90" y="10"/>
                    </a:lnTo>
                    <a:lnTo>
                      <a:pt x="80" y="10"/>
                    </a:lnTo>
                    <a:lnTo>
                      <a:pt x="78" y="8"/>
                    </a:lnTo>
                    <a:lnTo>
                      <a:pt x="78" y="4"/>
                    </a:lnTo>
                    <a:lnTo>
                      <a:pt x="72" y="2"/>
                    </a:lnTo>
                    <a:lnTo>
                      <a:pt x="66" y="8"/>
                    </a:lnTo>
                    <a:lnTo>
                      <a:pt x="62" y="8"/>
                    </a:lnTo>
                    <a:lnTo>
                      <a:pt x="60" y="2"/>
                    </a:lnTo>
                    <a:lnTo>
                      <a:pt x="50" y="0"/>
                    </a:lnTo>
                    <a:lnTo>
                      <a:pt x="46" y="4"/>
                    </a:lnTo>
                    <a:lnTo>
                      <a:pt x="44" y="8"/>
                    </a:lnTo>
                    <a:lnTo>
                      <a:pt x="44" y="10"/>
                    </a:lnTo>
                    <a:lnTo>
                      <a:pt x="42" y="12"/>
                    </a:lnTo>
                    <a:lnTo>
                      <a:pt x="38" y="12"/>
                    </a:lnTo>
                    <a:lnTo>
                      <a:pt x="36" y="10"/>
                    </a:lnTo>
                    <a:lnTo>
                      <a:pt x="36" y="8"/>
                    </a:lnTo>
                    <a:lnTo>
                      <a:pt x="32" y="10"/>
                    </a:lnTo>
                    <a:lnTo>
                      <a:pt x="28" y="18"/>
                    </a:lnTo>
                    <a:lnTo>
                      <a:pt x="28" y="16"/>
                    </a:lnTo>
                    <a:lnTo>
                      <a:pt x="26" y="16"/>
                    </a:lnTo>
                    <a:lnTo>
                      <a:pt x="20" y="20"/>
                    </a:lnTo>
                    <a:lnTo>
                      <a:pt x="16" y="22"/>
                    </a:lnTo>
                    <a:lnTo>
                      <a:pt x="16" y="26"/>
                    </a:lnTo>
                    <a:lnTo>
                      <a:pt x="16" y="28"/>
                    </a:lnTo>
                    <a:lnTo>
                      <a:pt x="18" y="34"/>
                    </a:lnTo>
                    <a:lnTo>
                      <a:pt x="20" y="36"/>
                    </a:lnTo>
                    <a:lnTo>
                      <a:pt x="18" y="38"/>
                    </a:lnTo>
                    <a:lnTo>
                      <a:pt x="16" y="40"/>
                    </a:lnTo>
                    <a:lnTo>
                      <a:pt x="14" y="44"/>
                    </a:lnTo>
                    <a:lnTo>
                      <a:pt x="10" y="44"/>
                    </a:lnTo>
                    <a:lnTo>
                      <a:pt x="10" y="48"/>
                    </a:lnTo>
                    <a:lnTo>
                      <a:pt x="8" y="54"/>
                    </a:lnTo>
                    <a:lnTo>
                      <a:pt x="8" y="56"/>
                    </a:lnTo>
                    <a:lnTo>
                      <a:pt x="8" y="62"/>
                    </a:lnTo>
                    <a:lnTo>
                      <a:pt x="8" y="64"/>
                    </a:lnTo>
                    <a:lnTo>
                      <a:pt x="2" y="70"/>
                    </a:lnTo>
                    <a:lnTo>
                      <a:pt x="0" y="74"/>
                    </a:lnTo>
                    <a:lnTo>
                      <a:pt x="10" y="76"/>
                    </a:lnTo>
                    <a:lnTo>
                      <a:pt x="14" y="82"/>
                    </a:lnTo>
                    <a:lnTo>
                      <a:pt x="16" y="88"/>
                    </a:lnTo>
                    <a:lnTo>
                      <a:pt x="18" y="92"/>
                    </a:lnTo>
                    <a:lnTo>
                      <a:pt x="20" y="96"/>
                    </a:lnTo>
                    <a:lnTo>
                      <a:pt x="24" y="96"/>
                    </a:lnTo>
                    <a:lnTo>
                      <a:pt x="20" y="100"/>
                    </a:lnTo>
                    <a:lnTo>
                      <a:pt x="20" y="102"/>
                    </a:lnTo>
                    <a:lnTo>
                      <a:pt x="18" y="108"/>
                    </a:lnTo>
                    <a:lnTo>
                      <a:pt x="18" y="110"/>
                    </a:lnTo>
                    <a:lnTo>
                      <a:pt x="18" y="116"/>
                    </a:lnTo>
                    <a:lnTo>
                      <a:pt x="20" y="124"/>
                    </a:lnTo>
                    <a:lnTo>
                      <a:pt x="20" y="124"/>
                    </a:lnTo>
                    <a:lnTo>
                      <a:pt x="20" y="12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3" name="Freeform 1653"/>
              <p:cNvSpPr>
                <a:spLocks/>
              </p:cNvSpPr>
              <p:nvPr/>
            </p:nvSpPr>
            <p:spPr bwMode="auto">
              <a:xfrm>
                <a:off x="854075" y="3225800"/>
                <a:ext cx="41275" cy="73025"/>
              </a:xfrm>
              <a:custGeom>
                <a:avLst/>
                <a:gdLst>
                  <a:gd name="T0" fmla="*/ 10 w 26"/>
                  <a:gd name="T1" fmla="*/ 0 h 46"/>
                  <a:gd name="T2" fmla="*/ 10 w 26"/>
                  <a:gd name="T3" fmla="*/ 0 h 46"/>
                  <a:gd name="T4" fmla="*/ 0 w 26"/>
                  <a:gd name="T5" fmla="*/ 8 h 46"/>
                  <a:gd name="T6" fmla="*/ 2 w 26"/>
                  <a:gd name="T7" fmla="*/ 22 h 46"/>
                  <a:gd name="T8" fmla="*/ 4 w 26"/>
                  <a:gd name="T9" fmla="*/ 40 h 46"/>
                  <a:gd name="T10" fmla="*/ 8 w 26"/>
                  <a:gd name="T11" fmla="*/ 44 h 46"/>
                  <a:gd name="T12" fmla="*/ 8 w 26"/>
                  <a:gd name="T13" fmla="*/ 46 h 46"/>
                  <a:gd name="T14" fmla="*/ 12 w 26"/>
                  <a:gd name="T15" fmla="*/ 46 h 46"/>
                  <a:gd name="T16" fmla="*/ 16 w 26"/>
                  <a:gd name="T17" fmla="*/ 44 h 46"/>
                  <a:gd name="T18" fmla="*/ 12 w 26"/>
                  <a:gd name="T19" fmla="*/ 44 h 46"/>
                  <a:gd name="T20" fmla="*/ 20 w 26"/>
                  <a:gd name="T21" fmla="*/ 40 h 46"/>
                  <a:gd name="T22" fmla="*/ 24 w 26"/>
                  <a:gd name="T23" fmla="*/ 22 h 46"/>
                  <a:gd name="T24" fmla="*/ 26 w 26"/>
                  <a:gd name="T25" fmla="*/ 12 h 46"/>
                  <a:gd name="T26" fmla="*/ 18 w 26"/>
                  <a:gd name="T27" fmla="*/ 0 h 46"/>
                  <a:gd name="T28" fmla="*/ 10 w 26"/>
                  <a:gd name="T29" fmla="*/ 0 h 46"/>
                  <a:gd name="T30" fmla="*/ 10 w 26"/>
                  <a:gd name="T31" fmla="*/ 0 h 46"/>
                  <a:gd name="T32" fmla="*/ 10 w 26"/>
                  <a:gd name="T3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46">
                    <a:moveTo>
                      <a:pt x="10" y="0"/>
                    </a:moveTo>
                    <a:lnTo>
                      <a:pt x="10" y="0"/>
                    </a:lnTo>
                    <a:lnTo>
                      <a:pt x="0" y="8"/>
                    </a:lnTo>
                    <a:lnTo>
                      <a:pt x="2" y="22"/>
                    </a:lnTo>
                    <a:lnTo>
                      <a:pt x="4" y="40"/>
                    </a:lnTo>
                    <a:lnTo>
                      <a:pt x="8" y="44"/>
                    </a:lnTo>
                    <a:lnTo>
                      <a:pt x="8" y="46"/>
                    </a:lnTo>
                    <a:lnTo>
                      <a:pt x="12" y="46"/>
                    </a:lnTo>
                    <a:lnTo>
                      <a:pt x="16" y="44"/>
                    </a:lnTo>
                    <a:lnTo>
                      <a:pt x="12" y="44"/>
                    </a:lnTo>
                    <a:lnTo>
                      <a:pt x="20" y="40"/>
                    </a:lnTo>
                    <a:lnTo>
                      <a:pt x="24" y="22"/>
                    </a:lnTo>
                    <a:lnTo>
                      <a:pt x="26" y="12"/>
                    </a:lnTo>
                    <a:lnTo>
                      <a:pt x="18" y="0"/>
                    </a:lnTo>
                    <a:lnTo>
                      <a:pt x="10" y="0"/>
                    </a:lnTo>
                    <a:lnTo>
                      <a:pt x="10" y="0"/>
                    </a:lnTo>
                    <a:lnTo>
                      <a:pt x="1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4" name="Freeform 1654"/>
              <p:cNvSpPr>
                <a:spLocks/>
              </p:cNvSpPr>
              <p:nvPr/>
            </p:nvSpPr>
            <p:spPr bwMode="auto">
              <a:xfrm>
                <a:off x="815975" y="3032125"/>
                <a:ext cx="263525" cy="336550"/>
              </a:xfrm>
              <a:custGeom>
                <a:avLst/>
                <a:gdLst>
                  <a:gd name="T0" fmla="*/ 14 w 166"/>
                  <a:gd name="T1" fmla="*/ 72 h 212"/>
                  <a:gd name="T2" fmla="*/ 24 w 166"/>
                  <a:gd name="T3" fmla="*/ 60 h 212"/>
                  <a:gd name="T4" fmla="*/ 32 w 166"/>
                  <a:gd name="T5" fmla="*/ 56 h 212"/>
                  <a:gd name="T6" fmla="*/ 46 w 166"/>
                  <a:gd name="T7" fmla="*/ 66 h 212"/>
                  <a:gd name="T8" fmla="*/ 70 w 166"/>
                  <a:gd name="T9" fmla="*/ 106 h 212"/>
                  <a:gd name="T10" fmla="*/ 92 w 166"/>
                  <a:gd name="T11" fmla="*/ 124 h 212"/>
                  <a:gd name="T12" fmla="*/ 110 w 166"/>
                  <a:gd name="T13" fmla="*/ 136 h 212"/>
                  <a:gd name="T14" fmla="*/ 118 w 166"/>
                  <a:gd name="T15" fmla="*/ 142 h 212"/>
                  <a:gd name="T16" fmla="*/ 128 w 166"/>
                  <a:gd name="T17" fmla="*/ 150 h 212"/>
                  <a:gd name="T18" fmla="*/ 134 w 166"/>
                  <a:gd name="T19" fmla="*/ 174 h 212"/>
                  <a:gd name="T20" fmla="*/ 128 w 166"/>
                  <a:gd name="T21" fmla="*/ 188 h 212"/>
                  <a:gd name="T22" fmla="*/ 86 w 166"/>
                  <a:gd name="T23" fmla="*/ 192 h 212"/>
                  <a:gd name="T24" fmla="*/ 118 w 166"/>
                  <a:gd name="T25" fmla="*/ 212 h 212"/>
                  <a:gd name="T26" fmla="*/ 128 w 166"/>
                  <a:gd name="T27" fmla="*/ 192 h 212"/>
                  <a:gd name="T28" fmla="*/ 148 w 166"/>
                  <a:gd name="T29" fmla="*/ 168 h 212"/>
                  <a:gd name="T30" fmla="*/ 142 w 166"/>
                  <a:gd name="T31" fmla="*/ 150 h 212"/>
                  <a:gd name="T32" fmla="*/ 148 w 166"/>
                  <a:gd name="T33" fmla="*/ 140 h 212"/>
                  <a:gd name="T34" fmla="*/ 164 w 166"/>
                  <a:gd name="T35" fmla="*/ 150 h 212"/>
                  <a:gd name="T36" fmla="*/ 160 w 166"/>
                  <a:gd name="T37" fmla="*/ 136 h 212"/>
                  <a:gd name="T38" fmla="*/ 138 w 166"/>
                  <a:gd name="T39" fmla="*/ 122 h 212"/>
                  <a:gd name="T40" fmla="*/ 136 w 166"/>
                  <a:gd name="T41" fmla="*/ 114 h 212"/>
                  <a:gd name="T42" fmla="*/ 110 w 166"/>
                  <a:gd name="T43" fmla="*/ 102 h 212"/>
                  <a:gd name="T44" fmla="*/ 102 w 166"/>
                  <a:gd name="T45" fmla="*/ 82 h 212"/>
                  <a:gd name="T46" fmla="*/ 78 w 166"/>
                  <a:gd name="T47" fmla="*/ 64 h 212"/>
                  <a:gd name="T48" fmla="*/ 82 w 166"/>
                  <a:gd name="T49" fmla="*/ 40 h 212"/>
                  <a:gd name="T50" fmla="*/ 100 w 166"/>
                  <a:gd name="T51" fmla="*/ 32 h 212"/>
                  <a:gd name="T52" fmla="*/ 98 w 166"/>
                  <a:gd name="T53" fmla="*/ 22 h 212"/>
                  <a:gd name="T54" fmla="*/ 92 w 166"/>
                  <a:gd name="T55" fmla="*/ 14 h 212"/>
                  <a:gd name="T56" fmla="*/ 86 w 166"/>
                  <a:gd name="T57" fmla="*/ 8 h 212"/>
                  <a:gd name="T58" fmla="*/ 78 w 166"/>
                  <a:gd name="T59" fmla="*/ 4 h 212"/>
                  <a:gd name="T60" fmla="*/ 68 w 166"/>
                  <a:gd name="T61" fmla="*/ 2 h 212"/>
                  <a:gd name="T62" fmla="*/ 62 w 166"/>
                  <a:gd name="T63" fmla="*/ 4 h 212"/>
                  <a:gd name="T64" fmla="*/ 54 w 166"/>
                  <a:gd name="T65" fmla="*/ 4 h 212"/>
                  <a:gd name="T66" fmla="*/ 54 w 166"/>
                  <a:gd name="T67" fmla="*/ 8 h 212"/>
                  <a:gd name="T68" fmla="*/ 50 w 166"/>
                  <a:gd name="T69" fmla="*/ 12 h 212"/>
                  <a:gd name="T70" fmla="*/ 42 w 166"/>
                  <a:gd name="T71" fmla="*/ 18 h 212"/>
                  <a:gd name="T72" fmla="*/ 40 w 166"/>
                  <a:gd name="T73" fmla="*/ 26 h 212"/>
                  <a:gd name="T74" fmla="*/ 28 w 166"/>
                  <a:gd name="T75" fmla="*/ 22 h 212"/>
                  <a:gd name="T76" fmla="*/ 24 w 166"/>
                  <a:gd name="T77" fmla="*/ 18 h 212"/>
                  <a:gd name="T78" fmla="*/ 22 w 166"/>
                  <a:gd name="T79" fmla="*/ 26 h 212"/>
                  <a:gd name="T80" fmla="*/ 8 w 166"/>
                  <a:gd name="T81" fmla="*/ 36 h 212"/>
                  <a:gd name="T82" fmla="*/ 4 w 166"/>
                  <a:gd name="T83" fmla="*/ 40 h 212"/>
                  <a:gd name="T84" fmla="*/ 0 w 166"/>
                  <a:gd name="T85" fmla="*/ 48 h 212"/>
                  <a:gd name="T86" fmla="*/ 4 w 166"/>
                  <a:gd name="T87" fmla="*/ 54 h 212"/>
                  <a:gd name="T88" fmla="*/ 6 w 166"/>
                  <a:gd name="T89" fmla="*/ 60 h 212"/>
                  <a:gd name="T90" fmla="*/ 10 w 166"/>
                  <a:gd name="T91" fmla="*/ 64 h 212"/>
                  <a:gd name="T92" fmla="*/ 8 w 166"/>
                  <a:gd name="T93" fmla="*/ 68 h 212"/>
                  <a:gd name="T94" fmla="*/ 8 w 166"/>
                  <a:gd name="T95" fmla="*/ 7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6" h="212">
                    <a:moveTo>
                      <a:pt x="8" y="72"/>
                    </a:moveTo>
                    <a:lnTo>
                      <a:pt x="8" y="72"/>
                    </a:lnTo>
                    <a:lnTo>
                      <a:pt x="14" y="72"/>
                    </a:lnTo>
                    <a:lnTo>
                      <a:pt x="18" y="68"/>
                    </a:lnTo>
                    <a:lnTo>
                      <a:pt x="22" y="64"/>
                    </a:lnTo>
                    <a:lnTo>
                      <a:pt x="24" y="60"/>
                    </a:lnTo>
                    <a:lnTo>
                      <a:pt x="26" y="58"/>
                    </a:lnTo>
                    <a:lnTo>
                      <a:pt x="26" y="56"/>
                    </a:lnTo>
                    <a:lnTo>
                      <a:pt x="32" y="56"/>
                    </a:lnTo>
                    <a:lnTo>
                      <a:pt x="34" y="56"/>
                    </a:lnTo>
                    <a:lnTo>
                      <a:pt x="42" y="60"/>
                    </a:lnTo>
                    <a:lnTo>
                      <a:pt x="46" y="66"/>
                    </a:lnTo>
                    <a:lnTo>
                      <a:pt x="54" y="82"/>
                    </a:lnTo>
                    <a:lnTo>
                      <a:pt x="62" y="94"/>
                    </a:lnTo>
                    <a:lnTo>
                      <a:pt x="70" y="106"/>
                    </a:lnTo>
                    <a:lnTo>
                      <a:pt x="74" y="106"/>
                    </a:lnTo>
                    <a:lnTo>
                      <a:pt x="82" y="114"/>
                    </a:lnTo>
                    <a:lnTo>
                      <a:pt x="92" y="124"/>
                    </a:lnTo>
                    <a:lnTo>
                      <a:pt x="102" y="128"/>
                    </a:lnTo>
                    <a:lnTo>
                      <a:pt x="110" y="132"/>
                    </a:lnTo>
                    <a:lnTo>
                      <a:pt x="110" y="136"/>
                    </a:lnTo>
                    <a:lnTo>
                      <a:pt x="116" y="138"/>
                    </a:lnTo>
                    <a:lnTo>
                      <a:pt x="118" y="138"/>
                    </a:lnTo>
                    <a:lnTo>
                      <a:pt x="118" y="142"/>
                    </a:lnTo>
                    <a:lnTo>
                      <a:pt x="118" y="146"/>
                    </a:lnTo>
                    <a:lnTo>
                      <a:pt x="124" y="148"/>
                    </a:lnTo>
                    <a:lnTo>
                      <a:pt x="128" y="150"/>
                    </a:lnTo>
                    <a:lnTo>
                      <a:pt x="130" y="152"/>
                    </a:lnTo>
                    <a:lnTo>
                      <a:pt x="134" y="166"/>
                    </a:lnTo>
                    <a:lnTo>
                      <a:pt x="134" y="174"/>
                    </a:lnTo>
                    <a:lnTo>
                      <a:pt x="130" y="174"/>
                    </a:lnTo>
                    <a:lnTo>
                      <a:pt x="128" y="182"/>
                    </a:lnTo>
                    <a:lnTo>
                      <a:pt x="128" y="188"/>
                    </a:lnTo>
                    <a:lnTo>
                      <a:pt x="106" y="188"/>
                    </a:lnTo>
                    <a:lnTo>
                      <a:pt x="86" y="188"/>
                    </a:lnTo>
                    <a:lnTo>
                      <a:pt x="86" y="192"/>
                    </a:lnTo>
                    <a:lnTo>
                      <a:pt x="86" y="194"/>
                    </a:lnTo>
                    <a:lnTo>
                      <a:pt x="102" y="204"/>
                    </a:lnTo>
                    <a:lnTo>
                      <a:pt x="118" y="212"/>
                    </a:lnTo>
                    <a:lnTo>
                      <a:pt x="120" y="194"/>
                    </a:lnTo>
                    <a:lnTo>
                      <a:pt x="120" y="188"/>
                    </a:lnTo>
                    <a:lnTo>
                      <a:pt x="128" y="192"/>
                    </a:lnTo>
                    <a:lnTo>
                      <a:pt x="136" y="192"/>
                    </a:lnTo>
                    <a:lnTo>
                      <a:pt x="144" y="178"/>
                    </a:lnTo>
                    <a:lnTo>
                      <a:pt x="148" y="168"/>
                    </a:lnTo>
                    <a:lnTo>
                      <a:pt x="148" y="160"/>
                    </a:lnTo>
                    <a:lnTo>
                      <a:pt x="142" y="152"/>
                    </a:lnTo>
                    <a:lnTo>
                      <a:pt x="142" y="150"/>
                    </a:lnTo>
                    <a:lnTo>
                      <a:pt x="142" y="148"/>
                    </a:lnTo>
                    <a:lnTo>
                      <a:pt x="144" y="140"/>
                    </a:lnTo>
                    <a:lnTo>
                      <a:pt x="148" y="140"/>
                    </a:lnTo>
                    <a:lnTo>
                      <a:pt x="162" y="146"/>
                    </a:lnTo>
                    <a:lnTo>
                      <a:pt x="162" y="150"/>
                    </a:lnTo>
                    <a:lnTo>
                      <a:pt x="164" y="150"/>
                    </a:lnTo>
                    <a:lnTo>
                      <a:pt x="166" y="148"/>
                    </a:lnTo>
                    <a:lnTo>
                      <a:pt x="164" y="142"/>
                    </a:lnTo>
                    <a:lnTo>
                      <a:pt x="160" y="136"/>
                    </a:lnTo>
                    <a:lnTo>
                      <a:pt x="148" y="124"/>
                    </a:lnTo>
                    <a:lnTo>
                      <a:pt x="142" y="124"/>
                    </a:lnTo>
                    <a:lnTo>
                      <a:pt x="138" y="122"/>
                    </a:lnTo>
                    <a:lnTo>
                      <a:pt x="136" y="120"/>
                    </a:lnTo>
                    <a:lnTo>
                      <a:pt x="136" y="118"/>
                    </a:lnTo>
                    <a:lnTo>
                      <a:pt x="136" y="114"/>
                    </a:lnTo>
                    <a:lnTo>
                      <a:pt x="136" y="110"/>
                    </a:lnTo>
                    <a:lnTo>
                      <a:pt x="116" y="106"/>
                    </a:lnTo>
                    <a:lnTo>
                      <a:pt x="110" y="102"/>
                    </a:lnTo>
                    <a:lnTo>
                      <a:pt x="106" y="96"/>
                    </a:lnTo>
                    <a:lnTo>
                      <a:pt x="102" y="90"/>
                    </a:lnTo>
                    <a:lnTo>
                      <a:pt x="102" y="82"/>
                    </a:lnTo>
                    <a:lnTo>
                      <a:pt x="98" y="76"/>
                    </a:lnTo>
                    <a:lnTo>
                      <a:pt x="90" y="72"/>
                    </a:lnTo>
                    <a:lnTo>
                      <a:pt x="78" y="64"/>
                    </a:lnTo>
                    <a:lnTo>
                      <a:pt x="78" y="54"/>
                    </a:lnTo>
                    <a:lnTo>
                      <a:pt x="86" y="44"/>
                    </a:lnTo>
                    <a:lnTo>
                      <a:pt x="82" y="40"/>
                    </a:lnTo>
                    <a:lnTo>
                      <a:pt x="80" y="40"/>
                    </a:lnTo>
                    <a:lnTo>
                      <a:pt x="80" y="36"/>
                    </a:lnTo>
                    <a:lnTo>
                      <a:pt x="100" y="32"/>
                    </a:lnTo>
                    <a:lnTo>
                      <a:pt x="98" y="30"/>
                    </a:lnTo>
                    <a:lnTo>
                      <a:pt x="98" y="28"/>
                    </a:lnTo>
                    <a:lnTo>
                      <a:pt x="98" y="22"/>
                    </a:lnTo>
                    <a:lnTo>
                      <a:pt x="98" y="18"/>
                    </a:lnTo>
                    <a:lnTo>
                      <a:pt x="96" y="14"/>
                    </a:lnTo>
                    <a:lnTo>
                      <a:pt x="92" y="14"/>
                    </a:lnTo>
                    <a:lnTo>
                      <a:pt x="92" y="10"/>
                    </a:lnTo>
                    <a:lnTo>
                      <a:pt x="96" y="8"/>
                    </a:lnTo>
                    <a:lnTo>
                      <a:pt x="86" y="8"/>
                    </a:lnTo>
                    <a:lnTo>
                      <a:pt x="82" y="8"/>
                    </a:lnTo>
                    <a:lnTo>
                      <a:pt x="80" y="8"/>
                    </a:lnTo>
                    <a:lnTo>
                      <a:pt x="78" y="4"/>
                    </a:lnTo>
                    <a:lnTo>
                      <a:pt x="72" y="4"/>
                    </a:lnTo>
                    <a:lnTo>
                      <a:pt x="70" y="4"/>
                    </a:lnTo>
                    <a:lnTo>
                      <a:pt x="68" y="2"/>
                    </a:lnTo>
                    <a:lnTo>
                      <a:pt x="64" y="0"/>
                    </a:lnTo>
                    <a:lnTo>
                      <a:pt x="64" y="2"/>
                    </a:lnTo>
                    <a:lnTo>
                      <a:pt x="62" y="4"/>
                    </a:lnTo>
                    <a:lnTo>
                      <a:pt x="60" y="2"/>
                    </a:lnTo>
                    <a:lnTo>
                      <a:pt x="54" y="2"/>
                    </a:lnTo>
                    <a:lnTo>
                      <a:pt x="54" y="4"/>
                    </a:lnTo>
                    <a:lnTo>
                      <a:pt x="54" y="8"/>
                    </a:lnTo>
                    <a:lnTo>
                      <a:pt x="52" y="8"/>
                    </a:lnTo>
                    <a:lnTo>
                      <a:pt x="54" y="8"/>
                    </a:lnTo>
                    <a:lnTo>
                      <a:pt x="54" y="10"/>
                    </a:lnTo>
                    <a:lnTo>
                      <a:pt x="52" y="12"/>
                    </a:lnTo>
                    <a:lnTo>
                      <a:pt x="50" y="12"/>
                    </a:lnTo>
                    <a:lnTo>
                      <a:pt x="46" y="12"/>
                    </a:lnTo>
                    <a:lnTo>
                      <a:pt x="44" y="14"/>
                    </a:lnTo>
                    <a:lnTo>
                      <a:pt x="42" y="18"/>
                    </a:lnTo>
                    <a:lnTo>
                      <a:pt x="40" y="18"/>
                    </a:lnTo>
                    <a:lnTo>
                      <a:pt x="36" y="20"/>
                    </a:lnTo>
                    <a:lnTo>
                      <a:pt x="40" y="26"/>
                    </a:lnTo>
                    <a:lnTo>
                      <a:pt x="36" y="26"/>
                    </a:lnTo>
                    <a:lnTo>
                      <a:pt x="34" y="26"/>
                    </a:lnTo>
                    <a:lnTo>
                      <a:pt x="28" y="22"/>
                    </a:lnTo>
                    <a:lnTo>
                      <a:pt x="26" y="22"/>
                    </a:lnTo>
                    <a:lnTo>
                      <a:pt x="24" y="20"/>
                    </a:lnTo>
                    <a:lnTo>
                      <a:pt x="24" y="18"/>
                    </a:lnTo>
                    <a:lnTo>
                      <a:pt x="22" y="18"/>
                    </a:lnTo>
                    <a:lnTo>
                      <a:pt x="22" y="22"/>
                    </a:lnTo>
                    <a:lnTo>
                      <a:pt x="22" y="26"/>
                    </a:lnTo>
                    <a:lnTo>
                      <a:pt x="16" y="26"/>
                    </a:lnTo>
                    <a:lnTo>
                      <a:pt x="10" y="30"/>
                    </a:lnTo>
                    <a:lnTo>
                      <a:pt x="8" y="36"/>
                    </a:lnTo>
                    <a:lnTo>
                      <a:pt x="6" y="38"/>
                    </a:lnTo>
                    <a:lnTo>
                      <a:pt x="6" y="40"/>
                    </a:lnTo>
                    <a:lnTo>
                      <a:pt x="4" y="40"/>
                    </a:lnTo>
                    <a:lnTo>
                      <a:pt x="0" y="44"/>
                    </a:lnTo>
                    <a:lnTo>
                      <a:pt x="0" y="46"/>
                    </a:lnTo>
                    <a:lnTo>
                      <a:pt x="0" y="48"/>
                    </a:lnTo>
                    <a:lnTo>
                      <a:pt x="4" y="48"/>
                    </a:lnTo>
                    <a:lnTo>
                      <a:pt x="4" y="50"/>
                    </a:lnTo>
                    <a:lnTo>
                      <a:pt x="4" y="54"/>
                    </a:lnTo>
                    <a:lnTo>
                      <a:pt x="4" y="58"/>
                    </a:lnTo>
                    <a:lnTo>
                      <a:pt x="4" y="60"/>
                    </a:lnTo>
                    <a:lnTo>
                      <a:pt x="6" y="60"/>
                    </a:lnTo>
                    <a:lnTo>
                      <a:pt x="8" y="60"/>
                    </a:lnTo>
                    <a:lnTo>
                      <a:pt x="10" y="60"/>
                    </a:lnTo>
                    <a:lnTo>
                      <a:pt x="10" y="64"/>
                    </a:lnTo>
                    <a:lnTo>
                      <a:pt x="6" y="66"/>
                    </a:lnTo>
                    <a:lnTo>
                      <a:pt x="6" y="68"/>
                    </a:lnTo>
                    <a:lnTo>
                      <a:pt x="8" y="68"/>
                    </a:lnTo>
                    <a:lnTo>
                      <a:pt x="8" y="72"/>
                    </a:lnTo>
                    <a:lnTo>
                      <a:pt x="8" y="72"/>
                    </a:lnTo>
                    <a:lnTo>
                      <a:pt x="8" y="72"/>
                    </a:lnTo>
                    <a:close/>
                  </a:path>
                </a:pathLst>
              </a:custGeom>
              <a:solidFill>
                <a:srgbClr val="D9D9D9"/>
              </a:solid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5" name="Freeform 1655"/>
              <p:cNvSpPr>
                <a:spLocks noEditPoints="1"/>
              </p:cNvSpPr>
              <p:nvPr/>
            </p:nvSpPr>
            <p:spPr bwMode="auto">
              <a:xfrm>
                <a:off x="1454150" y="3486150"/>
                <a:ext cx="34925" cy="107950"/>
              </a:xfrm>
              <a:custGeom>
                <a:avLst/>
                <a:gdLst>
                  <a:gd name="T0" fmla="*/ 6 w 22"/>
                  <a:gd name="T1" fmla="*/ 22 h 68"/>
                  <a:gd name="T2" fmla="*/ 6 w 22"/>
                  <a:gd name="T3" fmla="*/ 22 h 68"/>
                  <a:gd name="T4" fmla="*/ 0 w 22"/>
                  <a:gd name="T5" fmla="*/ 24 h 68"/>
                  <a:gd name="T6" fmla="*/ 4 w 22"/>
                  <a:gd name="T7" fmla="*/ 30 h 68"/>
                  <a:gd name="T8" fmla="*/ 8 w 22"/>
                  <a:gd name="T9" fmla="*/ 24 h 68"/>
                  <a:gd name="T10" fmla="*/ 6 w 22"/>
                  <a:gd name="T11" fmla="*/ 22 h 68"/>
                  <a:gd name="T12" fmla="*/ 6 w 22"/>
                  <a:gd name="T13" fmla="*/ 22 h 68"/>
                  <a:gd name="T14" fmla="*/ 6 w 22"/>
                  <a:gd name="T15" fmla="*/ 22 h 68"/>
                  <a:gd name="T16" fmla="*/ 22 w 22"/>
                  <a:gd name="T17" fmla="*/ 10 h 68"/>
                  <a:gd name="T18" fmla="*/ 22 w 22"/>
                  <a:gd name="T19" fmla="*/ 10 h 68"/>
                  <a:gd name="T20" fmla="*/ 22 w 22"/>
                  <a:gd name="T21" fmla="*/ 14 h 68"/>
                  <a:gd name="T22" fmla="*/ 22 w 22"/>
                  <a:gd name="T23" fmla="*/ 16 h 68"/>
                  <a:gd name="T24" fmla="*/ 22 w 22"/>
                  <a:gd name="T25" fmla="*/ 22 h 68"/>
                  <a:gd name="T26" fmla="*/ 22 w 22"/>
                  <a:gd name="T27" fmla="*/ 24 h 68"/>
                  <a:gd name="T28" fmla="*/ 22 w 22"/>
                  <a:gd name="T29" fmla="*/ 32 h 68"/>
                  <a:gd name="T30" fmla="*/ 22 w 22"/>
                  <a:gd name="T31" fmla="*/ 34 h 68"/>
                  <a:gd name="T32" fmla="*/ 18 w 22"/>
                  <a:gd name="T33" fmla="*/ 34 h 68"/>
                  <a:gd name="T34" fmla="*/ 16 w 22"/>
                  <a:gd name="T35" fmla="*/ 34 h 68"/>
                  <a:gd name="T36" fmla="*/ 14 w 22"/>
                  <a:gd name="T37" fmla="*/ 34 h 68"/>
                  <a:gd name="T38" fmla="*/ 16 w 22"/>
                  <a:gd name="T39" fmla="*/ 30 h 68"/>
                  <a:gd name="T40" fmla="*/ 16 w 22"/>
                  <a:gd name="T41" fmla="*/ 22 h 68"/>
                  <a:gd name="T42" fmla="*/ 16 w 22"/>
                  <a:gd name="T43" fmla="*/ 16 h 68"/>
                  <a:gd name="T44" fmla="*/ 16 w 22"/>
                  <a:gd name="T45" fmla="*/ 14 h 68"/>
                  <a:gd name="T46" fmla="*/ 18 w 22"/>
                  <a:gd name="T47" fmla="*/ 10 h 68"/>
                  <a:gd name="T48" fmla="*/ 22 w 22"/>
                  <a:gd name="T49" fmla="*/ 10 h 68"/>
                  <a:gd name="T50" fmla="*/ 22 w 22"/>
                  <a:gd name="T51" fmla="*/ 10 h 68"/>
                  <a:gd name="T52" fmla="*/ 22 w 22"/>
                  <a:gd name="T53" fmla="*/ 10 h 68"/>
                  <a:gd name="T54" fmla="*/ 22 w 22"/>
                  <a:gd name="T55" fmla="*/ 10 h 68"/>
                  <a:gd name="T56" fmla="*/ 22 w 22"/>
                  <a:gd name="T57" fmla="*/ 10 h 68"/>
                  <a:gd name="T58" fmla="*/ 22 w 22"/>
                  <a:gd name="T59" fmla="*/ 0 h 68"/>
                  <a:gd name="T60" fmla="*/ 16 w 22"/>
                  <a:gd name="T61" fmla="*/ 0 h 68"/>
                  <a:gd name="T62" fmla="*/ 14 w 22"/>
                  <a:gd name="T63" fmla="*/ 4 h 68"/>
                  <a:gd name="T64" fmla="*/ 8 w 22"/>
                  <a:gd name="T65" fmla="*/ 8 h 68"/>
                  <a:gd name="T66" fmla="*/ 8 w 22"/>
                  <a:gd name="T67" fmla="*/ 14 h 68"/>
                  <a:gd name="T68" fmla="*/ 8 w 22"/>
                  <a:gd name="T69" fmla="*/ 18 h 68"/>
                  <a:gd name="T70" fmla="*/ 6 w 22"/>
                  <a:gd name="T71" fmla="*/ 22 h 68"/>
                  <a:gd name="T72" fmla="*/ 8 w 22"/>
                  <a:gd name="T73" fmla="*/ 24 h 68"/>
                  <a:gd name="T74" fmla="*/ 4 w 22"/>
                  <a:gd name="T75" fmla="*/ 30 h 68"/>
                  <a:gd name="T76" fmla="*/ 6 w 22"/>
                  <a:gd name="T77" fmla="*/ 36 h 68"/>
                  <a:gd name="T78" fmla="*/ 8 w 22"/>
                  <a:gd name="T79" fmla="*/ 62 h 68"/>
                  <a:gd name="T80" fmla="*/ 6 w 22"/>
                  <a:gd name="T81" fmla="*/ 68 h 68"/>
                  <a:gd name="T82" fmla="*/ 14 w 22"/>
                  <a:gd name="T83" fmla="*/ 60 h 68"/>
                  <a:gd name="T84" fmla="*/ 18 w 22"/>
                  <a:gd name="T85" fmla="*/ 52 h 68"/>
                  <a:gd name="T86" fmla="*/ 18 w 22"/>
                  <a:gd name="T87" fmla="*/ 50 h 68"/>
                  <a:gd name="T88" fmla="*/ 18 w 22"/>
                  <a:gd name="T89" fmla="*/ 40 h 68"/>
                  <a:gd name="T90" fmla="*/ 22 w 22"/>
                  <a:gd name="T91" fmla="*/ 34 h 68"/>
                  <a:gd name="T92" fmla="*/ 18 w 22"/>
                  <a:gd name="T93" fmla="*/ 34 h 68"/>
                  <a:gd name="T94" fmla="*/ 16 w 22"/>
                  <a:gd name="T95" fmla="*/ 34 h 68"/>
                  <a:gd name="T96" fmla="*/ 14 w 22"/>
                  <a:gd name="T97" fmla="*/ 34 h 68"/>
                  <a:gd name="T98" fmla="*/ 16 w 22"/>
                  <a:gd name="T99" fmla="*/ 30 h 68"/>
                  <a:gd name="T100" fmla="*/ 16 w 22"/>
                  <a:gd name="T101" fmla="*/ 22 h 68"/>
                  <a:gd name="T102" fmla="*/ 16 w 22"/>
                  <a:gd name="T103" fmla="*/ 16 h 68"/>
                  <a:gd name="T104" fmla="*/ 16 w 22"/>
                  <a:gd name="T105" fmla="*/ 14 h 68"/>
                  <a:gd name="T106" fmla="*/ 18 w 22"/>
                  <a:gd name="T107" fmla="*/ 10 h 68"/>
                  <a:gd name="T108" fmla="*/ 22 w 22"/>
                  <a:gd name="T109" fmla="*/ 10 h 68"/>
                  <a:gd name="T110" fmla="*/ 22 w 22"/>
                  <a:gd name="T111" fmla="*/ 10 h 68"/>
                  <a:gd name="T112" fmla="*/ 22 w 22"/>
                  <a:gd name="T113" fmla="*/ 1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 h="68">
                    <a:moveTo>
                      <a:pt x="6" y="22"/>
                    </a:moveTo>
                    <a:lnTo>
                      <a:pt x="6" y="22"/>
                    </a:lnTo>
                    <a:lnTo>
                      <a:pt x="0" y="24"/>
                    </a:lnTo>
                    <a:lnTo>
                      <a:pt x="4" y="30"/>
                    </a:lnTo>
                    <a:lnTo>
                      <a:pt x="8" y="24"/>
                    </a:lnTo>
                    <a:lnTo>
                      <a:pt x="6" y="22"/>
                    </a:lnTo>
                    <a:lnTo>
                      <a:pt x="6" y="22"/>
                    </a:lnTo>
                    <a:lnTo>
                      <a:pt x="6" y="22"/>
                    </a:lnTo>
                    <a:close/>
                    <a:moveTo>
                      <a:pt x="22" y="10"/>
                    </a:moveTo>
                    <a:lnTo>
                      <a:pt x="22" y="10"/>
                    </a:lnTo>
                    <a:lnTo>
                      <a:pt x="22" y="14"/>
                    </a:lnTo>
                    <a:lnTo>
                      <a:pt x="22" y="16"/>
                    </a:lnTo>
                    <a:lnTo>
                      <a:pt x="22" y="22"/>
                    </a:lnTo>
                    <a:lnTo>
                      <a:pt x="22" y="24"/>
                    </a:lnTo>
                    <a:lnTo>
                      <a:pt x="22" y="32"/>
                    </a:lnTo>
                    <a:lnTo>
                      <a:pt x="22" y="34"/>
                    </a:lnTo>
                    <a:lnTo>
                      <a:pt x="18" y="34"/>
                    </a:lnTo>
                    <a:lnTo>
                      <a:pt x="16" y="34"/>
                    </a:lnTo>
                    <a:lnTo>
                      <a:pt x="14" y="34"/>
                    </a:lnTo>
                    <a:lnTo>
                      <a:pt x="16" y="30"/>
                    </a:lnTo>
                    <a:lnTo>
                      <a:pt x="16" y="22"/>
                    </a:lnTo>
                    <a:lnTo>
                      <a:pt x="16" y="16"/>
                    </a:lnTo>
                    <a:lnTo>
                      <a:pt x="16" y="14"/>
                    </a:lnTo>
                    <a:lnTo>
                      <a:pt x="18" y="10"/>
                    </a:lnTo>
                    <a:lnTo>
                      <a:pt x="22" y="10"/>
                    </a:lnTo>
                    <a:lnTo>
                      <a:pt x="22" y="10"/>
                    </a:lnTo>
                    <a:lnTo>
                      <a:pt x="22" y="10"/>
                    </a:lnTo>
                    <a:close/>
                    <a:moveTo>
                      <a:pt x="22" y="10"/>
                    </a:moveTo>
                    <a:lnTo>
                      <a:pt x="22" y="10"/>
                    </a:lnTo>
                    <a:lnTo>
                      <a:pt x="22" y="0"/>
                    </a:lnTo>
                    <a:lnTo>
                      <a:pt x="16" y="0"/>
                    </a:lnTo>
                    <a:lnTo>
                      <a:pt x="14" y="4"/>
                    </a:lnTo>
                    <a:lnTo>
                      <a:pt x="8" y="8"/>
                    </a:lnTo>
                    <a:lnTo>
                      <a:pt x="8" y="14"/>
                    </a:lnTo>
                    <a:lnTo>
                      <a:pt x="8" y="18"/>
                    </a:lnTo>
                    <a:lnTo>
                      <a:pt x="6" y="22"/>
                    </a:lnTo>
                    <a:lnTo>
                      <a:pt x="8" y="24"/>
                    </a:lnTo>
                    <a:lnTo>
                      <a:pt x="4" y="30"/>
                    </a:lnTo>
                    <a:lnTo>
                      <a:pt x="6" y="36"/>
                    </a:lnTo>
                    <a:lnTo>
                      <a:pt x="8" y="62"/>
                    </a:lnTo>
                    <a:lnTo>
                      <a:pt x="6" y="68"/>
                    </a:lnTo>
                    <a:lnTo>
                      <a:pt x="14" y="60"/>
                    </a:lnTo>
                    <a:lnTo>
                      <a:pt x="18" y="52"/>
                    </a:lnTo>
                    <a:lnTo>
                      <a:pt x="18" y="50"/>
                    </a:lnTo>
                    <a:lnTo>
                      <a:pt x="18" y="40"/>
                    </a:lnTo>
                    <a:lnTo>
                      <a:pt x="22" y="34"/>
                    </a:lnTo>
                    <a:lnTo>
                      <a:pt x="18" y="34"/>
                    </a:lnTo>
                    <a:lnTo>
                      <a:pt x="16" y="34"/>
                    </a:lnTo>
                    <a:lnTo>
                      <a:pt x="14" y="34"/>
                    </a:lnTo>
                    <a:lnTo>
                      <a:pt x="16" y="30"/>
                    </a:lnTo>
                    <a:lnTo>
                      <a:pt x="16" y="22"/>
                    </a:lnTo>
                    <a:lnTo>
                      <a:pt x="16" y="16"/>
                    </a:lnTo>
                    <a:lnTo>
                      <a:pt x="16" y="14"/>
                    </a:lnTo>
                    <a:lnTo>
                      <a:pt x="18" y="10"/>
                    </a:lnTo>
                    <a:lnTo>
                      <a:pt x="22" y="10"/>
                    </a:lnTo>
                    <a:lnTo>
                      <a:pt x="22" y="10"/>
                    </a:lnTo>
                    <a:lnTo>
                      <a:pt x="22" y="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6" name="Freeform 1656"/>
              <p:cNvSpPr>
                <a:spLocks noEditPoints="1"/>
              </p:cNvSpPr>
              <p:nvPr/>
            </p:nvSpPr>
            <p:spPr bwMode="auto">
              <a:xfrm>
                <a:off x="431800" y="2733675"/>
                <a:ext cx="85725" cy="142875"/>
              </a:xfrm>
              <a:custGeom>
                <a:avLst/>
                <a:gdLst>
                  <a:gd name="T0" fmla="*/ 44 w 54"/>
                  <a:gd name="T1" fmla="*/ 8 h 90"/>
                  <a:gd name="T2" fmla="*/ 44 w 54"/>
                  <a:gd name="T3" fmla="*/ 0 h 90"/>
                  <a:gd name="T4" fmla="*/ 38 w 54"/>
                  <a:gd name="T5" fmla="*/ 8 h 90"/>
                  <a:gd name="T6" fmla="*/ 34 w 54"/>
                  <a:gd name="T7" fmla="*/ 6 h 90"/>
                  <a:gd name="T8" fmla="*/ 30 w 54"/>
                  <a:gd name="T9" fmla="*/ 10 h 90"/>
                  <a:gd name="T10" fmla="*/ 30 w 54"/>
                  <a:gd name="T11" fmla="*/ 14 h 90"/>
                  <a:gd name="T12" fmla="*/ 24 w 54"/>
                  <a:gd name="T13" fmla="*/ 18 h 90"/>
                  <a:gd name="T14" fmla="*/ 18 w 54"/>
                  <a:gd name="T15" fmla="*/ 26 h 90"/>
                  <a:gd name="T16" fmla="*/ 10 w 54"/>
                  <a:gd name="T17" fmla="*/ 26 h 90"/>
                  <a:gd name="T18" fmla="*/ 8 w 54"/>
                  <a:gd name="T19" fmla="*/ 32 h 90"/>
                  <a:gd name="T20" fmla="*/ 10 w 54"/>
                  <a:gd name="T21" fmla="*/ 34 h 90"/>
                  <a:gd name="T22" fmla="*/ 12 w 54"/>
                  <a:gd name="T23" fmla="*/ 38 h 90"/>
                  <a:gd name="T24" fmla="*/ 0 w 54"/>
                  <a:gd name="T25" fmla="*/ 44 h 90"/>
                  <a:gd name="T26" fmla="*/ 14 w 54"/>
                  <a:gd name="T27" fmla="*/ 48 h 90"/>
                  <a:gd name="T28" fmla="*/ 4 w 54"/>
                  <a:gd name="T29" fmla="*/ 76 h 90"/>
                  <a:gd name="T30" fmla="*/ 0 w 54"/>
                  <a:gd name="T31" fmla="*/ 80 h 90"/>
                  <a:gd name="T32" fmla="*/ 8 w 54"/>
                  <a:gd name="T33" fmla="*/ 84 h 90"/>
                  <a:gd name="T34" fmla="*/ 10 w 54"/>
                  <a:gd name="T35" fmla="*/ 90 h 90"/>
                  <a:gd name="T36" fmla="*/ 12 w 54"/>
                  <a:gd name="T37" fmla="*/ 88 h 90"/>
                  <a:gd name="T38" fmla="*/ 14 w 54"/>
                  <a:gd name="T39" fmla="*/ 84 h 90"/>
                  <a:gd name="T40" fmla="*/ 18 w 54"/>
                  <a:gd name="T41" fmla="*/ 90 h 90"/>
                  <a:gd name="T42" fmla="*/ 22 w 54"/>
                  <a:gd name="T43" fmla="*/ 88 h 90"/>
                  <a:gd name="T44" fmla="*/ 32 w 54"/>
                  <a:gd name="T45" fmla="*/ 80 h 90"/>
                  <a:gd name="T46" fmla="*/ 38 w 54"/>
                  <a:gd name="T47" fmla="*/ 74 h 90"/>
                  <a:gd name="T48" fmla="*/ 44 w 54"/>
                  <a:gd name="T49" fmla="*/ 70 h 90"/>
                  <a:gd name="T50" fmla="*/ 50 w 54"/>
                  <a:gd name="T51" fmla="*/ 72 h 90"/>
                  <a:gd name="T52" fmla="*/ 48 w 54"/>
                  <a:gd name="T53" fmla="*/ 70 h 90"/>
                  <a:gd name="T54" fmla="*/ 52 w 54"/>
                  <a:gd name="T55" fmla="*/ 62 h 90"/>
                  <a:gd name="T56" fmla="*/ 48 w 54"/>
                  <a:gd name="T57" fmla="*/ 46 h 90"/>
                  <a:gd name="T58" fmla="*/ 54 w 54"/>
                  <a:gd name="T59" fmla="*/ 28 h 90"/>
                  <a:gd name="T60" fmla="*/ 44 w 54"/>
                  <a:gd name="T61" fmla="*/ 28 h 90"/>
                  <a:gd name="T62" fmla="*/ 38 w 54"/>
                  <a:gd name="T63" fmla="*/ 28 h 90"/>
                  <a:gd name="T64" fmla="*/ 34 w 54"/>
                  <a:gd name="T65" fmla="*/ 26 h 90"/>
                  <a:gd name="T66" fmla="*/ 32 w 54"/>
                  <a:gd name="T67" fmla="*/ 20 h 90"/>
                  <a:gd name="T68" fmla="*/ 38 w 54"/>
                  <a:gd name="T69" fmla="*/ 18 h 90"/>
                  <a:gd name="T70" fmla="*/ 40 w 54"/>
                  <a:gd name="T71" fmla="*/ 14 h 90"/>
                  <a:gd name="T72" fmla="*/ 44 w 54"/>
                  <a:gd name="T73" fmla="*/ 8 h 90"/>
                  <a:gd name="T74" fmla="*/ 44 w 54"/>
                  <a:gd name="T75" fmla="*/ 8 h 90"/>
                  <a:gd name="T76" fmla="*/ 18 w 54"/>
                  <a:gd name="T77" fmla="*/ 44 h 90"/>
                  <a:gd name="T78" fmla="*/ 18 w 54"/>
                  <a:gd name="T79" fmla="*/ 48 h 90"/>
                  <a:gd name="T80" fmla="*/ 14 w 54"/>
                  <a:gd name="T81" fmla="*/ 46 h 90"/>
                  <a:gd name="T82" fmla="*/ 18 w 54"/>
                  <a:gd name="T83" fmla="*/ 44 h 90"/>
                  <a:gd name="T84" fmla="*/ 18 w 54"/>
                  <a:gd name="T85" fmla="*/ 44 h 90"/>
                  <a:gd name="T86" fmla="*/ 18 w 54"/>
                  <a:gd name="T87" fmla="*/ 64 h 90"/>
                  <a:gd name="T88" fmla="*/ 18 w 54"/>
                  <a:gd name="T89" fmla="*/ 62 h 90"/>
                  <a:gd name="T90" fmla="*/ 18 w 54"/>
                  <a:gd name="T91" fmla="*/ 6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4" h="90">
                    <a:moveTo>
                      <a:pt x="44" y="8"/>
                    </a:moveTo>
                    <a:lnTo>
                      <a:pt x="44" y="8"/>
                    </a:lnTo>
                    <a:lnTo>
                      <a:pt x="44" y="2"/>
                    </a:lnTo>
                    <a:lnTo>
                      <a:pt x="44" y="0"/>
                    </a:lnTo>
                    <a:lnTo>
                      <a:pt x="42" y="0"/>
                    </a:lnTo>
                    <a:lnTo>
                      <a:pt x="38" y="8"/>
                    </a:lnTo>
                    <a:lnTo>
                      <a:pt x="38" y="6"/>
                    </a:lnTo>
                    <a:lnTo>
                      <a:pt x="34" y="6"/>
                    </a:lnTo>
                    <a:lnTo>
                      <a:pt x="30" y="6"/>
                    </a:lnTo>
                    <a:lnTo>
                      <a:pt x="30" y="10"/>
                    </a:lnTo>
                    <a:lnTo>
                      <a:pt x="24" y="14"/>
                    </a:lnTo>
                    <a:lnTo>
                      <a:pt x="30" y="14"/>
                    </a:lnTo>
                    <a:lnTo>
                      <a:pt x="30" y="18"/>
                    </a:lnTo>
                    <a:lnTo>
                      <a:pt x="24" y="18"/>
                    </a:lnTo>
                    <a:lnTo>
                      <a:pt x="22" y="24"/>
                    </a:lnTo>
                    <a:lnTo>
                      <a:pt x="18" y="26"/>
                    </a:lnTo>
                    <a:lnTo>
                      <a:pt x="12" y="26"/>
                    </a:lnTo>
                    <a:lnTo>
                      <a:pt x="10" y="26"/>
                    </a:lnTo>
                    <a:lnTo>
                      <a:pt x="8" y="24"/>
                    </a:lnTo>
                    <a:lnTo>
                      <a:pt x="8" y="32"/>
                    </a:lnTo>
                    <a:lnTo>
                      <a:pt x="10" y="32"/>
                    </a:lnTo>
                    <a:lnTo>
                      <a:pt x="10" y="34"/>
                    </a:lnTo>
                    <a:lnTo>
                      <a:pt x="10" y="36"/>
                    </a:lnTo>
                    <a:lnTo>
                      <a:pt x="12" y="38"/>
                    </a:lnTo>
                    <a:lnTo>
                      <a:pt x="2" y="38"/>
                    </a:lnTo>
                    <a:lnTo>
                      <a:pt x="0" y="44"/>
                    </a:lnTo>
                    <a:lnTo>
                      <a:pt x="4" y="48"/>
                    </a:lnTo>
                    <a:lnTo>
                      <a:pt x="14" y="48"/>
                    </a:lnTo>
                    <a:lnTo>
                      <a:pt x="10" y="62"/>
                    </a:lnTo>
                    <a:lnTo>
                      <a:pt x="4" y="76"/>
                    </a:lnTo>
                    <a:lnTo>
                      <a:pt x="0" y="76"/>
                    </a:lnTo>
                    <a:lnTo>
                      <a:pt x="0" y="80"/>
                    </a:lnTo>
                    <a:lnTo>
                      <a:pt x="2" y="84"/>
                    </a:lnTo>
                    <a:lnTo>
                      <a:pt x="8" y="84"/>
                    </a:lnTo>
                    <a:lnTo>
                      <a:pt x="4" y="90"/>
                    </a:lnTo>
                    <a:lnTo>
                      <a:pt x="10" y="90"/>
                    </a:lnTo>
                    <a:lnTo>
                      <a:pt x="10" y="88"/>
                    </a:lnTo>
                    <a:lnTo>
                      <a:pt x="12" y="88"/>
                    </a:lnTo>
                    <a:lnTo>
                      <a:pt x="12" y="84"/>
                    </a:lnTo>
                    <a:lnTo>
                      <a:pt x="14" y="84"/>
                    </a:lnTo>
                    <a:lnTo>
                      <a:pt x="18" y="88"/>
                    </a:lnTo>
                    <a:lnTo>
                      <a:pt x="18" y="90"/>
                    </a:lnTo>
                    <a:lnTo>
                      <a:pt x="22" y="90"/>
                    </a:lnTo>
                    <a:lnTo>
                      <a:pt x="22" y="88"/>
                    </a:lnTo>
                    <a:lnTo>
                      <a:pt x="30" y="80"/>
                    </a:lnTo>
                    <a:lnTo>
                      <a:pt x="32" y="80"/>
                    </a:lnTo>
                    <a:lnTo>
                      <a:pt x="38" y="80"/>
                    </a:lnTo>
                    <a:lnTo>
                      <a:pt x="38" y="74"/>
                    </a:lnTo>
                    <a:lnTo>
                      <a:pt x="44" y="74"/>
                    </a:lnTo>
                    <a:lnTo>
                      <a:pt x="44" y="70"/>
                    </a:lnTo>
                    <a:lnTo>
                      <a:pt x="48" y="72"/>
                    </a:lnTo>
                    <a:lnTo>
                      <a:pt x="50" y="72"/>
                    </a:lnTo>
                    <a:lnTo>
                      <a:pt x="50" y="70"/>
                    </a:lnTo>
                    <a:lnTo>
                      <a:pt x="48" y="70"/>
                    </a:lnTo>
                    <a:lnTo>
                      <a:pt x="48" y="66"/>
                    </a:lnTo>
                    <a:lnTo>
                      <a:pt x="52" y="62"/>
                    </a:lnTo>
                    <a:lnTo>
                      <a:pt x="52" y="56"/>
                    </a:lnTo>
                    <a:lnTo>
                      <a:pt x="48" y="46"/>
                    </a:lnTo>
                    <a:lnTo>
                      <a:pt x="50" y="34"/>
                    </a:lnTo>
                    <a:lnTo>
                      <a:pt x="54" y="28"/>
                    </a:lnTo>
                    <a:lnTo>
                      <a:pt x="48" y="32"/>
                    </a:lnTo>
                    <a:lnTo>
                      <a:pt x="44" y="28"/>
                    </a:lnTo>
                    <a:lnTo>
                      <a:pt x="40" y="32"/>
                    </a:lnTo>
                    <a:lnTo>
                      <a:pt x="38" y="28"/>
                    </a:lnTo>
                    <a:lnTo>
                      <a:pt x="38" y="26"/>
                    </a:lnTo>
                    <a:lnTo>
                      <a:pt x="34" y="26"/>
                    </a:lnTo>
                    <a:lnTo>
                      <a:pt x="32" y="24"/>
                    </a:lnTo>
                    <a:lnTo>
                      <a:pt x="32" y="20"/>
                    </a:lnTo>
                    <a:lnTo>
                      <a:pt x="34" y="18"/>
                    </a:lnTo>
                    <a:lnTo>
                      <a:pt x="38" y="18"/>
                    </a:lnTo>
                    <a:lnTo>
                      <a:pt x="38" y="16"/>
                    </a:lnTo>
                    <a:lnTo>
                      <a:pt x="40" y="14"/>
                    </a:lnTo>
                    <a:lnTo>
                      <a:pt x="42" y="10"/>
                    </a:lnTo>
                    <a:lnTo>
                      <a:pt x="44" y="8"/>
                    </a:lnTo>
                    <a:lnTo>
                      <a:pt x="44" y="8"/>
                    </a:lnTo>
                    <a:lnTo>
                      <a:pt x="44" y="8"/>
                    </a:lnTo>
                    <a:close/>
                    <a:moveTo>
                      <a:pt x="18" y="44"/>
                    </a:moveTo>
                    <a:lnTo>
                      <a:pt x="18" y="44"/>
                    </a:lnTo>
                    <a:lnTo>
                      <a:pt x="20" y="46"/>
                    </a:lnTo>
                    <a:lnTo>
                      <a:pt x="18" y="48"/>
                    </a:lnTo>
                    <a:lnTo>
                      <a:pt x="14" y="48"/>
                    </a:lnTo>
                    <a:lnTo>
                      <a:pt x="14" y="46"/>
                    </a:lnTo>
                    <a:lnTo>
                      <a:pt x="14" y="44"/>
                    </a:lnTo>
                    <a:lnTo>
                      <a:pt x="18" y="44"/>
                    </a:lnTo>
                    <a:lnTo>
                      <a:pt x="18" y="44"/>
                    </a:lnTo>
                    <a:lnTo>
                      <a:pt x="18" y="44"/>
                    </a:lnTo>
                    <a:close/>
                    <a:moveTo>
                      <a:pt x="18" y="62"/>
                    </a:moveTo>
                    <a:lnTo>
                      <a:pt x="18" y="64"/>
                    </a:lnTo>
                    <a:lnTo>
                      <a:pt x="14" y="64"/>
                    </a:lnTo>
                    <a:lnTo>
                      <a:pt x="18" y="62"/>
                    </a:lnTo>
                    <a:lnTo>
                      <a:pt x="18" y="62"/>
                    </a:lnTo>
                    <a:lnTo>
                      <a:pt x="18" y="62"/>
                    </a:lnTo>
                    <a:close/>
                  </a:path>
                </a:pathLst>
              </a:custGeom>
              <a:solidFill>
                <a:srgbClr val="106F9D"/>
              </a:solidFill>
              <a:ln w="3175">
                <a:solidFill>
                  <a:srgbClr val="106F9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7" name="Freeform 1657"/>
              <p:cNvSpPr>
                <a:spLocks/>
              </p:cNvSpPr>
              <p:nvPr/>
            </p:nvSpPr>
            <p:spPr bwMode="auto">
              <a:xfrm>
                <a:off x="1562100" y="3346450"/>
                <a:ext cx="228600" cy="247650"/>
              </a:xfrm>
              <a:custGeom>
                <a:avLst/>
                <a:gdLst>
                  <a:gd name="T0" fmla="*/ 138 w 144"/>
                  <a:gd name="T1" fmla="*/ 132 h 156"/>
                  <a:gd name="T2" fmla="*/ 136 w 144"/>
                  <a:gd name="T3" fmla="*/ 124 h 156"/>
                  <a:gd name="T4" fmla="*/ 134 w 144"/>
                  <a:gd name="T5" fmla="*/ 112 h 156"/>
                  <a:gd name="T6" fmla="*/ 132 w 144"/>
                  <a:gd name="T7" fmla="*/ 104 h 156"/>
                  <a:gd name="T8" fmla="*/ 124 w 144"/>
                  <a:gd name="T9" fmla="*/ 92 h 156"/>
                  <a:gd name="T10" fmla="*/ 116 w 144"/>
                  <a:gd name="T11" fmla="*/ 92 h 156"/>
                  <a:gd name="T12" fmla="*/ 118 w 144"/>
                  <a:gd name="T13" fmla="*/ 88 h 156"/>
                  <a:gd name="T14" fmla="*/ 106 w 144"/>
                  <a:gd name="T15" fmla="*/ 78 h 156"/>
                  <a:gd name="T16" fmla="*/ 102 w 144"/>
                  <a:gd name="T17" fmla="*/ 70 h 156"/>
                  <a:gd name="T18" fmla="*/ 98 w 144"/>
                  <a:gd name="T19" fmla="*/ 60 h 156"/>
                  <a:gd name="T20" fmla="*/ 96 w 144"/>
                  <a:gd name="T21" fmla="*/ 54 h 156"/>
                  <a:gd name="T22" fmla="*/ 98 w 144"/>
                  <a:gd name="T23" fmla="*/ 52 h 156"/>
                  <a:gd name="T24" fmla="*/ 98 w 144"/>
                  <a:gd name="T25" fmla="*/ 46 h 156"/>
                  <a:gd name="T26" fmla="*/ 100 w 144"/>
                  <a:gd name="T27" fmla="*/ 50 h 156"/>
                  <a:gd name="T28" fmla="*/ 102 w 144"/>
                  <a:gd name="T29" fmla="*/ 44 h 156"/>
                  <a:gd name="T30" fmla="*/ 102 w 144"/>
                  <a:gd name="T31" fmla="*/ 36 h 156"/>
                  <a:gd name="T32" fmla="*/ 110 w 144"/>
                  <a:gd name="T33" fmla="*/ 34 h 156"/>
                  <a:gd name="T34" fmla="*/ 108 w 144"/>
                  <a:gd name="T35" fmla="*/ 32 h 156"/>
                  <a:gd name="T36" fmla="*/ 100 w 144"/>
                  <a:gd name="T37" fmla="*/ 32 h 156"/>
                  <a:gd name="T38" fmla="*/ 96 w 144"/>
                  <a:gd name="T39" fmla="*/ 32 h 156"/>
                  <a:gd name="T40" fmla="*/ 90 w 144"/>
                  <a:gd name="T41" fmla="*/ 28 h 156"/>
                  <a:gd name="T42" fmla="*/ 88 w 144"/>
                  <a:gd name="T43" fmla="*/ 24 h 156"/>
                  <a:gd name="T44" fmla="*/ 84 w 144"/>
                  <a:gd name="T45" fmla="*/ 18 h 156"/>
                  <a:gd name="T46" fmla="*/ 82 w 144"/>
                  <a:gd name="T47" fmla="*/ 10 h 156"/>
                  <a:gd name="T48" fmla="*/ 74 w 144"/>
                  <a:gd name="T49" fmla="*/ 2 h 156"/>
                  <a:gd name="T50" fmla="*/ 70 w 144"/>
                  <a:gd name="T51" fmla="*/ 0 h 156"/>
                  <a:gd name="T52" fmla="*/ 62 w 144"/>
                  <a:gd name="T53" fmla="*/ 2 h 156"/>
                  <a:gd name="T54" fmla="*/ 56 w 144"/>
                  <a:gd name="T55" fmla="*/ 2 h 156"/>
                  <a:gd name="T56" fmla="*/ 52 w 144"/>
                  <a:gd name="T57" fmla="*/ 2 h 156"/>
                  <a:gd name="T58" fmla="*/ 48 w 144"/>
                  <a:gd name="T59" fmla="*/ 8 h 156"/>
                  <a:gd name="T60" fmla="*/ 42 w 144"/>
                  <a:gd name="T61" fmla="*/ 16 h 156"/>
                  <a:gd name="T62" fmla="*/ 38 w 144"/>
                  <a:gd name="T63" fmla="*/ 26 h 156"/>
                  <a:gd name="T64" fmla="*/ 36 w 144"/>
                  <a:gd name="T65" fmla="*/ 34 h 156"/>
                  <a:gd name="T66" fmla="*/ 36 w 144"/>
                  <a:gd name="T67" fmla="*/ 40 h 156"/>
                  <a:gd name="T68" fmla="*/ 36 w 144"/>
                  <a:gd name="T69" fmla="*/ 46 h 156"/>
                  <a:gd name="T70" fmla="*/ 30 w 144"/>
                  <a:gd name="T71" fmla="*/ 60 h 156"/>
                  <a:gd name="T72" fmla="*/ 8 w 144"/>
                  <a:gd name="T73" fmla="*/ 110 h 156"/>
                  <a:gd name="T74" fmla="*/ 48 w 144"/>
                  <a:gd name="T75" fmla="*/ 138 h 156"/>
                  <a:gd name="T76" fmla="*/ 62 w 144"/>
                  <a:gd name="T77" fmla="*/ 148 h 156"/>
                  <a:gd name="T78" fmla="*/ 100 w 144"/>
                  <a:gd name="T79" fmla="*/ 156 h 156"/>
                  <a:gd name="T80" fmla="*/ 114 w 144"/>
                  <a:gd name="T81" fmla="*/ 146 h 156"/>
                  <a:gd name="T82" fmla="*/ 120 w 144"/>
                  <a:gd name="T83" fmla="*/ 136 h 156"/>
                  <a:gd name="T84" fmla="*/ 128 w 144"/>
                  <a:gd name="T85" fmla="*/ 136 h 156"/>
                  <a:gd name="T86" fmla="*/ 142 w 144"/>
                  <a:gd name="T87" fmla="*/ 140 h 156"/>
                  <a:gd name="T88" fmla="*/ 144 w 144"/>
                  <a:gd name="T89" fmla="*/ 136 h 156"/>
                  <a:gd name="T90" fmla="*/ 144 w 144"/>
                  <a:gd name="T91" fmla="*/ 13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4" h="156">
                    <a:moveTo>
                      <a:pt x="144" y="136"/>
                    </a:moveTo>
                    <a:lnTo>
                      <a:pt x="138" y="132"/>
                    </a:lnTo>
                    <a:lnTo>
                      <a:pt x="138" y="124"/>
                    </a:lnTo>
                    <a:lnTo>
                      <a:pt x="136" y="124"/>
                    </a:lnTo>
                    <a:lnTo>
                      <a:pt x="134" y="116"/>
                    </a:lnTo>
                    <a:lnTo>
                      <a:pt x="134" y="112"/>
                    </a:lnTo>
                    <a:lnTo>
                      <a:pt x="134" y="106"/>
                    </a:lnTo>
                    <a:lnTo>
                      <a:pt x="132" y="104"/>
                    </a:lnTo>
                    <a:lnTo>
                      <a:pt x="126" y="94"/>
                    </a:lnTo>
                    <a:lnTo>
                      <a:pt x="124" y="92"/>
                    </a:lnTo>
                    <a:lnTo>
                      <a:pt x="118" y="92"/>
                    </a:lnTo>
                    <a:lnTo>
                      <a:pt x="116" y="92"/>
                    </a:lnTo>
                    <a:lnTo>
                      <a:pt x="118" y="92"/>
                    </a:lnTo>
                    <a:lnTo>
                      <a:pt x="118" y="88"/>
                    </a:lnTo>
                    <a:lnTo>
                      <a:pt x="114" y="80"/>
                    </a:lnTo>
                    <a:lnTo>
                      <a:pt x="106" y="78"/>
                    </a:lnTo>
                    <a:lnTo>
                      <a:pt x="106" y="76"/>
                    </a:lnTo>
                    <a:lnTo>
                      <a:pt x="102" y="70"/>
                    </a:lnTo>
                    <a:lnTo>
                      <a:pt x="100" y="66"/>
                    </a:lnTo>
                    <a:lnTo>
                      <a:pt x="98" y="60"/>
                    </a:lnTo>
                    <a:lnTo>
                      <a:pt x="96" y="58"/>
                    </a:lnTo>
                    <a:lnTo>
                      <a:pt x="96" y="54"/>
                    </a:lnTo>
                    <a:lnTo>
                      <a:pt x="98" y="54"/>
                    </a:lnTo>
                    <a:lnTo>
                      <a:pt x="98" y="52"/>
                    </a:lnTo>
                    <a:lnTo>
                      <a:pt x="98" y="50"/>
                    </a:lnTo>
                    <a:lnTo>
                      <a:pt x="98" y="46"/>
                    </a:lnTo>
                    <a:lnTo>
                      <a:pt x="98" y="50"/>
                    </a:lnTo>
                    <a:lnTo>
                      <a:pt x="100" y="50"/>
                    </a:lnTo>
                    <a:lnTo>
                      <a:pt x="102" y="46"/>
                    </a:lnTo>
                    <a:lnTo>
                      <a:pt x="102" y="44"/>
                    </a:lnTo>
                    <a:lnTo>
                      <a:pt x="102" y="40"/>
                    </a:lnTo>
                    <a:lnTo>
                      <a:pt x="102" y="36"/>
                    </a:lnTo>
                    <a:lnTo>
                      <a:pt x="108" y="36"/>
                    </a:lnTo>
                    <a:lnTo>
                      <a:pt x="110" y="34"/>
                    </a:lnTo>
                    <a:lnTo>
                      <a:pt x="108" y="34"/>
                    </a:lnTo>
                    <a:lnTo>
                      <a:pt x="108" y="32"/>
                    </a:lnTo>
                    <a:lnTo>
                      <a:pt x="106" y="34"/>
                    </a:lnTo>
                    <a:lnTo>
                      <a:pt x="100" y="32"/>
                    </a:lnTo>
                    <a:lnTo>
                      <a:pt x="98" y="32"/>
                    </a:lnTo>
                    <a:lnTo>
                      <a:pt x="96" y="32"/>
                    </a:lnTo>
                    <a:lnTo>
                      <a:pt x="92" y="28"/>
                    </a:lnTo>
                    <a:lnTo>
                      <a:pt x="90" y="28"/>
                    </a:lnTo>
                    <a:lnTo>
                      <a:pt x="88" y="26"/>
                    </a:lnTo>
                    <a:lnTo>
                      <a:pt x="88" y="24"/>
                    </a:lnTo>
                    <a:lnTo>
                      <a:pt x="84" y="22"/>
                    </a:lnTo>
                    <a:lnTo>
                      <a:pt x="84" y="18"/>
                    </a:lnTo>
                    <a:lnTo>
                      <a:pt x="82" y="16"/>
                    </a:lnTo>
                    <a:lnTo>
                      <a:pt x="82" y="10"/>
                    </a:lnTo>
                    <a:lnTo>
                      <a:pt x="80" y="2"/>
                    </a:lnTo>
                    <a:lnTo>
                      <a:pt x="74" y="2"/>
                    </a:lnTo>
                    <a:lnTo>
                      <a:pt x="70" y="6"/>
                    </a:lnTo>
                    <a:lnTo>
                      <a:pt x="70" y="0"/>
                    </a:lnTo>
                    <a:lnTo>
                      <a:pt x="64" y="0"/>
                    </a:lnTo>
                    <a:lnTo>
                      <a:pt x="62" y="2"/>
                    </a:lnTo>
                    <a:lnTo>
                      <a:pt x="60" y="6"/>
                    </a:lnTo>
                    <a:lnTo>
                      <a:pt x="56" y="2"/>
                    </a:lnTo>
                    <a:lnTo>
                      <a:pt x="54" y="2"/>
                    </a:lnTo>
                    <a:lnTo>
                      <a:pt x="52" y="2"/>
                    </a:lnTo>
                    <a:lnTo>
                      <a:pt x="48" y="2"/>
                    </a:lnTo>
                    <a:lnTo>
                      <a:pt x="48" y="8"/>
                    </a:lnTo>
                    <a:lnTo>
                      <a:pt x="46" y="14"/>
                    </a:lnTo>
                    <a:lnTo>
                      <a:pt x="42" y="16"/>
                    </a:lnTo>
                    <a:lnTo>
                      <a:pt x="38" y="22"/>
                    </a:lnTo>
                    <a:lnTo>
                      <a:pt x="38" y="26"/>
                    </a:lnTo>
                    <a:lnTo>
                      <a:pt x="38" y="28"/>
                    </a:lnTo>
                    <a:lnTo>
                      <a:pt x="36" y="34"/>
                    </a:lnTo>
                    <a:lnTo>
                      <a:pt x="36" y="36"/>
                    </a:lnTo>
                    <a:lnTo>
                      <a:pt x="36" y="40"/>
                    </a:lnTo>
                    <a:lnTo>
                      <a:pt x="38" y="42"/>
                    </a:lnTo>
                    <a:lnTo>
                      <a:pt x="36" y="46"/>
                    </a:lnTo>
                    <a:lnTo>
                      <a:pt x="34" y="54"/>
                    </a:lnTo>
                    <a:lnTo>
                      <a:pt x="30" y="60"/>
                    </a:lnTo>
                    <a:lnTo>
                      <a:pt x="0" y="84"/>
                    </a:lnTo>
                    <a:lnTo>
                      <a:pt x="8" y="110"/>
                    </a:lnTo>
                    <a:lnTo>
                      <a:pt x="48" y="132"/>
                    </a:lnTo>
                    <a:lnTo>
                      <a:pt x="48" y="138"/>
                    </a:lnTo>
                    <a:lnTo>
                      <a:pt x="60" y="138"/>
                    </a:lnTo>
                    <a:lnTo>
                      <a:pt x="62" y="148"/>
                    </a:lnTo>
                    <a:lnTo>
                      <a:pt x="72" y="154"/>
                    </a:lnTo>
                    <a:lnTo>
                      <a:pt x="100" y="156"/>
                    </a:lnTo>
                    <a:lnTo>
                      <a:pt x="106" y="154"/>
                    </a:lnTo>
                    <a:lnTo>
                      <a:pt x="114" y="146"/>
                    </a:lnTo>
                    <a:lnTo>
                      <a:pt x="118" y="138"/>
                    </a:lnTo>
                    <a:lnTo>
                      <a:pt x="120" y="136"/>
                    </a:lnTo>
                    <a:lnTo>
                      <a:pt x="124" y="136"/>
                    </a:lnTo>
                    <a:lnTo>
                      <a:pt x="128" y="136"/>
                    </a:lnTo>
                    <a:lnTo>
                      <a:pt x="134" y="136"/>
                    </a:lnTo>
                    <a:lnTo>
                      <a:pt x="142" y="140"/>
                    </a:lnTo>
                    <a:lnTo>
                      <a:pt x="142" y="138"/>
                    </a:lnTo>
                    <a:lnTo>
                      <a:pt x="144" y="136"/>
                    </a:lnTo>
                    <a:lnTo>
                      <a:pt x="144" y="136"/>
                    </a:lnTo>
                    <a:lnTo>
                      <a:pt x="144" y="13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8" name="Freeform 1658"/>
              <p:cNvSpPr>
                <a:spLocks noEditPoints="1"/>
              </p:cNvSpPr>
              <p:nvPr/>
            </p:nvSpPr>
            <p:spPr bwMode="auto">
              <a:xfrm>
                <a:off x="1679575" y="3270250"/>
                <a:ext cx="447675" cy="450850"/>
              </a:xfrm>
              <a:custGeom>
                <a:avLst/>
                <a:gdLst>
                  <a:gd name="T0" fmla="*/ 266 w 282"/>
                  <a:gd name="T1" fmla="*/ 254 h 284"/>
                  <a:gd name="T2" fmla="*/ 278 w 282"/>
                  <a:gd name="T3" fmla="*/ 238 h 284"/>
                  <a:gd name="T4" fmla="*/ 260 w 282"/>
                  <a:gd name="T5" fmla="*/ 212 h 284"/>
                  <a:gd name="T6" fmla="*/ 266 w 282"/>
                  <a:gd name="T7" fmla="*/ 168 h 284"/>
                  <a:gd name="T8" fmla="*/ 252 w 282"/>
                  <a:gd name="T9" fmla="*/ 156 h 284"/>
                  <a:gd name="T10" fmla="*/ 242 w 282"/>
                  <a:gd name="T11" fmla="*/ 126 h 284"/>
                  <a:gd name="T12" fmla="*/ 242 w 282"/>
                  <a:gd name="T13" fmla="*/ 104 h 284"/>
                  <a:gd name="T14" fmla="*/ 256 w 282"/>
                  <a:gd name="T15" fmla="*/ 90 h 284"/>
                  <a:gd name="T16" fmla="*/ 260 w 282"/>
                  <a:gd name="T17" fmla="*/ 64 h 284"/>
                  <a:gd name="T18" fmla="*/ 242 w 282"/>
                  <a:gd name="T19" fmla="*/ 46 h 284"/>
                  <a:gd name="T20" fmla="*/ 210 w 282"/>
                  <a:gd name="T21" fmla="*/ 30 h 284"/>
                  <a:gd name="T22" fmla="*/ 170 w 282"/>
                  <a:gd name="T23" fmla="*/ 30 h 284"/>
                  <a:gd name="T24" fmla="*/ 154 w 282"/>
                  <a:gd name="T25" fmla="*/ 40 h 284"/>
                  <a:gd name="T26" fmla="*/ 138 w 282"/>
                  <a:gd name="T27" fmla="*/ 62 h 284"/>
                  <a:gd name="T28" fmla="*/ 128 w 282"/>
                  <a:gd name="T29" fmla="*/ 58 h 284"/>
                  <a:gd name="T30" fmla="*/ 90 w 282"/>
                  <a:gd name="T31" fmla="*/ 50 h 284"/>
                  <a:gd name="T32" fmla="*/ 80 w 282"/>
                  <a:gd name="T33" fmla="*/ 50 h 284"/>
                  <a:gd name="T34" fmla="*/ 70 w 282"/>
                  <a:gd name="T35" fmla="*/ 28 h 284"/>
                  <a:gd name="T36" fmla="*/ 60 w 282"/>
                  <a:gd name="T37" fmla="*/ 14 h 284"/>
                  <a:gd name="T38" fmla="*/ 62 w 282"/>
                  <a:gd name="T39" fmla="*/ 8 h 284"/>
                  <a:gd name="T40" fmla="*/ 54 w 282"/>
                  <a:gd name="T41" fmla="*/ 0 h 284"/>
                  <a:gd name="T42" fmla="*/ 44 w 282"/>
                  <a:gd name="T43" fmla="*/ 10 h 284"/>
                  <a:gd name="T44" fmla="*/ 26 w 282"/>
                  <a:gd name="T45" fmla="*/ 14 h 284"/>
                  <a:gd name="T46" fmla="*/ 16 w 282"/>
                  <a:gd name="T47" fmla="*/ 2 h 284"/>
                  <a:gd name="T48" fmla="*/ 6 w 282"/>
                  <a:gd name="T49" fmla="*/ 4 h 284"/>
                  <a:gd name="T50" fmla="*/ 2 w 282"/>
                  <a:gd name="T51" fmla="*/ 18 h 284"/>
                  <a:gd name="T52" fmla="*/ 0 w 282"/>
                  <a:gd name="T53" fmla="*/ 32 h 284"/>
                  <a:gd name="T54" fmla="*/ 8 w 282"/>
                  <a:gd name="T55" fmla="*/ 50 h 284"/>
                  <a:gd name="T56" fmla="*/ 10 w 282"/>
                  <a:gd name="T57" fmla="*/ 66 h 284"/>
                  <a:gd name="T58" fmla="*/ 16 w 282"/>
                  <a:gd name="T59" fmla="*/ 76 h 284"/>
                  <a:gd name="T60" fmla="*/ 26 w 282"/>
                  <a:gd name="T61" fmla="*/ 78 h 284"/>
                  <a:gd name="T62" fmla="*/ 36 w 282"/>
                  <a:gd name="T63" fmla="*/ 82 h 284"/>
                  <a:gd name="T64" fmla="*/ 28 w 282"/>
                  <a:gd name="T65" fmla="*/ 92 h 284"/>
                  <a:gd name="T66" fmla="*/ 24 w 282"/>
                  <a:gd name="T67" fmla="*/ 94 h 284"/>
                  <a:gd name="T68" fmla="*/ 20 w 282"/>
                  <a:gd name="T69" fmla="*/ 102 h 284"/>
                  <a:gd name="T70" fmla="*/ 28 w 282"/>
                  <a:gd name="T71" fmla="*/ 118 h 284"/>
                  <a:gd name="T72" fmla="*/ 44 w 282"/>
                  <a:gd name="T73" fmla="*/ 136 h 284"/>
                  <a:gd name="T74" fmla="*/ 48 w 282"/>
                  <a:gd name="T75" fmla="*/ 138 h 284"/>
                  <a:gd name="T76" fmla="*/ 60 w 282"/>
                  <a:gd name="T77" fmla="*/ 158 h 284"/>
                  <a:gd name="T78" fmla="*/ 64 w 282"/>
                  <a:gd name="T79" fmla="*/ 180 h 284"/>
                  <a:gd name="T80" fmla="*/ 88 w 282"/>
                  <a:gd name="T81" fmla="*/ 184 h 284"/>
                  <a:gd name="T82" fmla="*/ 102 w 282"/>
                  <a:gd name="T83" fmla="*/ 222 h 284"/>
                  <a:gd name="T84" fmla="*/ 110 w 282"/>
                  <a:gd name="T85" fmla="*/ 234 h 284"/>
                  <a:gd name="T86" fmla="*/ 130 w 282"/>
                  <a:gd name="T87" fmla="*/ 254 h 284"/>
                  <a:gd name="T88" fmla="*/ 178 w 282"/>
                  <a:gd name="T89" fmla="*/ 248 h 284"/>
                  <a:gd name="T90" fmla="*/ 184 w 282"/>
                  <a:gd name="T91" fmla="*/ 248 h 284"/>
                  <a:gd name="T92" fmla="*/ 190 w 282"/>
                  <a:gd name="T93" fmla="*/ 266 h 284"/>
                  <a:gd name="T94" fmla="*/ 216 w 282"/>
                  <a:gd name="T95" fmla="*/ 280 h 284"/>
                  <a:gd name="T96" fmla="*/ 248 w 282"/>
                  <a:gd name="T97" fmla="*/ 284 h 284"/>
                  <a:gd name="T98" fmla="*/ 12 w 282"/>
                  <a:gd name="T99" fmla="*/ 32 h 284"/>
                  <a:gd name="T100" fmla="*/ 24 w 282"/>
                  <a:gd name="T101" fmla="*/ 64 h 284"/>
                  <a:gd name="T102" fmla="*/ 16 w 282"/>
                  <a:gd name="T103" fmla="*/ 38 h 284"/>
                  <a:gd name="T104" fmla="*/ 8 w 282"/>
                  <a:gd name="T105" fmla="*/ 32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2" h="284">
                    <a:moveTo>
                      <a:pt x="248" y="284"/>
                    </a:moveTo>
                    <a:lnTo>
                      <a:pt x="252" y="270"/>
                    </a:lnTo>
                    <a:lnTo>
                      <a:pt x="260" y="256"/>
                    </a:lnTo>
                    <a:lnTo>
                      <a:pt x="266" y="254"/>
                    </a:lnTo>
                    <a:lnTo>
                      <a:pt x="278" y="252"/>
                    </a:lnTo>
                    <a:lnTo>
                      <a:pt x="282" y="248"/>
                    </a:lnTo>
                    <a:lnTo>
                      <a:pt x="282" y="240"/>
                    </a:lnTo>
                    <a:lnTo>
                      <a:pt x="278" y="238"/>
                    </a:lnTo>
                    <a:lnTo>
                      <a:pt x="274" y="230"/>
                    </a:lnTo>
                    <a:lnTo>
                      <a:pt x="272" y="222"/>
                    </a:lnTo>
                    <a:lnTo>
                      <a:pt x="264" y="220"/>
                    </a:lnTo>
                    <a:lnTo>
                      <a:pt x="260" y="212"/>
                    </a:lnTo>
                    <a:lnTo>
                      <a:pt x="256" y="208"/>
                    </a:lnTo>
                    <a:lnTo>
                      <a:pt x="260" y="202"/>
                    </a:lnTo>
                    <a:lnTo>
                      <a:pt x="252" y="186"/>
                    </a:lnTo>
                    <a:lnTo>
                      <a:pt x="266" y="168"/>
                    </a:lnTo>
                    <a:lnTo>
                      <a:pt x="266" y="164"/>
                    </a:lnTo>
                    <a:lnTo>
                      <a:pt x="264" y="162"/>
                    </a:lnTo>
                    <a:lnTo>
                      <a:pt x="252" y="158"/>
                    </a:lnTo>
                    <a:lnTo>
                      <a:pt x="252" y="156"/>
                    </a:lnTo>
                    <a:lnTo>
                      <a:pt x="252" y="148"/>
                    </a:lnTo>
                    <a:lnTo>
                      <a:pt x="246" y="138"/>
                    </a:lnTo>
                    <a:lnTo>
                      <a:pt x="242" y="132"/>
                    </a:lnTo>
                    <a:lnTo>
                      <a:pt x="242" y="126"/>
                    </a:lnTo>
                    <a:lnTo>
                      <a:pt x="246" y="120"/>
                    </a:lnTo>
                    <a:lnTo>
                      <a:pt x="242" y="118"/>
                    </a:lnTo>
                    <a:lnTo>
                      <a:pt x="242" y="114"/>
                    </a:lnTo>
                    <a:lnTo>
                      <a:pt x="242" y="104"/>
                    </a:lnTo>
                    <a:lnTo>
                      <a:pt x="246" y="96"/>
                    </a:lnTo>
                    <a:lnTo>
                      <a:pt x="248" y="94"/>
                    </a:lnTo>
                    <a:lnTo>
                      <a:pt x="254" y="94"/>
                    </a:lnTo>
                    <a:lnTo>
                      <a:pt x="256" y="90"/>
                    </a:lnTo>
                    <a:lnTo>
                      <a:pt x="260" y="84"/>
                    </a:lnTo>
                    <a:lnTo>
                      <a:pt x="262" y="76"/>
                    </a:lnTo>
                    <a:lnTo>
                      <a:pt x="260" y="68"/>
                    </a:lnTo>
                    <a:lnTo>
                      <a:pt x="260" y="64"/>
                    </a:lnTo>
                    <a:lnTo>
                      <a:pt x="252" y="62"/>
                    </a:lnTo>
                    <a:lnTo>
                      <a:pt x="248" y="56"/>
                    </a:lnTo>
                    <a:lnTo>
                      <a:pt x="246" y="50"/>
                    </a:lnTo>
                    <a:lnTo>
                      <a:pt x="242" y="46"/>
                    </a:lnTo>
                    <a:lnTo>
                      <a:pt x="234" y="40"/>
                    </a:lnTo>
                    <a:lnTo>
                      <a:pt x="224" y="38"/>
                    </a:lnTo>
                    <a:lnTo>
                      <a:pt x="214" y="32"/>
                    </a:lnTo>
                    <a:lnTo>
                      <a:pt x="210" y="30"/>
                    </a:lnTo>
                    <a:lnTo>
                      <a:pt x="200" y="30"/>
                    </a:lnTo>
                    <a:lnTo>
                      <a:pt x="182" y="26"/>
                    </a:lnTo>
                    <a:lnTo>
                      <a:pt x="174" y="28"/>
                    </a:lnTo>
                    <a:lnTo>
                      <a:pt x="170" y="30"/>
                    </a:lnTo>
                    <a:lnTo>
                      <a:pt x="162" y="30"/>
                    </a:lnTo>
                    <a:lnTo>
                      <a:pt x="160" y="32"/>
                    </a:lnTo>
                    <a:lnTo>
                      <a:pt x="154" y="38"/>
                    </a:lnTo>
                    <a:lnTo>
                      <a:pt x="154" y="40"/>
                    </a:lnTo>
                    <a:lnTo>
                      <a:pt x="152" y="46"/>
                    </a:lnTo>
                    <a:lnTo>
                      <a:pt x="142" y="46"/>
                    </a:lnTo>
                    <a:lnTo>
                      <a:pt x="142" y="62"/>
                    </a:lnTo>
                    <a:lnTo>
                      <a:pt x="138" y="62"/>
                    </a:lnTo>
                    <a:lnTo>
                      <a:pt x="138" y="58"/>
                    </a:lnTo>
                    <a:lnTo>
                      <a:pt x="136" y="56"/>
                    </a:lnTo>
                    <a:lnTo>
                      <a:pt x="134" y="56"/>
                    </a:lnTo>
                    <a:lnTo>
                      <a:pt x="128" y="58"/>
                    </a:lnTo>
                    <a:lnTo>
                      <a:pt x="118" y="62"/>
                    </a:lnTo>
                    <a:lnTo>
                      <a:pt x="108" y="62"/>
                    </a:lnTo>
                    <a:lnTo>
                      <a:pt x="98" y="56"/>
                    </a:lnTo>
                    <a:lnTo>
                      <a:pt x="90" y="50"/>
                    </a:lnTo>
                    <a:lnTo>
                      <a:pt x="90" y="48"/>
                    </a:lnTo>
                    <a:lnTo>
                      <a:pt x="84" y="48"/>
                    </a:lnTo>
                    <a:lnTo>
                      <a:pt x="82" y="48"/>
                    </a:lnTo>
                    <a:lnTo>
                      <a:pt x="80" y="50"/>
                    </a:lnTo>
                    <a:lnTo>
                      <a:pt x="78" y="48"/>
                    </a:lnTo>
                    <a:lnTo>
                      <a:pt x="74" y="46"/>
                    </a:lnTo>
                    <a:lnTo>
                      <a:pt x="72" y="36"/>
                    </a:lnTo>
                    <a:lnTo>
                      <a:pt x="70" y="28"/>
                    </a:lnTo>
                    <a:lnTo>
                      <a:pt x="66" y="26"/>
                    </a:lnTo>
                    <a:lnTo>
                      <a:pt x="66" y="22"/>
                    </a:lnTo>
                    <a:lnTo>
                      <a:pt x="62" y="18"/>
                    </a:lnTo>
                    <a:lnTo>
                      <a:pt x="60" y="14"/>
                    </a:lnTo>
                    <a:lnTo>
                      <a:pt x="56" y="12"/>
                    </a:lnTo>
                    <a:lnTo>
                      <a:pt x="56" y="10"/>
                    </a:lnTo>
                    <a:lnTo>
                      <a:pt x="60" y="8"/>
                    </a:lnTo>
                    <a:lnTo>
                      <a:pt x="62" y="8"/>
                    </a:lnTo>
                    <a:lnTo>
                      <a:pt x="64" y="4"/>
                    </a:lnTo>
                    <a:lnTo>
                      <a:pt x="62" y="2"/>
                    </a:lnTo>
                    <a:lnTo>
                      <a:pt x="56" y="0"/>
                    </a:lnTo>
                    <a:lnTo>
                      <a:pt x="54" y="0"/>
                    </a:lnTo>
                    <a:lnTo>
                      <a:pt x="54" y="2"/>
                    </a:lnTo>
                    <a:lnTo>
                      <a:pt x="52" y="2"/>
                    </a:lnTo>
                    <a:lnTo>
                      <a:pt x="46" y="8"/>
                    </a:lnTo>
                    <a:lnTo>
                      <a:pt x="44" y="10"/>
                    </a:lnTo>
                    <a:lnTo>
                      <a:pt x="42" y="12"/>
                    </a:lnTo>
                    <a:lnTo>
                      <a:pt x="34" y="14"/>
                    </a:lnTo>
                    <a:lnTo>
                      <a:pt x="28" y="18"/>
                    </a:lnTo>
                    <a:lnTo>
                      <a:pt x="26" y="14"/>
                    </a:lnTo>
                    <a:lnTo>
                      <a:pt x="24" y="12"/>
                    </a:lnTo>
                    <a:lnTo>
                      <a:pt x="20" y="10"/>
                    </a:lnTo>
                    <a:lnTo>
                      <a:pt x="18" y="8"/>
                    </a:lnTo>
                    <a:lnTo>
                      <a:pt x="16" y="2"/>
                    </a:lnTo>
                    <a:lnTo>
                      <a:pt x="12" y="8"/>
                    </a:lnTo>
                    <a:lnTo>
                      <a:pt x="10" y="8"/>
                    </a:lnTo>
                    <a:lnTo>
                      <a:pt x="8" y="4"/>
                    </a:lnTo>
                    <a:lnTo>
                      <a:pt x="6" y="4"/>
                    </a:lnTo>
                    <a:lnTo>
                      <a:pt x="2" y="8"/>
                    </a:lnTo>
                    <a:lnTo>
                      <a:pt x="0" y="12"/>
                    </a:lnTo>
                    <a:lnTo>
                      <a:pt x="2" y="14"/>
                    </a:lnTo>
                    <a:lnTo>
                      <a:pt x="2" y="18"/>
                    </a:lnTo>
                    <a:lnTo>
                      <a:pt x="2" y="20"/>
                    </a:lnTo>
                    <a:lnTo>
                      <a:pt x="2" y="22"/>
                    </a:lnTo>
                    <a:lnTo>
                      <a:pt x="0" y="26"/>
                    </a:lnTo>
                    <a:lnTo>
                      <a:pt x="0" y="32"/>
                    </a:lnTo>
                    <a:lnTo>
                      <a:pt x="2" y="38"/>
                    </a:lnTo>
                    <a:lnTo>
                      <a:pt x="6" y="40"/>
                    </a:lnTo>
                    <a:lnTo>
                      <a:pt x="8" y="46"/>
                    </a:lnTo>
                    <a:lnTo>
                      <a:pt x="8" y="50"/>
                    </a:lnTo>
                    <a:lnTo>
                      <a:pt x="6" y="50"/>
                    </a:lnTo>
                    <a:lnTo>
                      <a:pt x="8" y="58"/>
                    </a:lnTo>
                    <a:lnTo>
                      <a:pt x="8" y="64"/>
                    </a:lnTo>
                    <a:lnTo>
                      <a:pt x="10" y="66"/>
                    </a:lnTo>
                    <a:lnTo>
                      <a:pt x="10" y="68"/>
                    </a:lnTo>
                    <a:lnTo>
                      <a:pt x="12" y="72"/>
                    </a:lnTo>
                    <a:lnTo>
                      <a:pt x="12" y="74"/>
                    </a:lnTo>
                    <a:lnTo>
                      <a:pt x="16" y="76"/>
                    </a:lnTo>
                    <a:lnTo>
                      <a:pt x="18" y="76"/>
                    </a:lnTo>
                    <a:lnTo>
                      <a:pt x="20" y="78"/>
                    </a:lnTo>
                    <a:lnTo>
                      <a:pt x="24" y="78"/>
                    </a:lnTo>
                    <a:lnTo>
                      <a:pt x="26" y="78"/>
                    </a:lnTo>
                    <a:lnTo>
                      <a:pt x="30" y="82"/>
                    </a:lnTo>
                    <a:lnTo>
                      <a:pt x="34" y="78"/>
                    </a:lnTo>
                    <a:lnTo>
                      <a:pt x="34" y="82"/>
                    </a:lnTo>
                    <a:lnTo>
                      <a:pt x="36" y="82"/>
                    </a:lnTo>
                    <a:lnTo>
                      <a:pt x="34" y="84"/>
                    </a:lnTo>
                    <a:lnTo>
                      <a:pt x="28" y="84"/>
                    </a:lnTo>
                    <a:lnTo>
                      <a:pt x="28" y="86"/>
                    </a:lnTo>
                    <a:lnTo>
                      <a:pt x="28" y="92"/>
                    </a:lnTo>
                    <a:lnTo>
                      <a:pt x="28" y="94"/>
                    </a:lnTo>
                    <a:lnTo>
                      <a:pt x="26" y="96"/>
                    </a:lnTo>
                    <a:lnTo>
                      <a:pt x="24" y="96"/>
                    </a:lnTo>
                    <a:lnTo>
                      <a:pt x="24" y="94"/>
                    </a:lnTo>
                    <a:lnTo>
                      <a:pt x="24" y="96"/>
                    </a:lnTo>
                    <a:lnTo>
                      <a:pt x="24" y="100"/>
                    </a:lnTo>
                    <a:lnTo>
                      <a:pt x="24" y="102"/>
                    </a:lnTo>
                    <a:lnTo>
                      <a:pt x="20" y="102"/>
                    </a:lnTo>
                    <a:lnTo>
                      <a:pt x="20" y="104"/>
                    </a:lnTo>
                    <a:lnTo>
                      <a:pt x="24" y="108"/>
                    </a:lnTo>
                    <a:lnTo>
                      <a:pt x="26" y="112"/>
                    </a:lnTo>
                    <a:lnTo>
                      <a:pt x="28" y="118"/>
                    </a:lnTo>
                    <a:lnTo>
                      <a:pt x="30" y="122"/>
                    </a:lnTo>
                    <a:lnTo>
                      <a:pt x="30" y="126"/>
                    </a:lnTo>
                    <a:lnTo>
                      <a:pt x="38" y="128"/>
                    </a:lnTo>
                    <a:lnTo>
                      <a:pt x="44" y="136"/>
                    </a:lnTo>
                    <a:lnTo>
                      <a:pt x="44" y="138"/>
                    </a:lnTo>
                    <a:lnTo>
                      <a:pt x="42" y="138"/>
                    </a:lnTo>
                    <a:lnTo>
                      <a:pt x="44" y="138"/>
                    </a:lnTo>
                    <a:lnTo>
                      <a:pt x="48" y="138"/>
                    </a:lnTo>
                    <a:lnTo>
                      <a:pt x="52" y="140"/>
                    </a:lnTo>
                    <a:lnTo>
                      <a:pt x="56" y="150"/>
                    </a:lnTo>
                    <a:lnTo>
                      <a:pt x="60" y="154"/>
                    </a:lnTo>
                    <a:lnTo>
                      <a:pt x="60" y="158"/>
                    </a:lnTo>
                    <a:lnTo>
                      <a:pt x="60" y="164"/>
                    </a:lnTo>
                    <a:lnTo>
                      <a:pt x="62" y="172"/>
                    </a:lnTo>
                    <a:lnTo>
                      <a:pt x="64" y="172"/>
                    </a:lnTo>
                    <a:lnTo>
                      <a:pt x="64" y="180"/>
                    </a:lnTo>
                    <a:lnTo>
                      <a:pt x="70" y="182"/>
                    </a:lnTo>
                    <a:lnTo>
                      <a:pt x="74" y="186"/>
                    </a:lnTo>
                    <a:lnTo>
                      <a:pt x="82" y="190"/>
                    </a:lnTo>
                    <a:lnTo>
                      <a:pt x="88" y="184"/>
                    </a:lnTo>
                    <a:lnTo>
                      <a:pt x="100" y="212"/>
                    </a:lnTo>
                    <a:lnTo>
                      <a:pt x="102" y="216"/>
                    </a:lnTo>
                    <a:lnTo>
                      <a:pt x="102" y="220"/>
                    </a:lnTo>
                    <a:lnTo>
                      <a:pt x="102" y="222"/>
                    </a:lnTo>
                    <a:lnTo>
                      <a:pt x="108" y="222"/>
                    </a:lnTo>
                    <a:lnTo>
                      <a:pt x="110" y="226"/>
                    </a:lnTo>
                    <a:lnTo>
                      <a:pt x="110" y="230"/>
                    </a:lnTo>
                    <a:lnTo>
                      <a:pt x="110" y="234"/>
                    </a:lnTo>
                    <a:lnTo>
                      <a:pt x="118" y="238"/>
                    </a:lnTo>
                    <a:lnTo>
                      <a:pt x="118" y="240"/>
                    </a:lnTo>
                    <a:lnTo>
                      <a:pt x="118" y="246"/>
                    </a:lnTo>
                    <a:lnTo>
                      <a:pt x="130" y="254"/>
                    </a:lnTo>
                    <a:lnTo>
                      <a:pt x="136" y="256"/>
                    </a:lnTo>
                    <a:lnTo>
                      <a:pt x="146" y="258"/>
                    </a:lnTo>
                    <a:lnTo>
                      <a:pt x="154" y="258"/>
                    </a:lnTo>
                    <a:lnTo>
                      <a:pt x="178" y="248"/>
                    </a:lnTo>
                    <a:lnTo>
                      <a:pt x="174" y="246"/>
                    </a:lnTo>
                    <a:lnTo>
                      <a:pt x="178" y="246"/>
                    </a:lnTo>
                    <a:lnTo>
                      <a:pt x="180" y="246"/>
                    </a:lnTo>
                    <a:lnTo>
                      <a:pt x="184" y="248"/>
                    </a:lnTo>
                    <a:lnTo>
                      <a:pt x="188" y="252"/>
                    </a:lnTo>
                    <a:lnTo>
                      <a:pt x="190" y="256"/>
                    </a:lnTo>
                    <a:lnTo>
                      <a:pt x="190" y="262"/>
                    </a:lnTo>
                    <a:lnTo>
                      <a:pt x="190" y="266"/>
                    </a:lnTo>
                    <a:lnTo>
                      <a:pt x="192" y="272"/>
                    </a:lnTo>
                    <a:lnTo>
                      <a:pt x="198" y="276"/>
                    </a:lnTo>
                    <a:lnTo>
                      <a:pt x="202" y="276"/>
                    </a:lnTo>
                    <a:lnTo>
                      <a:pt x="216" y="280"/>
                    </a:lnTo>
                    <a:lnTo>
                      <a:pt x="228" y="280"/>
                    </a:lnTo>
                    <a:lnTo>
                      <a:pt x="238" y="280"/>
                    </a:lnTo>
                    <a:lnTo>
                      <a:pt x="244" y="284"/>
                    </a:lnTo>
                    <a:lnTo>
                      <a:pt x="248" y="284"/>
                    </a:lnTo>
                    <a:lnTo>
                      <a:pt x="248" y="284"/>
                    </a:lnTo>
                    <a:lnTo>
                      <a:pt x="248" y="284"/>
                    </a:lnTo>
                    <a:close/>
                    <a:moveTo>
                      <a:pt x="12" y="32"/>
                    </a:moveTo>
                    <a:lnTo>
                      <a:pt x="12" y="32"/>
                    </a:lnTo>
                    <a:lnTo>
                      <a:pt x="20" y="36"/>
                    </a:lnTo>
                    <a:lnTo>
                      <a:pt x="26" y="44"/>
                    </a:lnTo>
                    <a:lnTo>
                      <a:pt x="30" y="58"/>
                    </a:lnTo>
                    <a:lnTo>
                      <a:pt x="24" y="64"/>
                    </a:lnTo>
                    <a:lnTo>
                      <a:pt x="12" y="46"/>
                    </a:lnTo>
                    <a:lnTo>
                      <a:pt x="12" y="44"/>
                    </a:lnTo>
                    <a:lnTo>
                      <a:pt x="12" y="40"/>
                    </a:lnTo>
                    <a:lnTo>
                      <a:pt x="16" y="38"/>
                    </a:lnTo>
                    <a:lnTo>
                      <a:pt x="12" y="38"/>
                    </a:lnTo>
                    <a:lnTo>
                      <a:pt x="10" y="36"/>
                    </a:lnTo>
                    <a:lnTo>
                      <a:pt x="10" y="32"/>
                    </a:lnTo>
                    <a:lnTo>
                      <a:pt x="8" y="32"/>
                    </a:lnTo>
                    <a:lnTo>
                      <a:pt x="12" y="32"/>
                    </a:lnTo>
                    <a:lnTo>
                      <a:pt x="12" y="32"/>
                    </a:lnTo>
                    <a:lnTo>
                      <a:pt x="12" y="3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9" name="Freeform 1659"/>
              <p:cNvSpPr>
                <a:spLocks noEditPoints="1"/>
              </p:cNvSpPr>
              <p:nvPr/>
            </p:nvSpPr>
            <p:spPr bwMode="auto">
              <a:xfrm>
                <a:off x="2851150" y="4279900"/>
                <a:ext cx="1044575" cy="488950"/>
              </a:xfrm>
              <a:custGeom>
                <a:avLst/>
                <a:gdLst>
                  <a:gd name="T0" fmla="*/ 616 w 658"/>
                  <a:gd name="T1" fmla="*/ 144 h 308"/>
                  <a:gd name="T2" fmla="*/ 566 w 658"/>
                  <a:gd name="T3" fmla="*/ 160 h 308"/>
                  <a:gd name="T4" fmla="*/ 520 w 658"/>
                  <a:gd name="T5" fmla="*/ 128 h 308"/>
                  <a:gd name="T6" fmla="*/ 548 w 658"/>
                  <a:gd name="T7" fmla="*/ 162 h 308"/>
                  <a:gd name="T8" fmla="*/ 570 w 658"/>
                  <a:gd name="T9" fmla="*/ 182 h 308"/>
                  <a:gd name="T10" fmla="*/ 606 w 658"/>
                  <a:gd name="T11" fmla="*/ 202 h 308"/>
                  <a:gd name="T12" fmla="*/ 656 w 658"/>
                  <a:gd name="T13" fmla="*/ 278 h 308"/>
                  <a:gd name="T14" fmla="*/ 184 w 658"/>
                  <a:gd name="T15" fmla="*/ 34 h 308"/>
                  <a:gd name="T16" fmla="*/ 482 w 658"/>
                  <a:gd name="T17" fmla="*/ 76 h 308"/>
                  <a:gd name="T18" fmla="*/ 96 w 658"/>
                  <a:gd name="T19" fmla="*/ 66 h 308"/>
                  <a:gd name="T20" fmla="*/ 478 w 658"/>
                  <a:gd name="T21" fmla="*/ 102 h 308"/>
                  <a:gd name="T22" fmla="*/ 476 w 658"/>
                  <a:gd name="T23" fmla="*/ 76 h 308"/>
                  <a:gd name="T24" fmla="*/ 28 w 658"/>
                  <a:gd name="T25" fmla="*/ 80 h 308"/>
                  <a:gd name="T26" fmla="*/ 414 w 658"/>
                  <a:gd name="T27" fmla="*/ 94 h 308"/>
                  <a:gd name="T28" fmla="*/ 352 w 658"/>
                  <a:gd name="T29" fmla="*/ 108 h 308"/>
                  <a:gd name="T30" fmla="*/ 352 w 658"/>
                  <a:gd name="T31" fmla="*/ 172 h 308"/>
                  <a:gd name="T32" fmla="*/ 376 w 658"/>
                  <a:gd name="T33" fmla="*/ 170 h 308"/>
                  <a:gd name="T34" fmla="*/ 396 w 658"/>
                  <a:gd name="T35" fmla="*/ 170 h 308"/>
                  <a:gd name="T36" fmla="*/ 396 w 658"/>
                  <a:gd name="T37" fmla="*/ 136 h 308"/>
                  <a:gd name="T38" fmla="*/ 374 w 658"/>
                  <a:gd name="T39" fmla="*/ 128 h 308"/>
                  <a:gd name="T40" fmla="*/ 428 w 658"/>
                  <a:gd name="T41" fmla="*/ 82 h 308"/>
                  <a:gd name="T42" fmla="*/ 470 w 658"/>
                  <a:gd name="T43" fmla="*/ 126 h 308"/>
                  <a:gd name="T44" fmla="*/ 58 w 658"/>
                  <a:gd name="T45" fmla="*/ 128 h 308"/>
                  <a:gd name="T46" fmla="*/ 512 w 658"/>
                  <a:gd name="T47" fmla="*/ 134 h 308"/>
                  <a:gd name="T48" fmla="*/ 160 w 658"/>
                  <a:gd name="T49" fmla="*/ 142 h 308"/>
                  <a:gd name="T50" fmla="*/ 504 w 658"/>
                  <a:gd name="T51" fmla="*/ 138 h 308"/>
                  <a:gd name="T52" fmla="*/ 72 w 658"/>
                  <a:gd name="T53" fmla="*/ 154 h 308"/>
                  <a:gd name="T54" fmla="*/ 478 w 658"/>
                  <a:gd name="T55" fmla="*/ 164 h 308"/>
                  <a:gd name="T56" fmla="*/ 478 w 658"/>
                  <a:gd name="T57" fmla="*/ 164 h 308"/>
                  <a:gd name="T58" fmla="*/ 404 w 658"/>
                  <a:gd name="T59" fmla="*/ 192 h 308"/>
                  <a:gd name="T60" fmla="*/ 410 w 658"/>
                  <a:gd name="T61" fmla="*/ 190 h 308"/>
                  <a:gd name="T62" fmla="*/ 174 w 658"/>
                  <a:gd name="T63" fmla="*/ 238 h 308"/>
                  <a:gd name="T64" fmla="*/ 250 w 658"/>
                  <a:gd name="T65" fmla="*/ 252 h 308"/>
                  <a:gd name="T66" fmla="*/ 260 w 658"/>
                  <a:gd name="T67" fmla="*/ 228 h 308"/>
                  <a:gd name="T68" fmla="*/ 178 w 658"/>
                  <a:gd name="T69" fmla="*/ 210 h 308"/>
                  <a:gd name="T70" fmla="*/ 560 w 658"/>
                  <a:gd name="T71" fmla="*/ 238 h 308"/>
                  <a:gd name="T72" fmla="*/ 274 w 658"/>
                  <a:gd name="T73" fmla="*/ 228 h 308"/>
                  <a:gd name="T74" fmla="*/ 522 w 658"/>
                  <a:gd name="T75" fmla="*/ 242 h 308"/>
                  <a:gd name="T76" fmla="*/ 292 w 658"/>
                  <a:gd name="T77" fmla="*/ 262 h 308"/>
                  <a:gd name="T78" fmla="*/ 288 w 658"/>
                  <a:gd name="T79" fmla="*/ 254 h 308"/>
                  <a:gd name="T80" fmla="*/ 312 w 658"/>
                  <a:gd name="T81" fmla="*/ 254 h 308"/>
                  <a:gd name="T82" fmla="*/ 330 w 658"/>
                  <a:gd name="T83" fmla="*/ 256 h 308"/>
                  <a:gd name="T84" fmla="*/ 348 w 658"/>
                  <a:gd name="T85" fmla="*/ 262 h 308"/>
                  <a:gd name="T86" fmla="*/ 360 w 658"/>
                  <a:gd name="T87" fmla="*/ 264 h 308"/>
                  <a:gd name="T88" fmla="*/ 366 w 658"/>
                  <a:gd name="T89" fmla="*/ 260 h 308"/>
                  <a:gd name="T90" fmla="*/ 414 w 658"/>
                  <a:gd name="T91" fmla="*/ 284 h 308"/>
                  <a:gd name="T92" fmla="*/ 428 w 658"/>
                  <a:gd name="T93" fmla="*/ 292 h 308"/>
                  <a:gd name="T94" fmla="*/ 350 w 658"/>
                  <a:gd name="T95" fmla="*/ 290 h 308"/>
                  <a:gd name="T96" fmla="*/ 104 w 658"/>
                  <a:gd name="T97" fmla="*/ 84 h 308"/>
                  <a:gd name="T98" fmla="*/ 214 w 658"/>
                  <a:gd name="T99" fmla="*/ 126 h 308"/>
                  <a:gd name="T100" fmla="*/ 296 w 658"/>
                  <a:gd name="T101" fmla="*/ 166 h 308"/>
                  <a:gd name="T102" fmla="*/ 340 w 658"/>
                  <a:gd name="T103" fmla="*/ 94 h 308"/>
                  <a:gd name="T104" fmla="*/ 324 w 658"/>
                  <a:gd name="T105" fmla="*/ 46 h 308"/>
                  <a:gd name="T106" fmla="*/ 276 w 658"/>
                  <a:gd name="T107" fmla="*/ 84 h 308"/>
                  <a:gd name="T108" fmla="*/ 212 w 658"/>
                  <a:gd name="T109" fmla="*/ 72 h 308"/>
                  <a:gd name="T110" fmla="*/ 40 w 658"/>
                  <a:gd name="T111" fmla="*/ 66 h 308"/>
                  <a:gd name="T112" fmla="*/ 94 w 658"/>
                  <a:gd name="T113" fmla="*/ 156 h 308"/>
                  <a:gd name="T114" fmla="*/ 142 w 658"/>
                  <a:gd name="T115" fmla="*/ 202 h 308"/>
                  <a:gd name="T116" fmla="*/ 138 w 658"/>
                  <a:gd name="T117" fmla="*/ 146 h 308"/>
                  <a:gd name="T118" fmla="*/ 114 w 658"/>
                  <a:gd name="T119" fmla="*/ 92 h 308"/>
                  <a:gd name="T120" fmla="*/ 86 w 658"/>
                  <a:gd name="T121" fmla="*/ 70 h 308"/>
                  <a:gd name="T122" fmla="*/ 40 w 658"/>
                  <a:gd name="T123" fmla="*/ 1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8" h="308">
                    <a:moveTo>
                      <a:pt x="658" y="278"/>
                    </a:moveTo>
                    <a:lnTo>
                      <a:pt x="658" y="238"/>
                    </a:lnTo>
                    <a:lnTo>
                      <a:pt x="656" y="234"/>
                    </a:lnTo>
                    <a:lnTo>
                      <a:pt x="658" y="228"/>
                    </a:lnTo>
                    <a:lnTo>
                      <a:pt x="656" y="162"/>
                    </a:lnTo>
                    <a:lnTo>
                      <a:pt x="656" y="160"/>
                    </a:lnTo>
                    <a:lnTo>
                      <a:pt x="652" y="156"/>
                    </a:lnTo>
                    <a:lnTo>
                      <a:pt x="646" y="156"/>
                    </a:lnTo>
                    <a:lnTo>
                      <a:pt x="638" y="156"/>
                    </a:lnTo>
                    <a:lnTo>
                      <a:pt x="632" y="154"/>
                    </a:lnTo>
                    <a:lnTo>
                      <a:pt x="624" y="148"/>
                    </a:lnTo>
                    <a:lnTo>
                      <a:pt x="616" y="144"/>
                    </a:lnTo>
                    <a:lnTo>
                      <a:pt x="610" y="144"/>
                    </a:lnTo>
                    <a:lnTo>
                      <a:pt x="606" y="148"/>
                    </a:lnTo>
                    <a:lnTo>
                      <a:pt x="604" y="154"/>
                    </a:lnTo>
                    <a:lnTo>
                      <a:pt x="598" y="154"/>
                    </a:lnTo>
                    <a:lnTo>
                      <a:pt x="594" y="156"/>
                    </a:lnTo>
                    <a:lnTo>
                      <a:pt x="592" y="164"/>
                    </a:lnTo>
                    <a:lnTo>
                      <a:pt x="588" y="170"/>
                    </a:lnTo>
                    <a:lnTo>
                      <a:pt x="584" y="170"/>
                    </a:lnTo>
                    <a:lnTo>
                      <a:pt x="576" y="172"/>
                    </a:lnTo>
                    <a:lnTo>
                      <a:pt x="570" y="156"/>
                    </a:lnTo>
                    <a:lnTo>
                      <a:pt x="568" y="160"/>
                    </a:lnTo>
                    <a:lnTo>
                      <a:pt x="566" y="160"/>
                    </a:lnTo>
                    <a:lnTo>
                      <a:pt x="564" y="152"/>
                    </a:lnTo>
                    <a:lnTo>
                      <a:pt x="564" y="144"/>
                    </a:lnTo>
                    <a:lnTo>
                      <a:pt x="566" y="128"/>
                    </a:lnTo>
                    <a:lnTo>
                      <a:pt x="556" y="124"/>
                    </a:lnTo>
                    <a:lnTo>
                      <a:pt x="550" y="126"/>
                    </a:lnTo>
                    <a:lnTo>
                      <a:pt x="542" y="124"/>
                    </a:lnTo>
                    <a:lnTo>
                      <a:pt x="540" y="120"/>
                    </a:lnTo>
                    <a:lnTo>
                      <a:pt x="534" y="120"/>
                    </a:lnTo>
                    <a:lnTo>
                      <a:pt x="532" y="126"/>
                    </a:lnTo>
                    <a:lnTo>
                      <a:pt x="532" y="128"/>
                    </a:lnTo>
                    <a:lnTo>
                      <a:pt x="524" y="128"/>
                    </a:lnTo>
                    <a:lnTo>
                      <a:pt x="520" y="128"/>
                    </a:lnTo>
                    <a:lnTo>
                      <a:pt x="520" y="136"/>
                    </a:lnTo>
                    <a:lnTo>
                      <a:pt x="520" y="142"/>
                    </a:lnTo>
                    <a:lnTo>
                      <a:pt x="524" y="142"/>
                    </a:lnTo>
                    <a:lnTo>
                      <a:pt x="532" y="142"/>
                    </a:lnTo>
                    <a:lnTo>
                      <a:pt x="532" y="146"/>
                    </a:lnTo>
                    <a:lnTo>
                      <a:pt x="532" y="152"/>
                    </a:lnTo>
                    <a:lnTo>
                      <a:pt x="556" y="152"/>
                    </a:lnTo>
                    <a:lnTo>
                      <a:pt x="558" y="152"/>
                    </a:lnTo>
                    <a:lnTo>
                      <a:pt x="558" y="154"/>
                    </a:lnTo>
                    <a:lnTo>
                      <a:pt x="556" y="156"/>
                    </a:lnTo>
                    <a:lnTo>
                      <a:pt x="532" y="160"/>
                    </a:lnTo>
                    <a:lnTo>
                      <a:pt x="548" y="162"/>
                    </a:lnTo>
                    <a:lnTo>
                      <a:pt x="542" y="164"/>
                    </a:lnTo>
                    <a:lnTo>
                      <a:pt x="534" y="164"/>
                    </a:lnTo>
                    <a:lnTo>
                      <a:pt x="532" y="164"/>
                    </a:lnTo>
                    <a:lnTo>
                      <a:pt x="538" y="162"/>
                    </a:lnTo>
                    <a:lnTo>
                      <a:pt x="550" y="180"/>
                    </a:lnTo>
                    <a:lnTo>
                      <a:pt x="550" y="174"/>
                    </a:lnTo>
                    <a:lnTo>
                      <a:pt x="552" y="172"/>
                    </a:lnTo>
                    <a:lnTo>
                      <a:pt x="556" y="172"/>
                    </a:lnTo>
                    <a:lnTo>
                      <a:pt x="558" y="174"/>
                    </a:lnTo>
                    <a:lnTo>
                      <a:pt x="564" y="178"/>
                    </a:lnTo>
                    <a:lnTo>
                      <a:pt x="568" y="180"/>
                    </a:lnTo>
                    <a:lnTo>
                      <a:pt x="570" y="182"/>
                    </a:lnTo>
                    <a:lnTo>
                      <a:pt x="570" y="184"/>
                    </a:lnTo>
                    <a:lnTo>
                      <a:pt x="570" y="188"/>
                    </a:lnTo>
                    <a:lnTo>
                      <a:pt x="570" y="190"/>
                    </a:lnTo>
                    <a:lnTo>
                      <a:pt x="578" y="190"/>
                    </a:lnTo>
                    <a:lnTo>
                      <a:pt x="586" y="192"/>
                    </a:lnTo>
                    <a:lnTo>
                      <a:pt x="594" y="192"/>
                    </a:lnTo>
                    <a:lnTo>
                      <a:pt x="602" y="194"/>
                    </a:lnTo>
                    <a:lnTo>
                      <a:pt x="602" y="200"/>
                    </a:lnTo>
                    <a:lnTo>
                      <a:pt x="602" y="206"/>
                    </a:lnTo>
                    <a:lnTo>
                      <a:pt x="604" y="206"/>
                    </a:lnTo>
                    <a:lnTo>
                      <a:pt x="604" y="202"/>
                    </a:lnTo>
                    <a:lnTo>
                      <a:pt x="606" y="202"/>
                    </a:lnTo>
                    <a:lnTo>
                      <a:pt x="620" y="208"/>
                    </a:lnTo>
                    <a:lnTo>
                      <a:pt x="624" y="230"/>
                    </a:lnTo>
                    <a:lnTo>
                      <a:pt x="630" y="254"/>
                    </a:lnTo>
                    <a:lnTo>
                      <a:pt x="624" y="254"/>
                    </a:lnTo>
                    <a:lnTo>
                      <a:pt x="620" y="254"/>
                    </a:lnTo>
                    <a:lnTo>
                      <a:pt x="616" y="260"/>
                    </a:lnTo>
                    <a:lnTo>
                      <a:pt x="612" y="264"/>
                    </a:lnTo>
                    <a:lnTo>
                      <a:pt x="628" y="262"/>
                    </a:lnTo>
                    <a:lnTo>
                      <a:pt x="628" y="260"/>
                    </a:lnTo>
                    <a:lnTo>
                      <a:pt x="638" y="260"/>
                    </a:lnTo>
                    <a:lnTo>
                      <a:pt x="648" y="260"/>
                    </a:lnTo>
                    <a:lnTo>
                      <a:pt x="656" y="278"/>
                    </a:lnTo>
                    <a:lnTo>
                      <a:pt x="658" y="278"/>
                    </a:lnTo>
                    <a:lnTo>
                      <a:pt x="658" y="278"/>
                    </a:lnTo>
                    <a:lnTo>
                      <a:pt x="658" y="278"/>
                    </a:lnTo>
                    <a:close/>
                    <a:moveTo>
                      <a:pt x="184" y="34"/>
                    </a:moveTo>
                    <a:lnTo>
                      <a:pt x="184" y="34"/>
                    </a:lnTo>
                    <a:lnTo>
                      <a:pt x="184" y="36"/>
                    </a:lnTo>
                    <a:lnTo>
                      <a:pt x="184" y="38"/>
                    </a:lnTo>
                    <a:lnTo>
                      <a:pt x="186" y="40"/>
                    </a:lnTo>
                    <a:lnTo>
                      <a:pt x="188" y="36"/>
                    </a:lnTo>
                    <a:lnTo>
                      <a:pt x="188" y="34"/>
                    </a:lnTo>
                    <a:lnTo>
                      <a:pt x="184" y="34"/>
                    </a:lnTo>
                    <a:lnTo>
                      <a:pt x="184" y="34"/>
                    </a:lnTo>
                    <a:lnTo>
                      <a:pt x="184" y="34"/>
                    </a:lnTo>
                    <a:close/>
                    <a:moveTo>
                      <a:pt x="10" y="54"/>
                    </a:moveTo>
                    <a:lnTo>
                      <a:pt x="12" y="58"/>
                    </a:lnTo>
                    <a:lnTo>
                      <a:pt x="14" y="58"/>
                    </a:lnTo>
                    <a:lnTo>
                      <a:pt x="14" y="56"/>
                    </a:lnTo>
                    <a:lnTo>
                      <a:pt x="10" y="54"/>
                    </a:lnTo>
                    <a:lnTo>
                      <a:pt x="10" y="54"/>
                    </a:lnTo>
                    <a:lnTo>
                      <a:pt x="10" y="54"/>
                    </a:lnTo>
                    <a:close/>
                    <a:moveTo>
                      <a:pt x="478" y="66"/>
                    </a:moveTo>
                    <a:lnTo>
                      <a:pt x="478" y="66"/>
                    </a:lnTo>
                    <a:lnTo>
                      <a:pt x="482" y="72"/>
                    </a:lnTo>
                    <a:lnTo>
                      <a:pt x="482" y="76"/>
                    </a:lnTo>
                    <a:lnTo>
                      <a:pt x="486" y="76"/>
                    </a:lnTo>
                    <a:lnTo>
                      <a:pt x="486" y="72"/>
                    </a:lnTo>
                    <a:lnTo>
                      <a:pt x="484" y="66"/>
                    </a:lnTo>
                    <a:lnTo>
                      <a:pt x="478" y="66"/>
                    </a:lnTo>
                    <a:lnTo>
                      <a:pt x="478" y="66"/>
                    </a:lnTo>
                    <a:lnTo>
                      <a:pt x="478" y="66"/>
                    </a:lnTo>
                    <a:close/>
                    <a:moveTo>
                      <a:pt x="96" y="66"/>
                    </a:moveTo>
                    <a:lnTo>
                      <a:pt x="96" y="72"/>
                    </a:lnTo>
                    <a:lnTo>
                      <a:pt x="96" y="70"/>
                    </a:lnTo>
                    <a:lnTo>
                      <a:pt x="96" y="66"/>
                    </a:lnTo>
                    <a:lnTo>
                      <a:pt x="96" y="66"/>
                    </a:lnTo>
                    <a:lnTo>
                      <a:pt x="96" y="66"/>
                    </a:lnTo>
                    <a:close/>
                    <a:moveTo>
                      <a:pt x="470" y="72"/>
                    </a:moveTo>
                    <a:lnTo>
                      <a:pt x="470" y="72"/>
                    </a:lnTo>
                    <a:lnTo>
                      <a:pt x="466" y="82"/>
                    </a:lnTo>
                    <a:lnTo>
                      <a:pt x="466" y="88"/>
                    </a:lnTo>
                    <a:lnTo>
                      <a:pt x="464" y="92"/>
                    </a:lnTo>
                    <a:lnTo>
                      <a:pt x="468" y="98"/>
                    </a:lnTo>
                    <a:lnTo>
                      <a:pt x="470" y="106"/>
                    </a:lnTo>
                    <a:lnTo>
                      <a:pt x="478" y="106"/>
                    </a:lnTo>
                    <a:lnTo>
                      <a:pt x="482" y="106"/>
                    </a:lnTo>
                    <a:lnTo>
                      <a:pt x="484" y="106"/>
                    </a:lnTo>
                    <a:lnTo>
                      <a:pt x="484" y="102"/>
                    </a:lnTo>
                    <a:lnTo>
                      <a:pt x="478" y="102"/>
                    </a:lnTo>
                    <a:lnTo>
                      <a:pt x="478" y="100"/>
                    </a:lnTo>
                    <a:lnTo>
                      <a:pt x="482" y="98"/>
                    </a:lnTo>
                    <a:lnTo>
                      <a:pt x="486" y="94"/>
                    </a:lnTo>
                    <a:lnTo>
                      <a:pt x="488" y="92"/>
                    </a:lnTo>
                    <a:lnTo>
                      <a:pt x="486" y="90"/>
                    </a:lnTo>
                    <a:lnTo>
                      <a:pt x="478" y="88"/>
                    </a:lnTo>
                    <a:lnTo>
                      <a:pt x="478" y="90"/>
                    </a:lnTo>
                    <a:lnTo>
                      <a:pt x="478" y="94"/>
                    </a:lnTo>
                    <a:lnTo>
                      <a:pt x="474" y="94"/>
                    </a:lnTo>
                    <a:lnTo>
                      <a:pt x="476" y="90"/>
                    </a:lnTo>
                    <a:lnTo>
                      <a:pt x="476" y="84"/>
                    </a:lnTo>
                    <a:lnTo>
                      <a:pt x="476" y="76"/>
                    </a:lnTo>
                    <a:lnTo>
                      <a:pt x="476" y="72"/>
                    </a:lnTo>
                    <a:lnTo>
                      <a:pt x="470" y="72"/>
                    </a:lnTo>
                    <a:lnTo>
                      <a:pt x="470" y="72"/>
                    </a:lnTo>
                    <a:lnTo>
                      <a:pt x="470" y="72"/>
                    </a:lnTo>
                    <a:close/>
                    <a:moveTo>
                      <a:pt x="104" y="76"/>
                    </a:moveTo>
                    <a:lnTo>
                      <a:pt x="106" y="82"/>
                    </a:lnTo>
                    <a:lnTo>
                      <a:pt x="110" y="82"/>
                    </a:lnTo>
                    <a:lnTo>
                      <a:pt x="110" y="80"/>
                    </a:lnTo>
                    <a:lnTo>
                      <a:pt x="104" y="76"/>
                    </a:lnTo>
                    <a:lnTo>
                      <a:pt x="104" y="76"/>
                    </a:lnTo>
                    <a:lnTo>
                      <a:pt x="104" y="76"/>
                    </a:lnTo>
                    <a:close/>
                    <a:moveTo>
                      <a:pt x="28" y="80"/>
                    </a:moveTo>
                    <a:lnTo>
                      <a:pt x="28" y="80"/>
                    </a:lnTo>
                    <a:lnTo>
                      <a:pt x="40" y="90"/>
                    </a:lnTo>
                    <a:lnTo>
                      <a:pt x="40" y="88"/>
                    </a:lnTo>
                    <a:lnTo>
                      <a:pt x="36" y="80"/>
                    </a:lnTo>
                    <a:lnTo>
                      <a:pt x="28" y="80"/>
                    </a:lnTo>
                    <a:lnTo>
                      <a:pt x="28" y="80"/>
                    </a:lnTo>
                    <a:lnTo>
                      <a:pt x="28" y="80"/>
                    </a:lnTo>
                    <a:close/>
                    <a:moveTo>
                      <a:pt x="428" y="82"/>
                    </a:moveTo>
                    <a:lnTo>
                      <a:pt x="428" y="82"/>
                    </a:lnTo>
                    <a:lnTo>
                      <a:pt x="424" y="88"/>
                    </a:lnTo>
                    <a:lnTo>
                      <a:pt x="420" y="92"/>
                    </a:lnTo>
                    <a:lnTo>
                      <a:pt x="414" y="94"/>
                    </a:lnTo>
                    <a:lnTo>
                      <a:pt x="406" y="94"/>
                    </a:lnTo>
                    <a:lnTo>
                      <a:pt x="396" y="94"/>
                    </a:lnTo>
                    <a:lnTo>
                      <a:pt x="378" y="92"/>
                    </a:lnTo>
                    <a:lnTo>
                      <a:pt x="378" y="88"/>
                    </a:lnTo>
                    <a:lnTo>
                      <a:pt x="370" y="90"/>
                    </a:lnTo>
                    <a:lnTo>
                      <a:pt x="366" y="94"/>
                    </a:lnTo>
                    <a:lnTo>
                      <a:pt x="364" y="94"/>
                    </a:lnTo>
                    <a:lnTo>
                      <a:pt x="364" y="92"/>
                    </a:lnTo>
                    <a:lnTo>
                      <a:pt x="360" y="92"/>
                    </a:lnTo>
                    <a:lnTo>
                      <a:pt x="360" y="98"/>
                    </a:lnTo>
                    <a:lnTo>
                      <a:pt x="356" y="102"/>
                    </a:lnTo>
                    <a:lnTo>
                      <a:pt x="352" y="108"/>
                    </a:lnTo>
                    <a:lnTo>
                      <a:pt x="356" y="112"/>
                    </a:lnTo>
                    <a:lnTo>
                      <a:pt x="358" y="120"/>
                    </a:lnTo>
                    <a:lnTo>
                      <a:pt x="352" y="124"/>
                    </a:lnTo>
                    <a:lnTo>
                      <a:pt x="350" y="126"/>
                    </a:lnTo>
                    <a:lnTo>
                      <a:pt x="350" y="134"/>
                    </a:lnTo>
                    <a:lnTo>
                      <a:pt x="350" y="142"/>
                    </a:lnTo>
                    <a:lnTo>
                      <a:pt x="348" y="152"/>
                    </a:lnTo>
                    <a:lnTo>
                      <a:pt x="342" y="160"/>
                    </a:lnTo>
                    <a:lnTo>
                      <a:pt x="342" y="166"/>
                    </a:lnTo>
                    <a:lnTo>
                      <a:pt x="342" y="170"/>
                    </a:lnTo>
                    <a:lnTo>
                      <a:pt x="348" y="170"/>
                    </a:lnTo>
                    <a:lnTo>
                      <a:pt x="352" y="172"/>
                    </a:lnTo>
                    <a:lnTo>
                      <a:pt x="348" y="208"/>
                    </a:lnTo>
                    <a:lnTo>
                      <a:pt x="364" y="206"/>
                    </a:lnTo>
                    <a:lnTo>
                      <a:pt x="368" y="200"/>
                    </a:lnTo>
                    <a:lnTo>
                      <a:pt x="368" y="190"/>
                    </a:lnTo>
                    <a:lnTo>
                      <a:pt x="364" y="184"/>
                    </a:lnTo>
                    <a:lnTo>
                      <a:pt x="364" y="182"/>
                    </a:lnTo>
                    <a:lnTo>
                      <a:pt x="366" y="180"/>
                    </a:lnTo>
                    <a:lnTo>
                      <a:pt x="366" y="182"/>
                    </a:lnTo>
                    <a:lnTo>
                      <a:pt x="368" y="170"/>
                    </a:lnTo>
                    <a:lnTo>
                      <a:pt x="370" y="164"/>
                    </a:lnTo>
                    <a:lnTo>
                      <a:pt x="374" y="164"/>
                    </a:lnTo>
                    <a:lnTo>
                      <a:pt x="376" y="170"/>
                    </a:lnTo>
                    <a:lnTo>
                      <a:pt x="382" y="184"/>
                    </a:lnTo>
                    <a:lnTo>
                      <a:pt x="384" y="198"/>
                    </a:lnTo>
                    <a:lnTo>
                      <a:pt x="388" y="198"/>
                    </a:lnTo>
                    <a:lnTo>
                      <a:pt x="392" y="198"/>
                    </a:lnTo>
                    <a:lnTo>
                      <a:pt x="392" y="190"/>
                    </a:lnTo>
                    <a:lnTo>
                      <a:pt x="404" y="188"/>
                    </a:lnTo>
                    <a:lnTo>
                      <a:pt x="406" y="188"/>
                    </a:lnTo>
                    <a:lnTo>
                      <a:pt x="406" y="184"/>
                    </a:lnTo>
                    <a:lnTo>
                      <a:pt x="400" y="180"/>
                    </a:lnTo>
                    <a:lnTo>
                      <a:pt x="394" y="174"/>
                    </a:lnTo>
                    <a:lnTo>
                      <a:pt x="394" y="172"/>
                    </a:lnTo>
                    <a:lnTo>
                      <a:pt x="396" y="170"/>
                    </a:lnTo>
                    <a:lnTo>
                      <a:pt x="400" y="170"/>
                    </a:lnTo>
                    <a:lnTo>
                      <a:pt x="396" y="166"/>
                    </a:lnTo>
                    <a:lnTo>
                      <a:pt x="392" y="164"/>
                    </a:lnTo>
                    <a:lnTo>
                      <a:pt x="388" y="162"/>
                    </a:lnTo>
                    <a:lnTo>
                      <a:pt x="386" y="156"/>
                    </a:lnTo>
                    <a:lnTo>
                      <a:pt x="386" y="152"/>
                    </a:lnTo>
                    <a:lnTo>
                      <a:pt x="376" y="148"/>
                    </a:lnTo>
                    <a:lnTo>
                      <a:pt x="376" y="144"/>
                    </a:lnTo>
                    <a:lnTo>
                      <a:pt x="384" y="144"/>
                    </a:lnTo>
                    <a:lnTo>
                      <a:pt x="388" y="144"/>
                    </a:lnTo>
                    <a:lnTo>
                      <a:pt x="394" y="138"/>
                    </a:lnTo>
                    <a:lnTo>
                      <a:pt x="396" y="136"/>
                    </a:lnTo>
                    <a:lnTo>
                      <a:pt x="400" y="136"/>
                    </a:lnTo>
                    <a:lnTo>
                      <a:pt x="400" y="142"/>
                    </a:lnTo>
                    <a:lnTo>
                      <a:pt x="404" y="142"/>
                    </a:lnTo>
                    <a:lnTo>
                      <a:pt x="410" y="138"/>
                    </a:lnTo>
                    <a:lnTo>
                      <a:pt x="404" y="136"/>
                    </a:lnTo>
                    <a:lnTo>
                      <a:pt x="402" y="134"/>
                    </a:lnTo>
                    <a:lnTo>
                      <a:pt x="410" y="124"/>
                    </a:lnTo>
                    <a:lnTo>
                      <a:pt x="394" y="124"/>
                    </a:lnTo>
                    <a:lnTo>
                      <a:pt x="382" y="124"/>
                    </a:lnTo>
                    <a:lnTo>
                      <a:pt x="378" y="126"/>
                    </a:lnTo>
                    <a:lnTo>
                      <a:pt x="376" y="128"/>
                    </a:lnTo>
                    <a:lnTo>
                      <a:pt x="374" y="128"/>
                    </a:lnTo>
                    <a:lnTo>
                      <a:pt x="374" y="124"/>
                    </a:lnTo>
                    <a:lnTo>
                      <a:pt x="366" y="124"/>
                    </a:lnTo>
                    <a:lnTo>
                      <a:pt x="368" y="102"/>
                    </a:lnTo>
                    <a:lnTo>
                      <a:pt x="400" y="106"/>
                    </a:lnTo>
                    <a:lnTo>
                      <a:pt x="412" y="108"/>
                    </a:lnTo>
                    <a:lnTo>
                      <a:pt x="424" y="102"/>
                    </a:lnTo>
                    <a:lnTo>
                      <a:pt x="432" y="90"/>
                    </a:lnTo>
                    <a:lnTo>
                      <a:pt x="434" y="82"/>
                    </a:lnTo>
                    <a:lnTo>
                      <a:pt x="432" y="80"/>
                    </a:lnTo>
                    <a:lnTo>
                      <a:pt x="428" y="82"/>
                    </a:lnTo>
                    <a:lnTo>
                      <a:pt x="428" y="82"/>
                    </a:lnTo>
                    <a:lnTo>
                      <a:pt x="428" y="82"/>
                    </a:lnTo>
                    <a:close/>
                    <a:moveTo>
                      <a:pt x="510" y="112"/>
                    </a:moveTo>
                    <a:lnTo>
                      <a:pt x="510" y="112"/>
                    </a:lnTo>
                    <a:lnTo>
                      <a:pt x="504" y="118"/>
                    </a:lnTo>
                    <a:lnTo>
                      <a:pt x="520" y="118"/>
                    </a:lnTo>
                    <a:lnTo>
                      <a:pt x="522" y="118"/>
                    </a:lnTo>
                    <a:lnTo>
                      <a:pt x="514" y="116"/>
                    </a:lnTo>
                    <a:lnTo>
                      <a:pt x="510" y="112"/>
                    </a:lnTo>
                    <a:lnTo>
                      <a:pt x="510" y="112"/>
                    </a:lnTo>
                    <a:lnTo>
                      <a:pt x="510" y="112"/>
                    </a:lnTo>
                    <a:close/>
                    <a:moveTo>
                      <a:pt x="466" y="120"/>
                    </a:moveTo>
                    <a:lnTo>
                      <a:pt x="466" y="126"/>
                    </a:lnTo>
                    <a:lnTo>
                      <a:pt x="470" y="126"/>
                    </a:lnTo>
                    <a:lnTo>
                      <a:pt x="466" y="120"/>
                    </a:lnTo>
                    <a:lnTo>
                      <a:pt x="466" y="120"/>
                    </a:lnTo>
                    <a:lnTo>
                      <a:pt x="466" y="120"/>
                    </a:lnTo>
                    <a:close/>
                    <a:moveTo>
                      <a:pt x="54" y="128"/>
                    </a:moveTo>
                    <a:lnTo>
                      <a:pt x="54" y="128"/>
                    </a:lnTo>
                    <a:lnTo>
                      <a:pt x="54" y="134"/>
                    </a:lnTo>
                    <a:lnTo>
                      <a:pt x="56" y="142"/>
                    </a:lnTo>
                    <a:lnTo>
                      <a:pt x="60" y="142"/>
                    </a:lnTo>
                    <a:lnTo>
                      <a:pt x="64" y="138"/>
                    </a:lnTo>
                    <a:lnTo>
                      <a:pt x="60" y="136"/>
                    </a:lnTo>
                    <a:lnTo>
                      <a:pt x="58" y="130"/>
                    </a:lnTo>
                    <a:lnTo>
                      <a:pt x="58" y="128"/>
                    </a:lnTo>
                    <a:lnTo>
                      <a:pt x="56" y="128"/>
                    </a:lnTo>
                    <a:lnTo>
                      <a:pt x="54" y="128"/>
                    </a:lnTo>
                    <a:lnTo>
                      <a:pt x="54" y="128"/>
                    </a:lnTo>
                    <a:lnTo>
                      <a:pt x="54" y="128"/>
                    </a:lnTo>
                    <a:close/>
                    <a:moveTo>
                      <a:pt x="512" y="134"/>
                    </a:moveTo>
                    <a:lnTo>
                      <a:pt x="514" y="136"/>
                    </a:lnTo>
                    <a:lnTo>
                      <a:pt x="516" y="138"/>
                    </a:lnTo>
                    <a:lnTo>
                      <a:pt x="520" y="136"/>
                    </a:lnTo>
                    <a:lnTo>
                      <a:pt x="516" y="134"/>
                    </a:lnTo>
                    <a:lnTo>
                      <a:pt x="512" y="134"/>
                    </a:lnTo>
                    <a:lnTo>
                      <a:pt x="512" y="134"/>
                    </a:lnTo>
                    <a:lnTo>
                      <a:pt x="512" y="134"/>
                    </a:lnTo>
                    <a:close/>
                    <a:moveTo>
                      <a:pt x="148" y="138"/>
                    </a:moveTo>
                    <a:lnTo>
                      <a:pt x="148" y="138"/>
                    </a:lnTo>
                    <a:lnTo>
                      <a:pt x="150" y="144"/>
                    </a:lnTo>
                    <a:lnTo>
                      <a:pt x="148" y="148"/>
                    </a:lnTo>
                    <a:lnTo>
                      <a:pt x="156" y="148"/>
                    </a:lnTo>
                    <a:lnTo>
                      <a:pt x="158" y="156"/>
                    </a:lnTo>
                    <a:lnTo>
                      <a:pt x="158" y="160"/>
                    </a:lnTo>
                    <a:lnTo>
                      <a:pt x="164" y="162"/>
                    </a:lnTo>
                    <a:lnTo>
                      <a:pt x="166" y="162"/>
                    </a:lnTo>
                    <a:lnTo>
                      <a:pt x="166" y="154"/>
                    </a:lnTo>
                    <a:lnTo>
                      <a:pt x="164" y="146"/>
                    </a:lnTo>
                    <a:lnTo>
                      <a:pt x="160" y="142"/>
                    </a:lnTo>
                    <a:lnTo>
                      <a:pt x="156" y="142"/>
                    </a:lnTo>
                    <a:lnTo>
                      <a:pt x="148" y="138"/>
                    </a:lnTo>
                    <a:lnTo>
                      <a:pt x="148" y="138"/>
                    </a:lnTo>
                    <a:lnTo>
                      <a:pt x="148" y="138"/>
                    </a:lnTo>
                    <a:close/>
                    <a:moveTo>
                      <a:pt x="422" y="138"/>
                    </a:moveTo>
                    <a:lnTo>
                      <a:pt x="422" y="138"/>
                    </a:lnTo>
                    <a:lnTo>
                      <a:pt x="420" y="144"/>
                    </a:lnTo>
                    <a:lnTo>
                      <a:pt x="430" y="144"/>
                    </a:lnTo>
                    <a:lnTo>
                      <a:pt x="422" y="138"/>
                    </a:lnTo>
                    <a:lnTo>
                      <a:pt x="422" y="138"/>
                    </a:lnTo>
                    <a:lnTo>
                      <a:pt x="422" y="138"/>
                    </a:lnTo>
                    <a:close/>
                    <a:moveTo>
                      <a:pt x="504" y="138"/>
                    </a:moveTo>
                    <a:lnTo>
                      <a:pt x="504" y="138"/>
                    </a:lnTo>
                    <a:lnTo>
                      <a:pt x="504" y="144"/>
                    </a:lnTo>
                    <a:lnTo>
                      <a:pt x="506" y="146"/>
                    </a:lnTo>
                    <a:lnTo>
                      <a:pt x="510" y="146"/>
                    </a:lnTo>
                    <a:lnTo>
                      <a:pt x="510" y="144"/>
                    </a:lnTo>
                    <a:lnTo>
                      <a:pt x="504" y="138"/>
                    </a:lnTo>
                    <a:lnTo>
                      <a:pt x="504" y="138"/>
                    </a:lnTo>
                    <a:lnTo>
                      <a:pt x="504" y="138"/>
                    </a:lnTo>
                    <a:close/>
                    <a:moveTo>
                      <a:pt x="72" y="154"/>
                    </a:moveTo>
                    <a:lnTo>
                      <a:pt x="74" y="160"/>
                    </a:lnTo>
                    <a:lnTo>
                      <a:pt x="74" y="156"/>
                    </a:lnTo>
                    <a:lnTo>
                      <a:pt x="72" y="154"/>
                    </a:lnTo>
                    <a:lnTo>
                      <a:pt x="72" y="154"/>
                    </a:lnTo>
                    <a:lnTo>
                      <a:pt x="72" y="154"/>
                    </a:lnTo>
                    <a:close/>
                    <a:moveTo>
                      <a:pt x="182" y="154"/>
                    </a:moveTo>
                    <a:lnTo>
                      <a:pt x="182" y="154"/>
                    </a:lnTo>
                    <a:lnTo>
                      <a:pt x="182" y="166"/>
                    </a:lnTo>
                    <a:lnTo>
                      <a:pt x="186" y="166"/>
                    </a:lnTo>
                    <a:lnTo>
                      <a:pt x="192" y="156"/>
                    </a:lnTo>
                    <a:lnTo>
                      <a:pt x="186" y="156"/>
                    </a:lnTo>
                    <a:lnTo>
                      <a:pt x="182" y="154"/>
                    </a:lnTo>
                    <a:lnTo>
                      <a:pt x="182" y="154"/>
                    </a:lnTo>
                    <a:lnTo>
                      <a:pt x="182" y="154"/>
                    </a:lnTo>
                    <a:close/>
                    <a:moveTo>
                      <a:pt x="478" y="164"/>
                    </a:moveTo>
                    <a:lnTo>
                      <a:pt x="478" y="164"/>
                    </a:lnTo>
                    <a:lnTo>
                      <a:pt x="476" y="172"/>
                    </a:lnTo>
                    <a:lnTo>
                      <a:pt x="488" y="170"/>
                    </a:lnTo>
                    <a:lnTo>
                      <a:pt x="500" y="172"/>
                    </a:lnTo>
                    <a:lnTo>
                      <a:pt x="506" y="174"/>
                    </a:lnTo>
                    <a:lnTo>
                      <a:pt x="512" y="174"/>
                    </a:lnTo>
                    <a:lnTo>
                      <a:pt x="512" y="172"/>
                    </a:lnTo>
                    <a:lnTo>
                      <a:pt x="514" y="172"/>
                    </a:lnTo>
                    <a:lnTo>
                      <a:pt x="500" y="166"/>
                    </a:lnTo>
                    <a:lnTo>
                      <a:pt x="478" y="164"/>
                    </a:lnTo>
                    <a:lnTo>
                      <a:pt x="478" y="164"/>
                    </a:lnTo>
                    <a:lnTo>
                      <a:pt x="478" y="164"/>
                    </a:lnTo>
                    <a:close/>
                    <a:moveTo>
                      <a:pt x="446" y="166"/>
                    </a:moveTo>
                    <a:lnTo>
                      <a:pt x="452" y="178"/>
                    </a:lnTo>
                    <a:lnTo>
                      <a:pt x="458" y="178"/>
                    </a:lnTo>
                    <a:lnTo>
                      <a:pt x="460" y="174"/>
                    </a:lnTo>
                    <a:lnTo>
                      <a:pt x="464" y="172"/>
                    </a:lnTo>
                    <a:lnTo>
                      <a:pt x="464" y="166"/>
                    </a:lnTo>
                    <a:lnTo>
                      <a:pt x="446" y="166"/>
                    </a:lnTo>
                    <a:lnTo>
                      <a:pt x="446" y="166"/>
                    </a:lnTo>
                    <a:lnTo>
                      <a:pt x="446" y="166"/>
                    </a:lnTo>
                    <a:close/>
                    <a:moveTo>
                      <a:pt x="406" y="190"/>
                    </a:moveTo>
                    <a:lnTo>
                      <a:pt x="406" y="190"/>
                    </a:lnTo>
                    <a:lnTo>
                      <a:pt x="404" y="192"/>
                    </a:lnTo>
                    <a:lnTo>
                      <a:pt x="404" y="198"/>
                    </a:lnTo>
                    <a:lnTo>
                      <a:pt x="402" y="194"/>
                    </a:lnTo>
                    <a:lnTo>
                      <a:pt x="400" y="192"/>
                    </a:lnTo>
                    <a:lnTo>
                      <a:pt x="400" y="198"/>
                    </a:lnTo>
                    <a:lnTo>
                      <a:pt x="396" y="202"/>
                    </a:lnTo>
                    <a:lnTo>
                      <a:pt x="402" y="206"/>
                    </a:lnTo>
                    <a:lnTo>
                      <a:pt x="404" y="208"/>
                    </a:lnTo>
                    <a:lnTo>
                      <a:pt x="410" y="208"/>
                    </a:lnTo>
                    <a:lnTo>
                      <a:pt x="410" y="206"/>
                    </a:lnTo>
                    <a:lnTo>
                      <a:pt x="410" y="200"/>
                    </a:lnTo>
                    <a:lnTo>
                      <a:pt x="410" y="192"/>
                    </a:lnTo>
                    <a:lnTo>
                      <a:pt x="410" y="190"/>
                    </a:lnTo>
                    <a:lnTo>
                      <a:pt x="406" y="190"/>
                    </a:lnTo>
                    <a:lnTo>
                      <a:pt x="406" y="190"/>
                    </a:lnTo>
                    <a:lnTo>
                      <a:pt x="406" y="190"/>
                    </a:lnTo>
                    <a:close/>
                    <a:moveTo>
                      <a:pt x="158" y="208"/>
                    </a:moveTo>
                    <a:lnTo>
                      <a:pt x="158" y="208"/>
                    </a:lnTo>
                    <a:lnTo>
                      <a:pt x="148" y="228"/>
                    </a:lnTo>
                    <a:lnTo>
                      <a:pt x="166" y="230"/>
                    </a:lnTo>
                    <a:lnTo>
                      <a:pt x="164" y="234"/>
                    </a:lnTo>
                    <a:lnTo>
                      <a:pt x="160" y="236"/>
                    </a:lnTo>
                    <a:lnTo>
                      <a:pt x="164" y="238"/>
                    </a:lnTo>
                    <a:lnTo>
                      <a:pt x="168" y="238"/>
                    </a:lnTo>
                    <a:lnTo>
                      <a:pt x="174" y="238"/>
                    </a:lnTo>
                    <a:lnTo>
                      <a:pt x="176" y="236"/>
                    </a:lnTo>
                    <a:lnTo>
                      <a:pt x="184" y="238"/>
                    </a:lnTo>
                    <a:lnTo>
                      <a:pt x="184" y="242"/>
                    </a:lnTo>
                    <a:lnTo>
                      <a:pt x="188" y="244"/>
                    </a:lnTo>
                    <a:lnTo>
                      <a:pt x="194" y="244"/>
                    </a:lnTo>
                    <a:lnTo>
                      <a:pt x="202" y="244"/>
                    </a:lnTo>
                    <a:lnTo>
                      <a:pt x="206" y="242"/>
                    </a:lnTo>
                    <a:lnTo>
                      <a:pt x="214" y="242"/>
                    </a:lnTo>
                    <a:lnTo>
                      <a:pt x="224" y="246"/>
                    </a:lnTo>
                    <a:lnTo>
                      <a:pt x="236" y="252"/>
                    </a:lnTo>
                    <a:lnTo>
                      <a:pt x="242" y="252"/>
                    </a:lnTo>
                    <a:lnTo>
                      <a:pt x="250" y="252"/>
                    </a:lnTo>
                    <a:lnTo>
                      <a:pt x="266" y="252"/>
                    </a:lnTo>
                    <a:lnTo>
                      <a:pt x="270" y="256"/>
                    </a:lnTo>
                    <a:lnTo>
                      <a:pt x="274" y="260"/>
                    </a:lnTo>
                    <a:lnTo>
                      <a:pt x="282" y="262"/>
                    </a:lnTo>
                    <a:lnTo>
                      <a:pt x="286" y="262"/>
                    </a:lnTo>
                    <a:lnTo>
                      <a:pt x="282" y="254"/>
                    </a:lnTo>
                    <a:lnTo>
                      <a:pt x="282" y="248"/>
                    </a:lnTo>
                    <a:lnTo>
                      <a:pt x="284" y="242"/>
                    </a:lnTo>
                    <a:lnTo>
                      <a:pt x="276" y="238"/>
                    </a:lnTo>
                    <a:lnTo>
                      <a:pt x="258" y="238"/>
                    </a:lnTo>
                    <a:lnTo>
                      <a:pt x="260" y="234"/>
                    </a:lnTo>
                    <a:lnTo>
                      <a:pt x="260" y="228"/>
                    </a:lnTo>
                    <a:lnTo>
                      <a:pt x="258" y="224"/>
                    </a:lnTo>
                    <a:lnTo>
                      <a:pt x="246" y="220"/>
                    </a:lnTo>
                    <a:lnTo>
                      <a:pt x="236" y="220"/>
                    </a:lnTo>
                    <a:lnTo>
                      <a:pt x="232" y="218"/>
                    </a:lnTo>
                    <a:lnTo>
                      <a:pt x="230" y="216"/>
                    </a:lnTo>
                    <a:lnTo>
                      <a:pt x="224" y="224"/>
                    </a:lnTo>
                    <a:lnTo>
                      <a:pt x="212" y="224"/>
                    </a:lnTo>
                    <a:lnTo>
                      <a:pt x="204" y="220"/>
                    </a:lnTo>
                    <a:lnTo>
                      <a:pt x="200" y="216"/>
                    </a:lnTo>
                    <a:lnTo>
                      <a:pt x="194" y="210"/>
                    </a:lnTo>
                    <a:lnTo>
                      <a:pt x="188" y="208"/>
                    </a:lnTo>
                    <a:lnTo>
                      <a:pt x="178" y="210"/>
                    </a:lnTo>
                    <a:lnTo>
                      <a:pt x="172" y="212"/>
                    </a:lnTo>
                    <a:lnTo>
                      <a:pt x="164" y="210"/>
                    </a:lnTo>
                    <a:lnTo>
                      <a:pt x="158" y="208"/>
                    </a:lnTo>
                    <a:lnTo>
                      <a:pt x="158" y="208"/>
                    </a:lnTo>
                    <a:lnTo>
                      <a:pt x="158" y="208"/>
                    </a:lnTo>
                    <a:close/>
                    <a:moveTo>
                      <a:pt x="564" y="210"/>
                    </a:moveTo>
                    <a:lnTo>
                      <a:pt x="564" y="210"/>
                    </a:lnTo>
                    <a:lnTo>
                      <a:pt x="564" y="218"/>
                    </a:lnTo>
                    <a:lnTo>
                      <a:pt x="564" y="228"/>
                    </a:lnTo>
                    <a:lnTo>
                      <a:pt x="560" y="228"/>
                    </a:lnTo>
                    <a:lnTo>
                      <a:pt x="558" y="230"/>
                    </a:lnTo>
                    <a:lnTo>
                      <a:pt x="560" y="238"/>
                    </a:lnTo>
                    <a:lnTo>
                      <a:pt x="566" y="238"/>
                    </a:lnTo>
                    <a:lnTo>
                      <a:pt x="566" y="236"/>
                    </a:lnTo>
                    <a:lnTo>
                      <a:pt x="566" y="234"/>
                    </a:lnTo>
                    <a:lnTo>
                      <a:pt x="564" y="228"/>
                    </a:lnTo>
                    <a:lnTo>
                      <a:pt x="566" y="228"/>
                    </a:lnTo>
                    <a:lnTo>
                      <a:pt x="568" y="228"/>
                    </a:lnTo>
                    <a:lnTo>
                      <a:pt x="570" y="216"/>
                    </a:lnTo>
                    <a:lnTo>
                      <a:pt x="564" y="210"/>
                    </a:lnTo>
                    <a:lnTo>
                      <a:pt x="564" y="210"/>
                    </a:lnTo>
                    <a:lnTo>
                      <a:pt x="564" y="210"/>
                    </a:lnTo>
                    <a:close/>
                    <a:moveTo>
                      <a:pt x="264" y="226"/>
                    </a:moveTo>
                    <a:lnTo>
                      <a:pt x="274" y="228"/>
                    </a:lnTo>
                    <a:lnTo>
                      <a:pt x="276" y="226"/>
                    </a:lnTo>
                    <a:lnTo>
                      <a:pt x="264" y="226"/>
                    </a:lnTo>
                    <a:lnTo>
                      <a:pt x="264" y="226"/>
                    </a:lnTo>
                    <a:lnTo>
                      <a:pt x="264" y="226"/>
                    </a:lnTo>
                    <a:close/>
                    <a:moveTo>
                      <a:pt x="522" y="242"/>
                    </a:moveTo>
                    <a:lnTo>
                      <a:pt x="522" y="242"/>
                    </a:lnTo>
                    <a:lnTo>
                      <a:pt x="520" y="252"/>
                    </a:lnTo>
                    <a:lnTo>
                      <a:pt x="520" y="254"/>
                    </a:lnTo>
                    <a:lnTo>
                      <a:pt x="520" y="256"/>
                    </a:lnTo>
                    <a:lnTo>
                      <a:pt x="524" y="246"/>
                    </a:lnTo>
                    <a:lnTo>
                      <a:pt x="524" y="242"/>
                    </a:lnTo>
                    <a:lnTo>
                      <a:pt x="522" y="242"/>
                    </a:lnTo>
                    <a:lnTo>
                      <a:pt x="522" y="242"/>
                    </a:lnTo>
                    <a:lnTo>
                      <a:pt x="522" y="242"/>
                    </a:lnTo>
                    <a:close/>
                    <a:moveTo>
                      <a:pt x="622" y="242"/>
                    </a:moveTo>
                    <a:lnTo>
                      <a:pt x="624" y="246"/>
                    </a:lnTo>
                    <a:lnTo>
                      <a:pt x="624" y="244"/>
                    </a:lnTo>
                    <a:lnTo>
                      <a:pt x="622" y="242"/>
                    </a:lnTo>
                    <a:lnTo>
                      <a:pt x="622" y="242"/>
                    </a:lnTo>
                    <a:lnTo>
                      <a:pt x="622" y="242"/>
                    </a:lnTo>
                    <a:close/>
                    <a:moveTo>
                      <a:pt x="286" y="252"/>
                    </a:moveTo>
                    <a:lnTo>
                      <a:pt x="286" y="252"/>
                    </a:lnTo>
                    <a:lnTo>
                      <a:pt x="292" y="260"/>
                    </a:lnTo>
                    <a:lnTo>
                      <a:pt x="292" y="262"/>
                    </a:lnTo>
                    <a:lnTo>
                      <a:pt x="292" y="264"/>
                    </a:lnTo>
                    <a:lnTo>
                      <a:pt x="294" y="264"/>
                    </a:lnTo>
                    <a:lnTo>
                      <a:pt x="294" y="262"/>
                    </a:lnTo>
                    <a:lnTo>
                      <a:pt x="296" y="262"/>
                    </a:lnTo>
                    <a:lnTo>
                      <a:pt x="296" y="260"/>
                    </a:lnTo>
                    <a:lnTo>
                      <a:pt x="296" y="256"/>
                    </a:lnTo>
                    <a:lnTo>
                      <a:pt x="300" y="254"/>
                    </a:lnTo>
                    <a:lnTo>
                      <a:pt x="296" y="254"/>
                    </a:lnTo>
                    <a:lnTo>
                      <a:pt x="294" y="254"/>
                    </a:lnTo>
                    <a:lnTo>
                      <a:pt x="294" y="256"/>
                    </a:lnTo>
                    <a:lnTo>
                      <a:pt x="292" y="256"/>
                    </a:lnTo>
                    <a:lnTo>
                      <a:pt x="288" y="254"/>
                    </a:lnTo>
                    <a:lnTo>
                      <a:pt x="286" y="252"/>
                    </a:lnTo>
                    <a:lnTo>
                      <a:pt x="286" y="252"/>
                    </a:lnTo>
                    <a:lnTo>
                      <a:pt x="286" y="252"/>
                    </a:lnTo>
                    <a:close/>
                    <a:moveTo>
                      <a:pt x="446" y="252"/>
                    </a:moveTo>
                    <a:lnTo>
                      <a:pt x="446" y="252"/>
                    </a:lnTo>
                    <a:lnTo>
                      <a:pt x="446" y="256"/>
                    </a:lnTo>
                    <a:lnTo>
                      <a:pt x="458" y="254"/>
                    </a:lnTo>
                    <a:lnTo>
                      <a:pt x="446" y="252"/>
                    </a:lnTo>
                    <a:lnTo>
                      <a:pt x="446" y="252"/>
                    </a:lnTo>
                    <a:lnTo>
                      <a:pt x="446" y="252"/>
                    </a:lnTo>
                    <a:close/>
                    <a:moveTo>
                      <a:pt x="312" y="254"/>
                    </a:moveTo>
                    <a:lnTo>
                      <a:pt x="312" y="254"/>
                    </a:lnTo>
                    <a:lnTo>
                      <a:pt x="310" y="256"/>
                    </a:lnTo>
                    <a:lnTo>
                      <a:pt x="306" y="260"/>
                    </a:lnTo>
                    <a:lnTo>
                      <a:pt x="304" y="264"/>
                    </a:lnTo>
                    <a:lnTo>
                      <a:pt x="314" y="264"/>
                    </a:lnTo>
                    <a:lnTo>
                      <a:pt x="314" y="262"/>
                    </a:lnTo>
                    <a:lnTo>
                      <a:pt x="314" y="256"/>
                    </a:lnTo>
                    <a:lnTo>
                      <a:pt x="314" y="254"/>
                    </a:lnTo>
                    <a:lnTo>
                      <a:pt x="312" y="254"/>
                    </a:lnTo>
                    <a:lnTo>
                      <a:pt x="312" y="254"/>
                    </a:lnTo>
                    <a:lnTo>
                      <a:pt x="312" y="254"/>
                    </a:lnTo>
                    <a:close/>
                    <a:moveTo>
                      <a:pt x="330" y="256"/>
                    </a:moveTo>
                    <a:lnTo>
                      <a:pt x="330" y="256"/>
                    </a:lnTo>
                    <a:lnTo>
                      <a:pt x="330" y="260"/>
                    </a:lnTo>
                    <a:lnTo>
                      <a:pt x="328" y="260"/>
                    </a:lnTo>
                    <a:lnTo>
                      <a:pt x="332" y="262"/>
                    </a:lnTo>
                    <a:lnTo>
                      <a:pt x="336" y="264"/>
                    </a:lnTo>
                    <a:lnTo>
                      <a:pt x="332" y="266"/>
                    </a:lnTo>
                    <a:lnTo>
                      <a:pt x="328" y="266"/>
                    </a:lnTo>
                    <a:lnTo>
                      <a:pt x="320" y="262"/>
                    </a:lnTo>
                    <a:lnTo>
                      <a:pt x="318" y="274"/>
                    </a:lnTo>
                    <a:lnTo>
                      <a:pt x="350" y="270"/>
                    </a:lnTo>
                    <a:lnTo>
                      <a:pt x="348" y="266"/>
                    </a:lnTo>
                    <a:lnTo>
                      <a:pt x="348" y="264"/>
                    </a:lnTo>
                    <a:lnTo>
                      <a:pt x="348" y="262"/>
                    </a:lnTo>
                    <a:lnTo>
                      <a:pt x="340" y="262"/>
                    </a:lnTo>
                    <a:lnTo>
                      <a:pt x="338" y="262"/>
                    </a:lnTo>
                    <a:lnTo>
                      <a:pt x="338" y="260"/>
                    </a:lnTo>
                    <a:lnTo>
                      <a:pt x="330" y="256"/>
                    </a:lnTo>
                    <a:lnTo>
                      <a:pt x="330" y="256"/>
                    </a:lnTo>
                    <a:lnTo>
                      <a:pt x="330" y="256"/>
                    </a:lnTo>
                    <a:close/>
                    <a:moveTo>
                      <a:pt x="366" y="260"/>
                    </a:moveTo>
                    <a:lnTo>
                      <a:pt x="366" y="260"/>
                    </a:lnTo>
                    <a:lnTo>
                      <a:pt x="360" y="260"/>
                    </a:lnTo>
                    <a:lnTo>
                      <a:pt x="358" y="262"/>
                    </a:lnTo>
                    <a:lnTo>
                      <a:pt x="358" y="264"/>
                    </a:lnTo>
                    <a:lnTo>
                      <a:pt x="360" y="264"/>
                    </a:lnTo>
                    <a:lnTo>
                      <a:pt x="366" y="270"/>
                    </a:lnTo>
                    <a:lnTo>
                      <a:pt x="374" y="272"/>
                    </a:lnTo>
                    <a:lnTo>
                      <a:pt x="378" y="272"/>
                    </a:lnTo>
                    <a:lnTo>
                      <a:pt x="384" y="270"/>
                    </a:lnTo>
                    <a:lnTo>
                      <a:pt x="394" y="266"/>
                    </a:lnTo>
                    <a:lnTo>
                      <a:pt x="400" y="266"/>
                    </a:lnTo>
                    <a:lnTo>
                      <a:pt x="404" y="270"/>
                    </a:lnTo>
                    <a:lnTo>
                      <a:pt x="404" y="260"/>
                    </a:lnTo>
                    <a:lnTo>
                      <a:pt x="392" y="262"/>
                    </a:lnTo>
                    <a:lnTo>
                      <a:pt x="378" y="262"/>
                    </a:lnTo>
                    <a:lnTo>
                      <a:pt x="366" y="260"/>
                    </a:lnTo>
                    <a:lnTo>
                      <a:pt x="366" y="260"/>
                    </a:lnTo>
                    <a:lnTo>
                      <a:pt x="366" y="260"/>
                    </a:lnTo>
                    <a:close/>
                    <a:moveTo>
                      <a:pt x="458" y="262"/>
                    </a:moveTo>
                    <a:lnTo>
                      <a:pt x="458" y="262"/>
                    </a:lnTo>
                    <a:lnTo>
                      <a:pt x="446" y="270"/>
                    </a:lnTo>
                    <a:lnTo>
                      <a:pt x="440" y="270"/>
                    </a:lnTo>
                    <a:lnTo>
                      <a:pt x="434" y="266"/>
                    </a:lnTo>
                    <a:lnTo>
                      <a:pt x="430" y="270"/>
                    </a:lnTo>
                    <a:lnTo>
                      <a:pt x="430" y="278"/>
                    </a:lnTo>
                    <a:lnTo>
                      <a:pt x="424" y="278"/>
                    </a:lnTo>
                    <a:lnTo>
                      <a:pt x="422" y="280"/>
                    </a:lnTo>
                    <a:lnTo>
                      <a:pt x="422" y="282"/>
                    </a:lnTo>
                    <a:lnTo>
                      <a:pt x="414" y="284"/>
                    </a:lnTo>
                    <a:lnTo>
                      <a:pt x="412" y="290"/>
                    </a:lnTo>
                    <a:lnTo>
                      <a:pt x="410" y="296"/>
                    </a:lnTo>
                    <a:lnTo>
                      <a:pt x="404" y="298"/>
                    </a:lnTo>
                    <a:lnTo>
                      <a:pt x="400" y="298"/>
                    </a:lnTo>
                    <a:lnTo>
                      <a:pt x="400" y="300"/>
                    </a:lnTo>
                    <a:lnTo>
                      <a:pt x="400" y="302"/>
                    </a:lnTo>
                    <a:lnTo>
                      <a:pt x="396" y="306"/>
                    </a:lnTo>
                    <a:lnTo>
                      <a:pt x="402" y="306"/>
                    </a:lnTo>
                    <a:lnTo>
                      <a:pt x="402" y="308"/>
                    </a:lnTo>
                    <a:lnTo>
                      <a:pt x="412" y="298"/>
                    </a:lnTo>
                    <a:lnTo>
                      <a:pt x="424" y="292"/>
                    </a:lnTo>
                    <a:lnTo>
                      <a:pt x="428" y="292"/>
                    </a:lnTo>
                    <a:lnTo>
                      <a:pt x="432" y="292"/>
                    </a:lnTo>
                    <a:lnTo>
                      <a:pt x="434" y="288"/>
                    </a:lnTo>
                    <a:lnTo>
                      <a:pt x="438" y="282"/>
                    </a:lnTo>
                    <a:lnTo>
                      <a:pt x="456" y="272"/>
                    </a:lnTo>
                    <a:lnTo>
                      <a:pt x="466" y="264"/>
                    </a:lnTo>
                    <a:lnTo>
                      <a:pt x="464" y="262"/>
                    </a:lnTo>
                    <a:lnTo>
                      <a:pt x="458" y="262"/>
                    </a:lnTo>
                    <a:lnTo>
                      <a:pt x="458" y="262"/>
                    </a:lnTo>
                    <a:lnTo>
                      <a:pt x="458" y="262"/>
                    </a:lnTo>
                    <a:close/>
                    <a:moveTo>
                      <a:pt x="352" y="282"/>
                    </a:moveTo>
                    <a:lnTo>
                      <a:pt x="352" y="282"/>
                    </a:lnTo>
                    <a:lnTo>
                      <a:pt x="350" y="290"/>
                    </a:lnTo>
                    <a:lnTo>
                      <a:pt x="360" y="292"/>
                    </a:lnTo>
                    <a:lnTo>
                      <a:pt x="374" y="296"/>
                    </a:lnTo>
                    <a:lnTo>
                      <a:pt x="374" y="290"/>
                    </a:lnTo>
                    <a:lnTo>
                      <a:pt x="352" y="282"/>
                    </a:lnTo>
                    <a:lnTo>
                      <a:pt x="352" y="282"/>
                    </a:lnTo>
                    <a:lnTo>
                      <a:pt x="352" y="282"/>
                    </a:lnTo>
                    <a:close/>
                    <a:moveTo>
                      <a:pt x="104" y="84"/>
                    </a:moveTo>
                    <a:lnTo>
                      <a:pt x="104" y="84"/>
                    </a:lnTo>
                    <a:lnTo>
                      <a:pt x="106" y="90"/>
                    </a:lnTo>
                    <a:lnTo>
                      <a:pt x="110" y="90"/>
                    </a:lnTo>
                    <a:lnTo>
                      <a:pt x="106" y="88"/>
                    </a:lnTo>
                    <a:lnTo>
                      <a:pt x="104" y="84"/>
                    </a:lnTo>
                    <a:lnTo>
                      <a:pt x="104" y="84"/>
                    </a:lnTo>
                    <a:lnTo>
                      <a:pt x="104" y="84"/>
                    </a:lnTo>
                    <a:close/>
                    <a:moveTo>
                      <a:pt x="212" y="72"/>
                    </a:moveTo>
                    <a:lnTo>
                      <a:pt x="212" y="72"/>
                    </a:lnTo>
                    <a:lnTo>
                      <a:pt x="202" y="88"/>
                    </a:lnTo>
                    <a:lnTo>
                      <a:pt x="200" y="94"/>
                    </a:lnTo>
                    <a:lnTo>
                      <a:pt x="202" y="106"/>
                    </a:lnTo>
                    <a:lnTo>
                      <a:pt x="204" y="124"/>
                    </a:lnTo>
                    <a:lnTo>
                      <a:pt x="206" y="126"/>
                    </a:lnTo>
                    <a:lnTo>
                      <a:pt x="204" y="130"/>
                    </a:lnTo>
                    <a:lnTo>
                      <a:pt x="210" y="128"/>
                    </a:lnTo>
                    <a:lnTo>
                      <a:pt x="214" y="126"/>
                    </a:lnTo>
                    <a:lnTo>
                      <a:pt x="222" y="160"/>
                    </a:lnTo>
                    <a:lnTo>
                      <a:pt x="236" y="162"/>
                    </a:lnTo>
                    <a:lnTo>
                      <a:pt x="242" y="160"/>
                    </a:lnTo>
                    <a:lnTo>
                      <a:pt x="246" y="160"/>
                    </a:lnTo>
                    <a:lnTo>
                      <a:pt x="246" y="166"/>
                    </a:lnTo>
                    <a:lnTo>
                      <a:pt x="256" y="170"/>
                    </a:lnTo>
                    <a:lnTo>
                      <a:pt x="260" y="164"/>
                    </a:lnTo>
                    <a:lnTo>
                      <a:pt x="278" y="164"/>
                    </a:lnTo>
                    <a:lnTo>
                      <a:pt x="286" y="170"/>
                    </a:lnTo>
                    <a:lnTo>
                      <a:pt x="284" y="170"/>
                    </a:lnTo>
                    <a:lnTo>
                      <a:pt x="286" y="172"/>
                    </a:lnTo>
                    <a:lnTo>
                      <a:pt x="296" y="166"/>
                    </a:lnTo>
                    <a:lnTo>
                      <a:pt x="304" y="166"/>
                    </a:lnTo>
                    <a:lnTo>
                      <a:pt x="306" y="162"/>
                    </a:lnTo>
                    <a:lnTo>
                      <a:pt x="306" y="154"/>
                    </a:lnTo>
                    <a:lnTo>
                      <a:pt x="312" y="148"/>
                    </a:lnTo>
                    <a:lnTo>
                      <a:pt x="320" y="148"/>
                    </a:lnTo>
                    <a:lnTo>
                      <a:pt x="314" y="136"/>
                    </a:lnTo>
                    <a:lnTo>
                      <a:pt x="318" y="134"/>
                    </a:lnTo>
                    <a:lnTo>
                      <a:pt x="320" y="130"/>
                    </a:lnTo>
                    <a:lnTo>
                      <a:pt x="322" y="128"/>
                    </a:lnTo>
                    <a:lnTo>
                      <a:pt x="322" y="102"/>
                    </a:lnTo>
                    <a:lnTo>
                      <a:pt x="332" y="94"/>
                    </a:lnTo>
                    <a:lnTo>
                      <a:pt x="340" y="94"/>
                    </a:lnTo>
                    <a:lnTo>
                      <a:pt x="340" y="92"/>
                    </a:lnTo>
                    <a:lnTo>
                      <a:pt x="340" y="88"/>
                    </a:lnTo>
                    <a:lnTo>
                      <a:pt x="332" y="84"/>
                    </a:lnTo>
                    <a:lnTo>
                      <a:pt x="330" y="84"/>
                    </a:lnTo>
                    <a:lnTo>
                      <a:pt x="328" y="82"/>
                    </a:lnTo>
                    <a:lnTo>
                      <a:pt x="328" y="72"/>
                    </a:lnTo>
                    <a:lnTo>
                      <a:pt x="328" y="64"/>
                    </a:lnTo>
                    <a:lnTo>
                      <a:pt x="322" y="54"/>
                    </a:lnTo>
                    <a:lnTo>
                      <a:pt x="322" y="48"/>
                    </a:lnTo>
                    <a:lnTo>
                      <a:pt x="322" y="46"/>
                    </a:lnTo>
                    <a:lnTo>
                      <a:pt x="324" y="44"/>
                    </a:lnTo>
                    <a:lnTo>
                      <a:pt x="324" y="46"/>
                    </a:lnTo>
                    <a:lnTo>
                      <a:pt x="322" y="38"/>
                    </a:lnTo>
                    <a:lnTo>
                      <a:pt x="312" y="38"/>
                    </a:lnTo>
                    <a:lnTo>
                      <a:pt x="302" y="36"/>
                    </a:lnTo>
                    <a:lnTo>
                      <a:pt x="300" y="40"/>
                    </a:lnTo>
                    <a:lnTo>
                      <a:pt x="296" y="52"/>
                    </a:lnTo>
                    <a:lnTo>
                      <a:pt x="294" y="56"/>
                    </a:lnTo>
                    <a:lnTo>
                      <a:pt x="288" y="62"/>
                    </a:lnTo>
                    <a:lnTo>
                      <a:pt x="286" y="64"/>
                    </a:lnTo>
                    <a:lnTo>
                      <a:pt x="282" y="66"/>
                    </a:lnTo>
                    <a:lnTo>
                      <a:pt x="282" y="72"/>
                    </a:lnTo>
                    <a:lnTo>
                      <a:pt x="278" y="80"/>
                    </a:lnTo>
                    <a:lnTo>
                      <a:pt x="276" y="84"/>
                    </a:lnTo>
                    <a:lnTo>
                      <a:pt x="270" y="88"/>
                    </a:lnTo>
                    <a:lnTo>
                      <a:pt x="260" y="88"/>
                    </a:lnTo>
                    <a:lnTo>
                      <a:pt x="258" y="84"/>
                    </a:lnTo>
                    <a:lnTo>
                      <a:pt x="250" y="88"/>
                    </a:lnTo>
                    <a:lnTo>
                      <a:pt x="248" y="90"/>
                    </a:lnTo>
                    <a:lnTo>
                      <a:pt x="238" y="92"/>
                    </a:lnTo>
                    <a:lnTo>
                      <a:pt x="230" y="92"/>
                    </a:lnTo>
                    <a:lnTo>
                      <a:pt x="224" y="92"/>
                    </a:lnTo>
                    <a:lnTo>
                      <a:pt x="220" y="90"/>
                    </a:lnTo>
                    <a:lnTo>
                      <a:pt x="214" y="88"/>
                    </a:lnTo>
                    <a:lnTo>
                      <a:pt x="212" y="80"/>
                    </a:lnTo>
                    <a:lnTo>
                      <a:pt x="212" y="72"/>
                    </a:lnTo>
                    <a:lnTo>
                      <a:pt x="212" y="72"/>
                    </a:lnTo>
                    <a:lnTo>
                      <a:pt x="212" y="72"/>
                    </a:lnTo>
                    <a:close/>
                    <a:moveTo>
                      <a:pt x="2" y="0"/>
                    </a:moveTo>
                    <a:lnTo>
                      <a:pt x="2" y="0"/>
                    </a:lnTo>
                    <a:lnTo>
                      <a:pt x="0" y="4"/>
                    </a:lnTo>
                    <a:lnTo>
                      <a:pt x="0" y="12"/>
                    </a:lnTo>
                    <a:lnTo>
                      <a:pt x="4" y="20"/>
                    </a:lnTo>
                    <a:lnTo>
                      <a:pt x="12" y="28"/>
                    </a:lnTo>
                    <a:lnTo>
                      <a:pt x="24" y="40"/>
                    </a:lnTo>
                    <a:lnTo>
                      <a:pt x="30" y="46"/>
                    </a:lnTo>
                    <a:lnTo>
                      <a:pt x="32" y="54"/>
                    </a:lnTo>
                    <a:lnTo>
                      <a:pt x="40" y="66"/>
                    </a:lnTo>
                    <a:lnTo>
                      <a:pt x="48" y="70"/>
                    </a:lnTo>
                    <a:lnTo>
                      <a:pt x="56" y="74"/>
                    </a:lnTo>
                    <a:lnTo>
                      <a:pt x="56" y="82"/>
                    </a:lnTo>
                    <a:lnTo>
                      <a:pt x="58" y="88"/>
                    </a:lnTo>
                    <a:lnTo>
                      <a:pt x="58" y="94"/>
                    </a:lnTo>
                    <a:lnTo>
                      <a:pt x="60" y="102"/>
                    </a:lnTo>
                    <a:lnTo>
                      <a:pt x="68" y="110"/>
                    </a:lnTo>
                    <a:lnTo>
                      <a:pt x="78" y="120"/>
                    </a:lnTo>
                    <a:lnTo>
                      <a:pt x="82" y="128"/>
                    </a:lnTo>
                    <a:lnTo>
                      <a:pt x="86" y="138"/>
                    </a:lnTo>
                    <a:lnTo>
                      <a:pt x="90" y="148"/>
                    </a:lnTo>
                    <a:lnTo>
                      <a:pt x="94" y="156"/>
                    </a:lnTo>
                    <a:lnTo>
                      <a:pt x="102" y="166"/>
                    </a:lnTo>
                    <a:lnTo>
                      <a:pt x="106" y="182"/>
                    </a:lnTo>
                    <a:lnTo>
                      <a:pt x="110" y="188"/>
                    </a:lnTo>
                    <a:lnTo>
                      <a:pt x="112" y="192"/>
                    </a:lnTo>
                    <a:lnTo>
                      <a:pt x="120" y="194"/>
                    </a:lnTo>
                    <a:lnTo>
                      <a:pt x="128" y="198"/>
                    </a:lnTo>
                    <a:lnTo>
                      <a:pt x="128" y="202"/>
                    </a:lnTo>
                    <a:lnTo>
                      <a:pt x="132" y="206"/>
                    </a:lnTo>
                    <a:lnTo>
                      <a:pt x="140" y="208"/>
                    </a:lnTo>
                    <a:lnTo>
                      <a:pt x="138" y="206"/>
                    </a:lnTo>
                    <a:lnTo>
                      <a:pt x="140" y="206"/>
                    </a:lnTo>
                    <a:lnTo>
                      <a:pt x="142" y="202"/>
                    </a:lnTo>
                    <a:lnTo>
                      <a:pt x="156" y="206"/>
                    </a:lnTo>
                    <a:lnTo>
                      <a:pt x="156" y="192"/>
                    </a:lnTo>
                    <a:lnTo>
                      <a:pt x="156" y="188"/>
                    </a:lnTo>
                    <a:lnTo>
                      <a:pt x="150" y="184"/>
                    </a:lnTo>
                    <a:lnTo>
                      <a:pt x="150" y="182"/>
                    </a:lnTo>
                    <a:lnTo>
                      <a:pt x="158" y="180"/>
                    </a:lnTo>
                    <a:lnTo>
                      <a:pt x="160" y="166"/>
                    </a:lnTo>
                    <a:lnTo>
                      <a:pt x="154" y="160"/>
                    </a:lnTo>
                    <a:lnTo>
                      <a:pt x="154" y="152"/>
                    </a:lnTo>
                    <a:lnTo>
                      <a:pt x="146" y="152"/>
                    </a:lnTo>
                    <a:lnTo>
                      <a:pt x="140" y="152"/>
                    </a:lnTo>
                    <a:lnTo>
                      <a:pt x="138" y="146"/>
                    </a:lnTo>
                    <a:lnTo>
                      <a:pt x="138" y="138"/>
                    </a:lnTo>
                    <a:lnTo>
                      <a:pt x="138" y="128"/>
                    </a:lnTo>
                    <a:lnTo>
                      <a:pt x="122" y="126"/>
                    </a:lnTo>
                    <a:lnTo>
                      <a:pt x="124" y="116"/>
                    </a:lnTo>
                    <a:lnTo>
                      <a:pt x="124" y="118"/>
                    </a:lnTo>
                    <a:lnTo>
                      <a:pt x="128" y="120"/>
                    </a:lnTo>
                    <a:lnTo>
                      <a:pt x="128" y="110"/>
                    </a:lnTo>
                    <a:lnTo>
                      <a:pt x="124" y="102"/>
                    </a:lnTo>
                    <a:lnTo>
                      <a:pt x="118" y="100"/>
                    </a:lnTo>
                    <a:lnTo>
                      <a:pt x="118" y="94"/>
                    </a:lnTo>
                    <a:lnTo>
                      <a:pt x="112" y="94"/>
                    </a:lnTo>
                    <a:lnTo>
                      <a:pt x="114" y="92"/>
                    </a:lnTo>
                    <a:lnTo>
                      <a:pt x="114" y="90"/>
                    </a:lnTo>
                    <a:lnTo>
                      <a:pt x="114" y="84"/>
                    </a:lnTo>
                    <a:lnTo>
                      <a:pt x="104" y="94"/>
                    </a:lnTo>
                    <a:lnTo>
                      <a:pt x="104" y="88"/>
                    </a:lnTo>
                    <a:lnTo>
                      <a:pt x="102" y="82"/>
                    </a:lnTo>
                    <a:lnTo>
                      <a:pt x="96" y="80"/>
                    </a:lnTo>
                    <a:lnTo>
                      <a:pt x="94" y="76"/>
                    </a:lnTo>
                    <a:lnTo>
                      <a:pt x="92" y="72"/>
                    </a:lnTo>
                    <a:lnTo>
                      <a:pt x="90" y="66"/>
                    </a:lnTo>
                    <a:lnTo>
                      <a:pt x="86" y="64"/>
                    </a:lnTo>
                    <a:lnTo>
                      <a:pt x="86" y="66"/>
                    </a:lnTo>
                    <a:lnTo>
                      <a:pt x="86" y="70"/>
                    </a:lnTo>
                    <a:lnTo>
                      <a:pt x="82" y="66"/>
                    </a:lnTo>
                    <a:lnTo>
                      <a:pt x="78" y="64"/>
                    </a:lnTo>
                    <a:lnTo>
                      <a:pt x="76" y="58"/>
                    </a:lnTo>
                    <a:lnTo>
                      <a:pt x="78" y="52"/>
                    </a:lnTo>
                    <a:lnTo>
                      <a:pt x="72" y="52"/>
                    </a:lnTo>
                    <a:lnTo>
                      <a:pt x="72" y="46"/>
                    </a:lnTo>
                    <a:lnTo>
                      <a:pt x="60" y="40"/>
                    </a:lnTo>
                    <a:lnTo>
                      <a:pt x="58" y="36"/>
                    </a:lnTo>
                    <a:lnTo>
                      <a:pt x="58" y="30"/>
                    </a:lnTo>
                    <a:lnTo>
                      <a:pt x="42" y="22"/>
                    </a:lnTo>
                    <a:lnTo>
                      <a:pt x="42" y="16"/>
                    </a:lnTo>
                    <a:lnTo>
                      <a:pt x="40" y="10"/>
                    </a:lnTo>
                    <a:lnTo>
                      <a:pt x="36" y="8"/>
                    </a:lnTo>
                    <a:lnTo>
                      <a:pt x="28" y="8"/>
                    </a:lnTo>
                    <a:lnTo>
                      <a:pt x="14" y="8"/>
                    </a:lnTo>
                    <a:lnTo>
                      <a:pt x="10" y="0"/>
                    </a:lnTo>
                    <a:lnTo>
                      <a:pt x="8" y="0"/>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0" name="Freeform 1660"/>
              <p:cNvSpPr>
                <a:spLocks/>
              </p:cNvSpPr>
              <p:nvPr/>
            </p:nvSpPr>
            <p:spPr bwMode="auto">
              <a:xfrm>
                <a:off x="2232025" y="3387725"/>
                <a:ext cx="676275" cy="835025"/>
              </a:xfrm>
              <a:custGeom>
                <a:avLst/>
                <a:gdLst>
                  <a:gd name="T0" fmla="*/ 286 w 426"/>
                  <a:gd name="T1" fmla="*/ 280 h 526"/>
                  <a:gd name="T2" fmla="*/ 270 w 426"/>
                  <a:gd name="T3" fmla="*/ 298 h 526"/>
                  <a:gd name="T4" fmla="*/ 254 w 426"/>
                  <a:gd name="T5" fmla="*/ 320 h 526"/>
                  <a:gd name="T6" fmla="*/ 234 w 426"/>
                  <a:gd name="T7" fmla="*/ 336 h 526"/>
                  <a:gd name="T8" fmla="*/ 218 w 426"/>
                  <a:gd name="T9" fmla="*/ 358 h 526"/>
                  <a:gd name="T10" fmla="*/ 204 w 426"/>
                  <a:gd name="T11" fmla="*/ 366 h 526"/>
                  <a:gd name="T12" fmla="*/ 186 w 426"/>
                  <a:gd name="T13" fmla="*/ 384 h 526"/>
                  <a:gd name="T14" fmla="*/ 170 w 426"/>
                  <a:gd name="T15" fmla="*/ 394 h 526"/>
                  <a:gd name="T16" fmla="*/ 172 w 426"/>
                  <a:gd name="T17" fmla="*/ 448 h 526"/>
                  <a:gd name="T18" fmla="*/ 162 w 426"/>
                  <a:gd name="T19" fmla="*/ 492 h 526"/>
                  <a:gd name="T20" fmla="*/ 146 w 426"/>
                  <a:gd name="T21" fmla="*/ 512 h 526"/>
                  <a:gd name="T22" fmla="*/ 124 w 426"/>
                  <a:gd name="T23" fmla="*/ 512 h 526"/>
                  <a:gd name="T24" fmla="*/ 114 w 426"/>
                  <a:gd name="T25" fmla="*/ 490 h 526"/>
                  <a:gd name="T26" fmla="*/ 92 w 426"/>
                  <a:gd name="T27" fmla="*/ 444 h 526"/>
                  <a:gd name="T28" fmla="*/ 74 w 426"/>
                  <a:gd name="T29" fmla="*/ 384 h 526"/>
                  <a:gd name="T30" fmla="*/ 68 w 426"/>
                  <a:gd name="T31" fmla="*/ 330 h 526"/>
                  <a:gd name="T32" fmla="*/ 68 w 426"/>
                  <a:gd name="T33" fmla="*/ 292 h 526"/>
                  <a:gd name="T34" fmla="*/ 62 w 426"/>
                  <a:gd name="T35" fmla="*/ 276 h 526"/>
                  <a:gd name="T36" fmla="*/ 58 w 426"/>
                  <a:gd name="T37" fmla="*/ 284 h 526"/>
                  <a:gd name="T38" fmla="*/ 14 w 426"/>
                  <a:gd name="T39" fmla="*/ 274 h 526"/>
                  <a:gd name="T40" fmla="*/ 32 w 426"/>
                  <a:gd name="T41" fmla="*/ 262 h 526"/>
                  <a:gd name="T42" fmla="*/ 16 w 426"/>
                  <a:gd name="T43" fmla="*/ 254 h 526"/>
                  <a:gd name="T44" fmla="*/ 6 w 426"/>
                  <a:gd name="T45" fmla="*/ 230 h 526"/>
                  <a:gd name="T46" fmla="*/ 16 w 426"/>
                  <a:gd name="T47" fmla="*/ 200 h 526"/>
                  <a:gd name="T48" fmla="*/ 24 w 426"/>
                  <a:gd name="T49" fmla="*/ 170 h 526"/>
                  <a:gd name="T50" fmla="*/ 46 w 426"/>
                  <a:gd name="T51" fmla="*/ 148 h 526"/>
                  <a:gd name="T52" fmla="*/ 74 w 426"/>
                  <a:gd name="T53" fmla="*/ 120 h 526"/>
                  <a:gd name="T54" fmla="*/ 86 w 426"/>
                  <a:gd name="T55" fmla="*/ 84 h 526"/>
                  <a:gd name="T56" fmla="*/ 64 w 426"/>
                  <a:gd name="T57" fmla="*/ 52 h 526"/>
                  <a:gd name="T58" fmla="*/ 86 w 426"/>
                  <a:gd name="T59" fmla="*/ 38 h 526"/>
                  <a:gd name="T60" fmla="*/ 114 w 426"/>
                  <a:gd name="T61" fmla="*/ 20 h 526"/>
                  <a:gd name="T62" fmla="*/ 140 w 426"/>
                  <a:gd name="T63" fmla="*/ 0 h 526"/>
                  <a:gd name="T64" fmla="*/ 162 w 426"/>
                  <a:gd name="T65" fmla="*/ 20 h 526"/>
                  <a:gd name="T66" fmla="*/ 146 w 426"/>
                  <a:gd name="T67" fmla="*/ 44 h 526"/>
                  <a:gd name="T68" fmla="*/ 150 w 426"/>
                  <a:gd name="T69" fmla="*/ 72 h 526"/>
                  <a:gd name="T70" fmla="*/ 158 w 426"/>
                  <a:gd name="T71" fmla="*/ 92 h 526"/>
                  <a:gd name="T72" fmla="*/ 178 w 426"/>
                  <a:gd name="T73" fmla="*/ 110 h 526"/>
                  <a:gd name="T74" fmla="*/ 176 w 426"/>
                  <a:gd name="T75" fmla="*/ 144 h 526"/>
                  <a:gd name="T76" fmla="*/ 212 w 426"/>
                  <a:gd name="T77" fmla="*/ 164 h 526"/>
                  <a:gd name="T78" fmla="*/ 242 w 426"/>
                  <a:gd name="T79" fmla="*/ 182 h 526"/>
                  <a:gd name="T80" fmla="*/ 288 w 426"/>
                  <a:gd name="T81" fmla="*/ 190 h 526"/>
                  <a:gd name="T82" fmla="*/ 290 w 426"/>
                  <a:gd name="T83" fmla="*/ 164 h 526"/>
                  <a:gd name="T84" fmla="*/ 314 w 426"/>
                  <a:gd name="T85" fmla="*/ 180 h 526"/>
                  <a:gd name="T86" fmla="*/ 352 w 426"/>
                  <a:gd name="T87" fmla="*/ 176 h 526"/>
                  <a:gd name="T88" fmla="*/ 370 w 426"/>
                  <a:gd name="T89" fmla="*/ 148 h 526"/>
                  <a:gd name="T90" fmla="*/ 402 w 426"/>
                  <a:gd name="T91" fmla="*/ 148 h 526"/>
                  <a:gd name="T92" fmla="*/ 420 w 426"/>
                  <a:gd name="T93" fmla="*/ 162 h 526"/>
                  <a:gd name="T94" fmla="*/ 422 w 426"/>
                  <a:gd name="T95" fmla="*/ 192 h 526"/>
                  <a:gd name="T96" fmla="*/ 396 w 426"/>
                  <a:gd name="T97" fmla="*/ 212 h 526"/>
                  <a:gd name="T98" fmla="*/ 388 w 426"/>
                  <a:gd name="T99" fmla="*/ 230 h 526"/>
                  <a:gd name="T100" fmla="*/ 372 w 426"/>
                  <a:gd name="T101" fmla="*/ 262 h 526"/>
                  <a:gd name="T102" fmla="*/ 362 w 426"/>
                  <a:gd name="T103" fmla="*/ 276 h 526"/>
                  <a:gd name="T104" fmla="*/ 350 w 426"/>
                  <a:gd name="T105" fmla="*/ 262 h 526"/>
                  <a:gd name="T106" fmla="*/ 350 w 426"/>
                  <a:gd name="T107" fmla="*/ 234 h 526"/>
                  <a:gd name="T108" fmla="*/ 340 w 426"/>
                  <a:gd name="T109" fmla="*/ 220 h 526"/>
                  <a:gd name="T110" fmla="*/ 316 w 426"/>
                  <a:gd name="T111" fmla="*/ 200 h 526"/>
                  <a:gd name="T112" fmla="*/ 298 w 426"/>
                  <a:gd name="T113" fmla="*/ 206 h 526"/>
                  <a:gd name="T114" fmla="*/ 286 w 426"/>
                  <a:gd name="T115" fmla="*/ 234 h 526"/>
                  <a:gd name="T116" fmla="*/ 300 w 426"/>
                  <a:gd name="T117" fmla="*/ 270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6" h="526">
                    <a:moveTo>
                      <a:pt x="298" y="288"/>
                    </a:moveTo>
                    <a:lnTo>
                      <a:pt x="298" y="288"/>
                    </a:lnTo>
                    <a:lnTo>
                      <a:pt x="294" y="282"/>
                    </a:lnTo>
                    <a:lnTo>
                      <a:pt x="290" y="282"/>
                    </a:lnTo>
                    <a:lnTo>
                      <a:pt x="286" y="280"/>
                    </a:lnTo>
                    <a:lnTo>
                      <a:pt x="286" y="284"/>
                    </a:lnTo>
                    <a:lnTo>
                      <a:pt x="278" y="290"/>
                    </a:lnTo>
                    <a:lnTo>
                      <a:pt x="276" y="298"/>
                    </a:lnTo>
                    <a:lnTo>
                      <a:pt x="272" y="298"/>
                    </a:lnTo>
                    <a:lnTo>
                      <a:pt x="270" y="298"/>
                    </a:lnTo>
                    <a:lnTo>
                      <a:pt x="272" y="298"/>
                    </a:lnTo>
                    <a:lnTo>
                      <a:pt x="276" y="300"/>
                    </a:lnTo>
                    <a:lnTo>
                      <a:pt x="276" y="306"/>
                    </a:lnTo>
                    <a:lnTo>
                      <a:pt x="266" y="312"/>
                    </a:lnTo>
                    <a:lnTo>
                      <a:pt x="254" y="320"/>
                    </a:lnTo>
                    <a:lnTo>
                      <a:pt x="250" y="320"/>
                    </a:lnTo>
                    <a:lnTo>
                      <a:pt x="244" y="320"/>
                    </a:lnTo>
                    <a:lnTo>
                      <a:pt x="248" y="326"/>
                    </a:lnTo>
                    <a:lnTo>
                      <a:pt x="240" y="328"/>
                    </a:lnTo>
                    <a:lnTo>
                      <a:pt x="234" y="336"/>
                    </a:lnTo>
                    <a:lnTo>
                      <a:pt x="230" y="348"/>
                    </a:lnTo>
                    <a:lnTo>
                      <a:pt x="224" y="352"/>
                    </a:lnTo>
                    <a:lnTo>
                      <a:pt x="218" y="352"/>
                    </a:lnTo>
                    <a:lnTo>
                      <a:pt x="218" y="354"/>
                    </a:lnTo>
                    <a:lnTo>
                      <a:pt x="218" y="358"/>
                    </a:lnTo>
                    <a:lnTo>
                      <a:pt x="212" y="358"/>
                    </a:lnTo>
                    <a:lnTo>
                      <a:pt x="208" y="358"/>
                    </a:lnTo>
                    <a:lnTo>
                      <a:pt x="206" y="362"/>
                    </a:lnTo>
                    <a:lnTo>
                      <a:pt x="204" y="364"/>
                    </a:lnTo>
                    <a:lnTo>
                      <a:pt x="204" y="366"/>
                    </a:lnTo>
                    <a:lnTo>
                      <a:pt x="200" y="374"/>
                    </a:lnTo>
                    <a:lnTo>
                      <a:pt x="198" y="376"/>
                    </a:lnTo>
                    <a:lnTo>
                      <a:pt x="196" y="376"/>
                    </a:lnTo>
                    <a:lnTo>
                      <a:pt x="188" y="380"/>
                    </a:lnTo>
                    <a:lnTo>
                      <a:pt x="186" y="384"/>
                    </a:lnTo>
                    <a:lnTo>
                      <a:pt x="182" y="388"/>
                    </a:lnTo>
                    <a:lnTo>
                      <a:pt x="178" y="388"/>
                    </a:lnTo>
                    <a:lnTo>
                      <a:pt x="172" y="388"/>
                    </a:lnTo>
                    <a:lnTo>
                      <a:pt x="170" y="392"/>
                    </a:lnTo>
                    <a:lnTo>
                      <a:pt x="170" y="394"/>
                    </a:lnTo>
                    <a:lnTo>
                      <a:pt x="172" y="404"/>
                    </a:lnTo>
                    <a:lnTo>
                      <a:pt x="170" y="410"/>
                    </a:lnTo>
                    <a:lnTo>
                      <a:pt x="168" y="420"/>
                    </a:lnTo>
                    <a:lnTo>
                      <a:pt x="170" y="436"/>
                    </a:lnTo>
                    <a:lnTo>
                      <a:pt x="172" y="448"/>
                    </a:lnTo>
                    <a:lnTo>
                      <a:pt x="170" y="456"/>
                    </a:lnTo>
                    <a:lnTo>
                      <a:pt x="164" y="464"/>
                    </a:lnTo>
                    <a:lnTo>
                      <a:pt x="164" y="472"/>
                    </a:lnTo>
                    <a:lnTo>
                      <a:pt x="168" y="492"/>
                    </a:lnTo>
                    <a:lnTo>
                      <a:pt x="162" y="492"/>
                    </a:lnTo>
                    <a:lnTo>
                      <a:pt x="160" y="492"/>
                    </a:lnTo>
                    <a:lnTo>
                      <a:pt x="158" y="494"/>
                    </a:lnTo>
                    <a:lnTo>
                      <a:pt x="154" y="500"/>
                    </a:lnTo>
                    <a:lnTo>
                      <a:pt x="152" y="510"/>
                    </a:lnTo>
                    <a:lnTo>
                      <a:pt x="146" y="512"/>
                    </a:lnTo>
                    <a:lnTo>
                      <a:pt x="144" y="512"/>
                    </a:lnTo>
                    <a:lnTo>
                      <a:pt x="136" y="526"/>
                    </a:lnTo>
                    <a:lnTo>
                      <a:pt x="132" y="526"/>
                    </a:lnTo>
                    <a:lnTo>
                      <a:pt x="128" y="520"/>
                    </a:lnTo>
                    <a:lnTo>
                      <a:pt x="124" y="512"/>
                    </a:lnTo>
                    <a:lnTo>
                      <a:pt x="116" y="502"/>
                    </a:lnTo>
                    <a:lnTo>
                      <a:pt x="116" y="498"/>
                    </a:lnTo>
                    <a:lnTo>
                      <a:pt x="118" y="494"/>
                    </a:lnTo>
                    <a:lnTo>
                      <a:pt x="118" y="490"/>
                    </a:lnTo>
                    <a:lnTo>
                      <a:pt x="114" y="490"/>
                    </a:lnTo>
                    <a:lnTo>
                      <a:pt x="110" y="482"/>
                    </a:lnTo>
                    <a:lnTo>
                      <a:pt x="108" y="472"/>
                    </a:lnTo>
                    <a:lnTo>
                      <a:pt x="100" y="462"/>
                    </a:lnTo>
                    <a:lnTo>
                      <a:pt x="96" y="454"/>
                    </a:lnTo>
                    <a:lnTo>
                      <a:pt x="92" y="444"/>
                    </a:lnTo>
                    <a:lnTo>
                      <a:pt x="90" y="434"/>
                    </a:lnTo>
                    <a:lnTo>
                      <a:pt x="88" y="416"/>
                    </a:lnTo>
                    <a:lnTo>
                      <a:pt x="80" y="400"/>
                    </a:lnTo>
                    <a:lnTo>
                      <a:pt x="78" y="392"/>
                    </a:lnTo>
                    <a:lnTo>
                      <a:pt x="74" y="384"/>
                    </a:lnTo>
                    <a:lnTo>
                      <a:pt x="74" y="372"/>
                    </a:lnTo>
                    <a:lnTo>
                      <a:pt x="68" y="344"/>
                    </a:lnTo>
                    <a:lnTo>
                      <a:pt x="68" y="336"/>
                    </a:lnTo>
                    <a:lnTo>
                      <a:pt x="68" y="334"/>
                    </a:lnTo>
                    <a:lnTo>
                      <a:pt x="68" y="330"/>
                    </a:lnTo>
                    <a:lnTo>
                      <a:pt x="62" y="316"/>
                    </a:lnTo>
                    <a:lnTo>
                      <a:pt x="62" y="310"/>
                    </a:lnTo>
                    <a:lnTo>
                      <a:pt x="64" y="306"/>
                    </a:lnTo>
                    <a:lnTo>
                      <a:pt x="68" y="298"/>
                    </a:lnTo>
                    <a:lnTo>
                      <a:pt x="68" y="292"/>
                    </a:lnTo>
                    <a:lnTo>
                      <a:pt x="68" y="290"/>
                    </a:lnTo>
                    <a:lnTo>
                      <a:pt x="64" y="288"/>
                    </a:lnTo>
                    <a:lnTo>
                      <a:pt x="64" y="282"/>
                    </a:lnTo>
                    <a:lnTo>
                      <a:pt x="64" y="280"/>
                    </a:lnTo>
                    <a:lnTo>
                      <a:pt x="62" y="276"/>
                    </a:lnTo>
                    <a:lnTo>
                      <a:pt x="62" y="272"/>
                    </a:lnTo>
                    <a:lnTo>
                      <a:pt x="64" y="264"/>
                    </a:lnTo>
                    <a:lnTo>
                      <a:pt x="58" y="270"/>
                    </a:lnTo>
                    <a:lnTo>
                      <a:pt x="58" y="276"/>
                    </a:lnTo>
                    <a:lnTo>
                      <a:pt x="58" y="284"/>
                    </a:lnTo>
                    <a:lnTo>
                      <a:pt x="54" y="290"/>
                    </a:lnTo>
                    <a:lnTo>
                      <a:pt x="46" y="292"/>
                    </a:lnTo>
                    <a:lnTo>
                      <a:pt x="34" y="298"/>
                    </a:lnTo>
                    <a:lnTo>
                      <a:pt x="24" y="288"/>
                    </a:lnTo>
                    <a:lnTo>
                      <a:pt x="14" y="274"/>
                    </a:lnTo>
                    <a:lnTo>
                      <a:pt x="14" y="272"/>
                    </a:lnTo>
                    <a:lnTo>
                      <a:pt x="14" y="266"/>
                    </a:lnTo>
                    <a:lnTo>
                      <a:pt x="22" y="266"/>
                    </a:lnTo>
                    <a:lnTo>
                      <a:pt x="28" y="264"/>
                    </a:lnTo>
                    <a:lnTo>
                      <a:pt x="32" y="262"/>
                    </a:lnTo>
                    <a:lnTo>
                      <a:pt x="34" y="256"/>
                    </a:lnTo>
                    <a:lnTo>
                      <a:pt x="40" y="246"/>
                    </a:lnTo>
                    <a:lnTo>
                      <a:pt x="32" y="254"/>
                    </a:lnTo>
                    <a:lnTo>
                      <a:pt x="24" y="256"/>
                    </a:lnTo>
                    <a:lnTo>
                      <a:pt x="16" y="254"/>
                    </a:lnTo>
                    <a:lnTo>
                      <a:pt x="6" y="252"/>
                    </a:lnTo>
                    <a:lnTo>
                      <a:pt x="6" y="244"/>
                    </a:lnTo>
                    <a:lnTo>
                      <a:pt x="4" y="238"/>
                    </a:lnTo>
                    <a:lnTo>
                      <a:pt x="0" y="236"/>
                    </a:lnTo>
                    <a:lnTo>
                      <a:pt x="6" y="230"/>
                    </a:lnTo>
                    <a:lnTo>
                      <a:pt x="8" y="224"/>
                    </a:lnTo>
                    <a:lnTo>
                      <a:pt x="16" y="220"/>
                    </a:lnTo>
                    <a:lnTo>
                      <a:pt x="26" y="218"/>
                    </a:lnTo>
                    <a:lnTo>
                      <a:pt x="24" y="208"/>
                    </a:lnTo>
                    <a:lnTo>
                      <a:pt x="16" y="200"/>
                    </a:lnTo>
                    <a:lnTo>
                      <a:pt x="16" y="198"/>
                    </a:lnTo>
                    <a:lnTo>
                      <a:pt x="22" y="190"/>
                    </a:lnTo>
                    <a:lnTo>
                      <a:pt x="14" y="180"/>
                    </a:lnTo>
                    <a:lnTo>
                      <a:pt x="18" y="174"/>
                    </a:lnTo>
                    <a:lnTo>
                      <a:pt x="24" y="170"/>
                    </a:lnTo>
                    <a:lnTo>
                      <a:pt x="26" y="164"/>
                    </a:lnTo>
                    <a:lnTo>
                      <a:pt x="32" y="170"/>
                    </a:lnTo>
                    <a:lnTo>
                      <a:pt x="36" y="162"/>
                    </a:lnTo>
                    <a:lnTo>
                      <a:pt x="44" y="156"/>
                    </a:lnTo>
                    <a:lnTo>
                      <a:pt x="46" y="148"/>
                    </a:lnTo>
                    <a:lnTo>
                      <a:pt x="52" y="142"/>
                    </a:lnTo>
                    <a:lnTo>
                      <a:pt x="60" y="138"/>
                    </a:lnTo>
                    <a:lnTo>
                      <a:pt x="64" y="134"/>
                    </a:lnTo>
                    <a:lnTo>
                      <a:pt x="68" y="126"/>
                    </a:lnTo>
                    <a:lnTo>
                      <a:pt x="74" y="120"/>
                    </a:lnTo>
                    <a:lnTo>
                      <a:pt x="74" y="112"/>
                    </a:lnTo>
                    <a:lnTo>
                      <a:pt x="78" y="102"/>
                    </a:lnTo>
                    <a:lnTo>
                      <a:pt x="82" y="98"/>
                    </a:lnTo>
                    <a:lnTo>
                      <a:pt x="86" y="90"/>
                    </a:lnTo>
                    <a:lnTo>
                      <a:pt x="86" y="84"/>
                    </a:lnTo>
                    <a:lnTo>
                      <a:pt x="80" y="78"/>
                    </a:lnTo>
                    <a:lnTo>
                      <a:pt x="74" y="72"/>
                    </a:lnTo>
                    <a:lnTo>
                      <a:pt x="72" y="70"/>
                    </a:lnTo>
                    <a:lnTo>
                      <a:pt x="70" y="56"/>
                    </a:lnTo>
                    <a:lnTo>
                      <a:pt x="64" y="52"/>
                    </a:lnTo>
                    <a:lnTo>
                      <a:pt x="64" y="46"/>
                    </a:lnTo>
                    <a:lnTo>
                      <a:pt x="72" y="42"/>
                    </a:lnTo>
                    <a:lnTo>
                      <a:pt x="78" y="42"/>
                    </a:lnTo>
                    <a:lnTo>
                      <a:pt x="82" y="42"/>
                    </a:lnTo>
                    <a:lnTo>
                      <a:pt x="86" y="38"/>
                    </a:lnTo>
                    <a:lnTo>
                      <a:pt x="88" y="36"/>
                    </a:lnTo>
                    <a:lnTo>
                      <a:pt x="92" y="34"/>
                    </a:lnTo>
                    <a:lnTo>
                      <a:pt x="104" y="30"/>
                    </a:lnTo>
                    <a:lnTo>
                      <a:pt x="110" y="26"/>
                    </a:lnTo>
                    <a:lnTo>
                      <a:pt x="114" y="20"/>
                    </a:lnTo>
                    <a:lnTo>
                      <a:pt x="118" y="16"/>
                    </a:lnTo>
                    <a:lnTo>
                      <a:pt x="124" y="8"/>
                    </a:lnTo>
                    <a:lnTo>
                      <a:pt x="128" y="2"/>
                    </a:lnTo>
                    <a:lnTo>
                      <a:pt x="134" y="0"/>
                    </a:lnTo>
                    <a:lnTo>
                      <a:pt x="140" y="0"/>
                    </a:lnTo>
                    <a:lnTo>
                      <a:pt x="144" y="2"/>
                    </a:lnTo>
                    <a:lnTo>
                      <a:pt x="152" y="2"/>
                    </a:lnTo>
                    <a:lnTo>
                      <a:pt x="154" y="8"/>
                    </a:lnTo>
                    <a:lnTo>
                      <a:pt x="160" y="14"/>
                    </a:lnTo>
                    <a:lnTo>
                      <a:pt x="162" y="20"/>
                    </a:lnTo>
                    <a:lnTo>
                      <a:pt x="158" y="24"/>
                    </a:lnTo>
                    <a:lnTo>
                      <a:pt x="158" y="28"/>
                    </a:lnTo>
                    <a:lnTo>
                      <a:pt x="154" y="34"/>
                    </a:lnTo>
                    <a:lnTo>
                      <a:pt x="150" y="36"/>
                    </a:lnTo>
                    <a:lnTo>
                      <a:pt x="146" y="44"/>
                    </a:lnTo>
                    <a:lnTo>
                      <a:pt x="144" y="46"/>
                    </a:lnTo>
                    <a:lnTo>
                      <a:pt x="142" y="54"/>
                    </a:lnTo>
                    <a:lnTo>
                      <a:pt x="146" y="56"/>
                    </a:lnTo>
                    <a:lnTo>
                      <a:pt x="150" y="62"/>
                    </a:lnTo>
                    <a:lnTo>
                      <a:pt x="150" y="72"/>
                    </a:lnTo>
                    <a:lnTo>
                      <a:pt x="154" y="74"/>
                    </a:lnTo>
                    <a:lnTo>
                      <a:pt x="158" y="74"/>
                    </a:lnTo>
                    <a:lnTo>
                      <a:pt x="158" y="80"/>
                    </a:lnTo>
                    <a:lnTo>
                      <a:pt x="154" y="88"/>
                    </a:lnTo>
                    <a:lnTo>
                      <a:pt x="158" y="92"/>
                    </a:lnTo>
                    <a:lnTo>
                      <a:pt x="154" y="96"/>
                    </a:lnTo>
                    <a:lnTo>
                      <a:pt x="158" y="102"/>
                    </a:lnTo>
                    <a:lnTo>
                      <a:pt x="162" y="106"/>
                    </a:lnTo>
                    <a:lnTo>
                      <a:pt x="170" y="110"/>
                    </a:lnTo>
                    <a:lnTo>
                      <a:pt x="178" y="110"/>
                    </a:lnTo>
                    <a:lnTo>
                      <a:pt x="182" y="116"/>
                    </a:lnTo>
                    <a:lnTo>
                      <a:pt x="188" y="120"/>
                    </a:lnTo>
                    <a:lnTo>
                      <a:pt x="178" y="126"/>
                    </a:lnTo>
                    <a:lnTo>
                      <a:pt x="172" y="136"/>
                    </a:lnTo>
                    <a:lnTo>
                      <a:pt x="176" y="144"/>
                    </a:lnTo>
                    <a:lnTo>
                      <a:pt x="182" y="146"/>
                    </a:lnTo>
                    <a:lnTo>
                      <a:pt x="186" y="154"/>
                    </a:lnTo>
                    <a:lnTo>
                      <a:pt x="194" y="156"/>
                    </a:lnTo>
                    <a:lnTo>
                      <a:pt x="200" y="160"/>
                    </a:lnTo>
                    <a:lnTo>
                      <a:pt x="212" y="164"/>
                    </a:lnTo>
                    <a:lnTo>
                      <a:pt x="218" y="164"/>
                    </a:lnTo>
                    <a:lnTo>
                      <a:pt x="226" y="170"/>
                    </a:lnTo>
                    <a:lnTo>
                      <a:pt x="230" y="174"/>
                    </a:lnTo>
                    <a:lnTo>
                      <a:pt x="236" y="174"/>
                    </a:lnTo>
                    <a:lnTo>
                      <a:pt x="242" y="182"/>
                    </a:lnTo>
                    <a:lnTo>
                      <a:pt x="254" y="182"/>
                    </a:lnTo>
                    <a:lnTo>
                      <a:pt x="268" y="188"/>
                    </a:lnTo>
                    <a:lnTo>
                      <a:pt x="276" y="190"/>
                    </a:lnTo>
                    <a:lnTo>
                      <a:pt x="282" y="190"/>
                    </a:lnTo>
                    <a:lnTo>
                      <a:pt x="288" y="190"/>
                    </a:lnTo>
                    <a:lnTo>
                      <a:pt x="290" y="184"/>
                    </a:lnTo>
                    <a:lnTo>
                      <a:pt x="294" y="182"/>
                    </a:lnTo>
                    <a:lnTo>
                      <a:pt x="288" y="176"/>
                    </a:lnTo>
                    <a:lnTo>
                      <a:pt x="290" y="172"/>
                    </a:lnTo>
                    <a:lnTo>
                      <a:pt x="290" y="164"/>
                    </a:lnTo>
                    <a:lnTo>
                      <a:pt x="296" y="162"/>
                    </a:lnTo>
                    <a:lnTo>
                      <a:pt x="300" y="162"/>
                    </a:lnTo>
                    <a:lnTo>
                      <a:pt x="306" y="170"/>
                    </a:lnTo>
                    <a:lnTo>
                      <a:pt x="306" y="172"/>
                    </a:lnTo>
                    <a:lnTo>
                      <a:pt x="314" y="180"/>
                    </a:lnTo>
                    <a:lnTo>
                      <a:pt x="318" y="176"/>
                    </a:lnTo>
                    <a:lnTo>
                      <a:pt x="326" y="176"/>
                    </a:lnTo>
                    <a:lnTo>
                      <a:pt x="334" y="180"/>
                    </a:lnTo>
                    <a:lnTo>
                      <a:pt x="348" y="176"/>
                    </a:lnTo>
                    <a:lnTo>
                      <a:pt x="352" y="176"/>
                    </a:lnTo>
                    <a:lnTo>
                      <a:pt x="352" y="170"/>
                    </a:lnTo>
                    <a:lnTo>
                      <a:pt x="350" y="160"/>
                    </a:lnTo>
                    <a:lnTo>
                      <a:pt x="358" y="156"/>
                    </a:lnTo>
                    <a:lnTo>
                      <a:pt x="366" y="154"/>
                    </a:lnTo>
                    <a:lnTo>
                      <a:pt x="370" y="148"/>
                    </a:lnTo>
                    <a:lnTo>
                      <a:pt x="378" y="148"/>
                    </a:lnTo>
                    <a:lnTo>
                      <a:pt x="384" y="148"/>
                    </a:lnTo>
                    <a:lnTo>
                      <a:pt x="388" y="146"/>
                    </a:lnTo>
                    <a:lnTo>
                      <a:pt x="394" y="146"/>
                    </a:lnTo>
                    <a:lnTo>
                      <a:pt x="402" y="148"/>
                    </a:lnTo>
                    <a:lnTo>
                      <a:pt x="402" y="156"/>
                    </a:lnTo>
                    <a:lnTo>
                      <a:pt x="404" y="162"/>
                    </a:lnTo>
                    <a:lnTo>
                      <a:pt x="408" y="160"/>
                    </a:lnTo>
                    <a:lnTo>
                      <a:pt x="414" y="162"/>
                    </a:lnTo>
                    <a:lnTo>
                      <a:pt x="420" y="162"/>
                    </a:lnTo>
                    <a:lnTo>
                      <a:pt x="424" y="164"/>
                    </a:lnTo>
                    <a:lnTo>
                      <a:pt x="426" y="170"/>
                    </a:lnTo>
                    <a:lnTo>
                      <a:pt x="426" y="174"/>
                    </a:lnTo>
                    <a:lnTo>
                      <a:pt x="426" y="182"/>
                    </a:lnTo>
                    <a:lnTo>
                      <a:pt x="422" y="192"/>
                    </a:lnTo>
                    <a:lnTo>
                      <a:pt x="416" y="190"/>
                    </a:lnTo>
                    <a:lnTo>
                      <a:pt x="408" y="192"/>
                    </a:lnTo>
                    <a:lnTo>
                      <a:pt x="404" y="202"/>
                    </a:lnTo>
                    <a:lnTo>
                      <a:pt x="404" y="206"/>
                    </a:lnTo>
                    <a:lnTo>
                      <a:pt x="396" y="212"/>
                    </a:lnTo>
                    <a:lnTo>
                      <a:pt x="394" y="218"/>
                    </a:lnTo>
                    <a:lnTo>
                      <a:pt x="386" y="220"/>
                    </a:lnTo>
                    <a:lnTo>
                      <a:pt x="384" y="224"/>
                    </a:lnTo>
                    <a:lnTo>
                      <a:pt x="388" y="226"/>
                    </a:lnTo>
                    <a:lnTo>
                      <a:pt x="388" y="230"/>
                    </a:lnTo>
                    <a:lnTo>
                      <a:pt x="384" y="238"/>
                    </a:lnTo>
                    <a:lnTo>
                      <a:pt x="380" y="248"/>
                    </a:lnTo>
                    <a:lnTo>
                      <a:pt x="370" y="242"/>
                    </a:lnTo>
                    <a:lnTo>
                      <a:pt x="370" y="256"/>
                    </a:lnTo>
                    <a:lnTo>
                      <a:pt x="372" y="262"/>
                    </a:lnTo>
                    <a:lnTo>
                      <a:pt x="372" y="270"/>
                    </a:lnTo>
                    <a:lnTo>
                      <a:pt x="372" y="274"/>
                    </a:lnTo>
                    <a:lnTo>
                      <a:pt x="370" y="276"/>
                    </a:lnTo>
                    <a:lnTo>
                      <a:pt x="368" y="282"/>
                    </a:lnTo>
                    <a:lnTo>
                      <a:pt x="362" y="276"/>
                    </a:lnTo>
                    <a:lnTo>
                      <a:pt x="360" y="280"/>
                    </a:lnTo>
                    <a:lnTo>
                      <a:pt x="358" y="272"/>
                    </a:lnTo>
                    <a:lnTo>
                      <a:pt x="358" y="264"/>
                    </a:lnTo>
                    <a:lnTo>
                      <a:pt x="352" y="254"/>
                    </a:lnTo>
                    <a:lnTo>
                      <a:pt x="350" y="262"/>
                    </a:lnTo>
                    <a:lnTo>
                      <a:pt x="342" y="262"/>
                    </a:lnTo>
                    <a:lnTo>
                      <a:pt x="342" y="256"/>
                    </a:lnTo>
                    <a:lnTo>
                      <a:pt x="344" y="244"/>
                    </a:lnTo>
                    <a:lnTo>
                      <a:pt x="348" y="238"/>
                    </a:lnTo>
                    <a:lnTo>
                      <a:pt x="350" y="234"/>
                    </a:lnTo>
                    <a:lnTo>
                      <a:pt x="352" y="230"/>
                    </a:lnTo>
                    <a:lnTo>
                      <a:pt x="350" y="224"/>
                    </a:lnTo>
                    <a:lnTo>
                      <a:pt x="358" y="218"/>
                    </a:lnTo>
                    <a:lnTo>
                      <a:pt x="348" y="218"/>
                    </a:lnTo>
                    <a:lnTo>
                      <a:pt x="340" y="220"/>
                    </a:lnTo>
                    <a:lnTo>
                      <a:pt x="332" y="220"/>
                    </a:lnTo>
                    <a:lnTo>
                      <a:pt x="322" y="220"/>
                    </a:lnTo>
                    <a:lnTo>
                      <a:pt x="316" y="220"/>
                    </a:lnTo>
                    <a:lnTo>
                      <a:pt x="314" y="208"/>
                    </a:lnTo>
                    <a:lnTo>
                      <a:pt x="316" y="200"/>
                    </a:lnTo>
                    <a:lnTo>
                      <a:pt x="312" y="198"/>
                    </a:lnTo>
                    <a:lnTo>
                      <a:pt x="304" y="198"/>
                    </a:lnTo>
                    <a:lnTo>
                      <a:pt x="296" y="192"/>
                    </a:lnTo>
                    <a:lnTo>
                      <a:pt x="290" y="198"/>
                    </a:lnTo>
                    <a:lnTo>
                      <a:pt x="298" y="206"/>
                    </a:lnTo>
                    <a:lnTo>
                      <a:pt x="296" y="212"/>
                    </a:lnTo>
                    <a:lnTo>
                      <a:pt x="288" y="216"/>
                    </a:lnTo>
                    <a:lnTo>
                      <a:pt x="282" y="218"/>
                    </a:lnTo>
                    <a:lnTo>
                      <a:pt x="286" y="228"/>
                    </a:lnTo>
                    <a:lnTo>
                      <a:pt x="286" y="234"/>
                    </a:lnTo>
                    <a:lnTo>
                      <a:pt x="296" y="238"/>
                    </a:lnTo>
                    <a:lnTo>
                      <a:pt x="298" y="244"/>
                    </a:lnTo>
                    <a:lnTo>
                      <a:pt x="296" y="254"/>
                    </a:lnTo>
                    <a:lnTo>
                      <a:pt x="300" y="258"/>
                    </a:lnTo>
                    <a:lnTo>
                      <a:pt x="300" y="270"/>
                    </a:lnTo>
                    <a:lnTo>
                      <a:pt x="298" y="274"/>
                    </a:lnTo>
                    <a:lnTo>
                      <a:pt x="298" y="288"/>
                    </a:lnTo>
                    <a:lnTo>
                      <a:pt x="298" y="288"/>
                    </a:lnTo>
                    <a:lnTo>
                      <a:pt x="298" y="288"/>
                    </a:lnTo>
                    <a:close/>
                  </a:path>
                </a:pathLst>
              </a:custGeom>
              <a:solidFill>
                <a:srgbClr val="106F9D"/>
              </a:solidFill>
              <a:ln w="3175">
                <a:solidFill>
                  <a:srgbClr val="106F9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1" name="Freeform 1661"/>
              <p:cNvSpPr>
                <a:spLocks/>
              </p:cNvSpPr>
              <p:nvPr/>
            </p:nvSpPr>
            <p:spPr bwMode="auto">
              <a:xfrm>
                <a:off x="1035050" y="2978150"/>
                <a:ext cx="168275" cy="114300"/>
              </a:xfrm>
              <a:custGeom>
                <a:avLst/>
                <a:gdLst>
                  <a:gd name="T0" fmla="*/ 72 w 106"/>
                  <a:gd name="T1" fmla="*/ 60 h 72"/>
                  <a:gd name="T2" fmla="*/ 72 w 106"/>
                  <a:gd name="T3" fmla="*/ 60 h 72"/>
                  <a:gd name="T4" fmla="*/ 78 w 106"/>
                  <a:gd name="T5" fmla="*/ 60 h 72"/>
                  <a:gd name="T6" fmla="*/ 80 w 106"/>
                  <a:gd name="T7" fmla="*/ 58 h 72"/>
                  <a:gd name="T8" fmla="*/ 82 w 106"/>
                  <a:gd name="T9" fmla="*/ 56 h 72"/>
                  <a:gd name="T10" fmla="*/ 88 w 106"/>
                  <a:gd name="T11" fmla="*/ 50 h 72"/>
                  <a:gd name="T12" fmla="*/ 90 w 106"/>
                  <a:gd name="T13" fmla="*/ 46 h 72"/>
                  <a:gd name="T14" fmla="*/ 90 w 106"/>
                  <a:gd name="T15" fmla="*/ 38 h 72"/>
                  <a:gd name="T16" fmla="*/ 90 w 106"/>
                  <a:gd name="T17" fmla="*/ 30 h 72"/>
                  <a:gd name="T18" fmla="*/ 92 w 106"/>
                  <a:gd name="T19" fmla="*/ 24 h 72"/>
                  <a:gd name="T20" fmla="*/ 100 w 106"/>
                  <a:gd name="T21" fmla="*/ 22 h 72"/>
                  <a:gd name="T22" fmla="*/ 104 w 106"/>
                  <a:gd name="T23" fmla="*/ 18 h 72"/>
                  <a:gd name="T24" fmla="*/ 106 w 106"/>
                  <a:gd name="T25" fmla="*/ 4 h 72"/>
                  <a:gd name="T26" fmla="*/ 104 w 106"/>
                  <a:gd name="T27" fmla="*/ 4 h 72"/>
                  <a:gd name="T28" fmla="*/ 98 w 106"/>
                  <a:gd name="T29" fmla="*/ 2 h 72"/>
                  <a:gd name="T30" fmla="*/ 92 w 106"/>
                  <a:gd name="T31" fmla="*/ 0 h 72"/>
                  <a:gd name="T32" fmla="*/ 88 w 106"/>
                  <a:gd name="T33" fmla="*/ 2 h 72"/>
                  <a:gd name="T34" fmla="*/ 80 w 106"/>
                  <a:gd name="T35" fmla="*/ 2 h 72"/>
                  <a:gd name="T36" fmla="*/ 74 w 106"/>
                  <a:gd name="T37" fmla="*/ 2 h 72"/>
                  <a:gd name="T38" fmla="*/ 70 w 106"/>
                  <a:gd name="T39" fmla="*/ 4 h 72"/>
                  <a:gd name="T40" fmla="*/ 68 w 106"/>
                  <a:gd name="T41" fmla="*/ 6 h 72"/>
                  <a:gd name="T42" fmla="*/ 62 w 106"/>
                  <a:gd name="T43" fmla="*/ 4 h 72"/>
                  <a:gd name="T44" fmla="*/ 60 w 106"/>
                  <a:gd name="T45" fmla="*/ 4 h 72"/>
                  <a:gd name="T46" fmla="*/ 52 w 106"/>
                  <a:gd name="T47" fmla="*/ 6 h 72"/>
                  <a:gd name="T48" fmla="*/ 44 w 106"/>
                  <a:gd name="T49" fmla="*/ 6 h 72"/>
                  <a:gd name="T50" fmla="*/ 42 w 106"/>
                  <a:gd name="T51" fmla="*/ 6 h 72"/>
                  <a:gd name="T52" fmla="*/ 44 w 106"/>
                  <a:gd name="T53" fmla="*/ 12 h 72"/>
                  <a:gd name="T54" fmla="*/ 44 w 106"/>
                  <a:gd name="T55" fmla="*/ 14 h 72"/>
                  <a:gd name="T56" fmla="*/ 36 w 106"/>
                  <a:gd name="T57" fmla="*/ 12 h 72"/>
                  <a:gd name="T58" fmla="*/ 30 w 106"/>
                  <a:gd name="T59" fmla="*/ 12 h 72"/>
                  <a:gd name="T60" fmla="*/ 24 w 106"/>
                  <a:gd name="T61" fmla="*/ 12 h 72"/>
                  <a:gd name="T62" fmla="*/ 16 w 106"/>
                  <a:gd name="T63" fmla="*/ 10 h 72"/>
                  <a:gd name="T64" fmla="*/ 14 w 106"/>
                  <a:gd name="T65" fmla="*/ 6 h 72"/>
                  <a:gd name="T66" fmla="*/ 12 w 106"/>
                  <a:gd name="T67" fmla="*/ 6 h 72"/>
                  <a:gd name="T68" fmla="*/ 12 w 106"/>
                  <a:gd name="T69" fmla="*/ 10 h 72"/>
                  <a:gd name="T70" fmla="*/ 12 w 106"/>
                  <a:gd name="T71" fmla="*/ 12 h 72"/>
                  <a:gd name="T72" fmla="*/ 12 w 106"/>
                  <a:gd name="T73" fmla="*/ 18 h 72"/>
                  <a:gd name="T74" fmla="*/ 8 w 106"/>
                  <a:gd name="T75" fmla="*/ 22 h 72"/>
                  <a:gd name="T76" fmla="*/ 6 w 106"/>
                  <a:gd name="T77" fmla="*/ 22 h 72"/>
                  <a:gd name="T78" fmla="*/ 4 w 106"/>
                  <a:gd name="T79" fmla="*/ 22 h 72"/>
                  <a:gd name="T80" fmla="*/ 0 w 106"/>
                  <a:gd name="T81" fmla="*/ 28 h 72"/>
                  <a:gd name="T82" fmla="*/ 4 w 106"/>
                  <a:gd name="T83" fmla="*/ 28 h 72"/>
                  <a:gd name="T84" fmla="*/ 6 w 106"/>
                  <a:gd name="T85" fmla="*/ 32 h 72"/>
                  <a:gd name="T86" fmla="*/ 6 w 106"/>
                  <a:gd name="T87" fmla="*/ 36 h 72"/>
                  <a:gd name="T88" fmla="*/ 4 w 106"/>
                  <a:gd name="T89" fmla="*/ 38 h 72"/>
                  <a:gd name="T90" fmla="*/ 8 w 106"/>
                  <a:gd name="T91" fmla="*/ 40 h 72"/>
                  <a:gd name="T92" fmla="*/ 12 w 106"/>
                  <a:gd name="T93" fmla="*/ 42 h 72"/>
                  <a:gd name="T94" fmla="*/ 14 w 106"/>
                  <a:gd name="T95" fmla="*/ 48 h 72"/>
                  <a:gd name="T96" fmla="*/ 16 w 106"/>
                  <a:gd name="T97" fmla="*/ 54 h 72"/>
                  <a:gd name="T98" fmla="*/ 24 w 106"/>
                  <a:gd name="T99" fmla="*/ 60 h 72"/>
                  <a:gd name="T100" fmla="*/ 36 w 106"/>
                  <a:gd name="T101" fmla="*/ 68 h 72"/>
                  <a:gd name="T102" fmla="*/ 42 w 106"/>
                  <a:gd name="T103" fmla="*/ 72 h 72"/>
                  <a:gd name="T104" fmla="*/ 46 w 106"/>
                  <a:gd name="T105" fmla="*/ 68 h 72"/>
                  <a:gd name="T106" fmla="*/ 50 w 106"/>
                  <a:gd name="T107" fmla="*/ 68 h 72"/>
                  <a:gd name="T108" fmla="*/ 52 w 106"/>
                  <a:gd name="T109" fmla="*/ 66 h 72"/>
                  <a:gd name="T110" fmla="*/ 54 w 106"/>
                  <a:gd name="T111" fmla="*/ 64 h 72"/>
                  <a:gd name="T112" fmla="*/ 60 w 106"/>
                  <a:gd name="T113" fmla="*/ 60 h 72"/>
                  <a:gd name="T114" fmla="*/ 64 w 106"/>
                  <a:gd name="T115" fmla="*/ 60 h 72"/>
                  <a:gd name="T116" fmla="*/ 72 w 106"/>
                  <a:gd name="T117" fmla="*/ 60 h 72"/>
                  <a:gd name="T118" fmla="*/ 72 w 106"/>
                  <a:gd name="T119" fmla="*/ 60 h 72"/>
                  <a:gd name="T120" fmla="*/ 72 w 106"/>
                  <a:gd name="T121" fmla="*/ 6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6" h="72">
                    <a:moveTo>
                      <a:pt x="72" y="60"/>
                    </a:moveTo>
                    <a:lnTo>
                      <a:pt x="72" y="60"/>
                    </a:lnTo>
                    <a:lnTo>
                      <a:pt x="78" y="60"/>
                    </a:lnTo>
                    <a:lnTo>
                      <a:pt x="80" y="58"/>
                    </a:lnTo>
                    <a:lnTo>
                      <a:pt x="82" y="56"/>
                    </a:lnTo>
                    <a:lnTo>
                      <a:pt x="88" y="50"/>
                    </a:lnTo>
                    <a:lnTo>
                      <a:pt x="90" y="46"/>
                    </a:lnTo>
                    <a:lnTo>
                      <a:pt x="90" y="38"/>
                    </a:lnTo>
                    <a:lnTo>
                      <a:pt x="90" y="30"/>
                    </a:lnTo>
                    <a:lnTo>
                      <a:pt x="92" y="24"/>
                    </a:lnTo>
                    <a:lnTo>
                      <a:pt x="100" y="22"/>
                    </a:lnTo>
                    <a:lnTo>
                      <a:pt x="104" y="18"/>
                    </a:lnTo>
                    <a:lnTo>
                      <a:pt x="106" y="4"/>
                    </a:lnTo>
                    <a:lnTo>
                      <a:pt x="104" y="4"/>
                    </a:lnTo>
                    <a:lnTo>
                      <a:pt x="98" y="2"/>
                    </a:lnTo>
                    <a:lnTo>
                      <a:pt x="92" y="0"/>
                    </a:lnTo>
                    <a:lnTo>
                      <a:pt x="88" y="2"/>
                    </a:lnTo>
                    <a:lnTo>
                      <a:pt x="80" y="2"/>
                    </a:lnTo>
                    <a:lnTo>
                      <a:pt x="74" y="2"/>
                    </a:lnTo>
                    <a:lnTo>
                      <a:pt x="70" y="4"/>
                    </a:lnTo>
                    <a:lnTo>
                      <a:pt x="68" y="6"/>
                    </a:lnTo>
                    <a:lnTo>
                      <a:pt x="62" y="4"/>
                    </a:lnTo>
                    <a:lnTo>
                      <a:pt x="60" y="4"/>
                    </a:lnTo>
                    <a:lnTo>
                      <a:pt x="52" y="6"/>
                    </a:lnTo>
                    <a:lnTo>
                      <a:pt x="44" y="6"/>
                    </a:lnTo>
                    <a:lnTo>
                      <a:pt x="42" y="6"/>
                    </a:lnTo>
                    <a:lnTo>
                      <a:pt x="44" y="12"/>
                    </a:lnTo>
                    <a:lnTo>
                      <a:pt x="44" y="14"/>
                    </a:lnTo>
                    <a:lnTo>
                      <a:pt x="36" y="12"/>
                    </a:lnTo>
                    <a:lnTo>
                      <a:pt x="30" y="12"/>
                    </a:lnTo>
                    <a:lnTo>
                      <a:pt x="24" y="12"/>
                    </a:lnTo>
                    <a:lnTo>
                      <a:pt x="16" y="10"/>
                    </a:lnTo>
                    <a:lnTo>
                      <a:pt x="14" y="6"/>
                    </a:lnTo>
                    <a:lnTo>
                      <a:pt x="12" y="6"/>
                    </a:lnTo>
                    <a:lnTo>
                      <a:pt x="12" y="10"/>
                    </a:lnTo>
                    <a:lnTo>
                      <a:pt x="12" y="12"/>
                    </a:lnTo>
                    <a:lnTo>
                      <a:pt x="12" y="18"/>
                    </a:lnTo>
                    <a:lnTo>
                      <a:pt x="8" y="22"/>
                    </a:lnTo>
                    <a:lnTo>
                      <a:pt x="6" y="22"/>
                    </a:lnTo>
                    <a:lnTo>
                      <a:pt x="4" y="22"/>
                    </a:lnTo>
                    <a:lnTo>
                      <a:pt x="0" y="28"/>
                    </a:lnTo>
                    <a:lnTo>
                      <a:pt x="4" y="28"/>
                    </a:lnTo>
                    <a:lnTo>
                      <a:pt x="6" y="32"/>
                    </a:lnTo>
                    <a:lnTo>
                      <a:pt x="6" y="36"/>
                    </a:lnTo>
                    <a:lnTo>
                      <a:pt x="4" y="38"/>
                    </a:lnTo>
                    <a:lnTo>
                      <a:pt x="8" y="40"/>
                    </a:lnTo>
                    <a:lnTo>
                      <a:pt x="12" y="42"/>
                    </a:lnTo>
                    <a:lnTo>
                      <a:pt x="14" y="48"/>
                    </a:lnTo>
                    <a:lnTo>
                      <a:pt x="16" y="54"/>
                    </a:lnTo>
                    <a:lnTo>
                      <a:pt x="24" y="60"/>
                    </a:lnTo>
                    <a:lnTo>
                      <a:pt x="36" y="68"/>
                    </a:lnTo>
                    <a:lnTo>
                      <a:pt x="42" y="72"/>
                    </a:lnTo>
                    <a:lnTo>
                      <a:pt x="46" y="68"/>
                    </a:lnTo>
                    <a:lnTo>
                      <a:pt x="50" y="68"/>
                    </a:lnTo>
                    <a:lnTo>
                      <a:pt x="52" y="66"/>
                    </a:lnTo>
                    <a:lnTo>
                      <a:pt x="54" y="64"/>
                    </a:lnTo>
                    <a:lnTo>
                      <a:pt x="60" y="60"/>
                    </a:lnTo>
                    <a:lnTo>
                      <a:pt x="64" y="60"/>
                    </a:lnTo>
                    <a:lnTo>
                      <a:pt x="72" y="60"/>
                    </a:lnTo>
                    <a:lnTo>
                      <a:pt x="72" y="60"/>
                    </a:lnTo>
                    <a:lnTo>
                      <a:pt x="72" y="6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2" name="Freeform 1662"/>
              <p:cNvSpPr>
                <a:spLocks/>
              </p:cNvSpPr>
              <p:nvPr/>
            </p:nvSpPr>
            <p:spPr bwMode="auto">
              <a:xfrm>
                <a:off x="276225" y="4079875"/>
                <a:ext cx="63500" cy="53975"/>
              </a:xfrm>
              <a:custGeom>
                <a:avLst/>
                <a:gdLst>
                  <a:gd name="T0" fmla="*/ 2 w 40"/>
                  <a:gd name="T1" fmla="*/ 10 h 34"/>
                  <a:gd name="T2" fmla="*/ 2 w 40"/>
                  <a:gd name="T3" fmla="*/ 16 h 34"/>
                  <a:gd name="T4" fmla="*/ 8 w 40"/>
                  <a:gd name="T5" fmla="*/ 18 h 34"/>
                  <a:gd name="T6" fmla="*/ 12 w 40"/>
                  <a:gd name="T7" fmla="*/ 18 h 34"/>
                  <a:gd name="T8" fmla="*/ 16 w 40"/>
                  <a:gd name="T9" fmla="*/ 26 h 34"/>
                  <a:gd name="T10" fmla="*/ 16 w 40"/>
                  <a:gd name="T11" fmla="*/ 32 h 34"/>
                  <a:gd name="T12" fmla="*/ 20 w 40"/>
                  <a:gd name="T13" fmla="*/ 32 h 34"/>
                  <a:gd name="T14" fmla="*/ 22 w 40"/>
                  <a:gd name="T15" fmla="*/ 32 h 34"/>
                  <a:gd name="T16" fmla="*/ 22 w 40"/>
                  <a:gd name="T17" fmla="*/ 34 h 34"/>
                  <a:gd name="T18" fmla="*/ 26 w 40"/>
                  <a:gd name="T19" fmla="*/ 32 h 34"/>
                  <a:gd name="T20" fmla="*/ 26 w 40"/>
                  <a:gd name="T21" fmla="*/ 26 h 34"/>
                  <a:gd name="T22" fmla="*/ 30 w 40"/>
                  <a:gd name="T23" fmla="*/ 26 h 34"/>
                  <a:gd name="T24" fmla="*/ 36 w 40"/>
                  <a:gd name="T25" fmla="*/ 24 h 34"/>
                  <a:gd name="T26" fmla="*/ 38 w 40"/>
                  <a:gd name="T27" fmla="*/ 22 h 34"/>
                  <a:gd name="T28" fmla="*/ 38 w 40"/>
                  <a:gd name="T29" fmla="*/ 18 h 34"/>
                  <a:gd name="T30" fmla="*/ 38 w 40"/>
                  <a:gd name="T31" fmla="*/ 16 h 34"/>
                  <a:gd name="T32" fmla="*/ 36 w 40"/>
                  <a:gd name="T33" fmla="*/ 10 h 34"/>
                  <a:gd name="T34" fmla="*/ 40 w 40"/>
                  <a:gd name="T35" fmla="*/ 10 h 34"/>
                  <a:gd name="T36" fmla="*/ 40 w 40"/>
                  <a:gd name="T37" fmla="*/ 8 h 34"/>
                  <a:gd name="T38" fmla="*/ 40 w 40"/>
                  <a:gd name="T39" fmla="*/ 6 h 34"/>
                  <a:gd name="T40" fmla="*/ 40 w 40"/>
                  <a:gd name="T41" fmla="*/ 0 h 34"/>
                  <a:gd name="T42" fmla="*/ 18 w 40"/>
                  <a:gd name="T43" fmla="*/ 0 h 34"/>
                  <a:gd name="T44" fmla="*/ 10 w 40"/>
                  <a:gd name="T45" fmla="*/ 6 h 34"/>
                  <a:gd name="T46" fmla="*/ 0 w 40"/>
                  <a:gd name="T47" fmla="*/ 8 h 34"/>
                  <a:gd name="T48" fmla="*/ 2 w 40"/>
                  <a:gd name="T49" fmla="*/ 10 h 34"/>
                  <a:gd name="T50" fmla="*/ 2 w 40"/>
                  <a:gd name="T51" fmla="*/ 10 h 34"/>
                  <a:gd name="T52" fmla="*/ 2 w 40"/>
                  <a:gd name="T53" fmla="*/ 1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0" h="34">
                    <a:moveTo>
                      <a:pt x="2" y="10"/>
                    </a:moveTo>
                    <a:lnTo>
                      <a:pt x="2" y="16"/>
                    </a:lnTo>
                    <a:lnTo>
                      <a:pt x="8" y="18"/>
                    </a:lnTo>
                    <a:lnTo>
                      <a:pt x="12" y="18"/>
                    </a:lnTo>
                    <a:lnTo>
                      <a:pt x="16" y="26"/>
                    </a:lnTo>
                    <a:lnTo>
                      <a:pt x="16" y="32"/>
                    </a:lnTo>
                    <a:lnTo>
                      <a:pt x="20" y="32"/>
                    </a:lnTo>
                    <a:lnTo>
                      <a:pt x="22" y="32"/>
                    </a:lnTo>
                    <a:lnTo>
                      <a:pt x="22" y="34"/>
                    </a:lnTo>
                    <a:lnTo>
                      <a:pt x="26" y="32"/>
                    </a:lnTo>
                    <a:lnTo>
                      <a:pt x="26" y="26"/>
                    </a:lnTo>
                    <a:lnTo>
                      <a:pt x="30" y="26"/>
                    </a:lnTo>
                    <a:lnTo>
                      <a:pt x="36" y="24"/>
                    </a:lnTo>
                    <a:lnTo>
                      <a:pt x="38" y="22"/>
                    </a:lnTo>
                    <a:lnTo>
                      <a:pt x="38" y="18"/>
                    </a:lnTo>
                    <a:lnTo>
                      <a:pt x="38" y="16"/>
                    </a:lnTo>
                    <a:lnTo>
                      <a:pt x="36" y="10"/>
                    </a:lnTo>
                    <a:lnTo>
                      <a:pt x="40" y="10"/>
                    </a:lnTo>
                    <a:lnTo>
                      <a:pt x="40" y="8"/>
                    </a:lnTo>
                    <a:lnTo>
                      <a:pt x="40" y="6"/>
                    </a:lnTo>
                    <a:lnTo>
                      <a:pt x="40" y="0"/>
                    </a:lnTo>
                    <a:lnTo>
                      <a:pt x="18" y="0"/>
                    </a:lnTo>
                    <a:lnTo>
                      <a:pt x="10" y="6"/>
                    </a:lnTo>
                    <a:lnTo>
                      <a:pt x="0" y="8"/>
                    </a:lnTo>
                    <a:lnTo>
                      <a:pt x="2" y="10"/>
                    </a:lnTo>
                    <a:lnTo>
                      <a:pt x="2" y="10"/>
                    </a:lnTo>
                    <a:lnTo>
                      <a:pt x="2" y="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3" name="Freeform 1663"/>
              <p:cNvSpPr>
                <a:spLocks/>
              </p:cNvSpPr>
              <p:nvPr/>
            </p:nvSpPr>
            <p:spPr bwMode="auto">
              <a:xfrm>
                <a:off x="311150" y="4079875"/>
                <a:ext cx="177800" cy="155575"/>
              </a:xfrm>
              <a:custGeom>
                <a:avLst/>
                <a:gdLst>
                  <a:gd name="T0" fmla="*/ 24 w 112"/>
                  <a:gd name="T1" fmla="*/ 70 h 98"/>
                  <a:gd name="T2" fmla="*/ 32 w 112"/>
                  <a:gd name="T3" fmla="*/ 64 h 98"/>
                  <a:gd name="T4" fmla="*/ 34 w 112"/>
                  <a:gd name="T5" fmla="*/ 56 h 98"/>
                  <a:gd name="T6" fmla="*/ 40 w 112"/>
                  <a:gd name="T7" fmla="*/ 46 h 98"/>
                  <a:gd name="T8" fmla="*/ 52 w 112"/>
                  <a:gd name="T9" fmla="*/ 50 h 98"/>
                  <a:gd name="T10" fmla="*/ 60 w 112"/>
                  <a:gd name="T11" fmla="*/ 52 h 98"/>
                  <a:gd name="T12" fmla="*/ 60 w 112"/>
                  <a:gd name="T13" fmla="*/ 60 h 98"/>
                  <a:gd name="T14" fmla="*/ 66 w 112"/>
                  <a:gd name="T15" fmla="*/ 64 h 98"/>
                  <a:gd name="T16" fmla="*/ 68 w 112"/>
                  <a:gd name="T17" fmla="*/ 74 h 98"/>
                  <a:gd name="T18" fmla="*/ 72 w 112"/>
                  <a:gd name="T19" fmla="*/ 78 h 98"/>
                  <a:gd name="T20" fmla="*/ 78 w 112"/>
                  <a:gd name="T21" fmla="*/ 78 h 98"/>
                  <a:gd name="T22" fmla="*/ 80 w 112"/>
                  <a:gd name="T23" fmla="*/ 72 h 98"/>
                  <a:gd name="T24" fmla="*/ 86 w 112"/>
                  <a:gd name="T25" fmla="*/ 86 h 98"/>
                  <a:gd name="T26" fmla="*/ 84 w 112"/>
                  <a:gd name="T27" fmla="*/ 92 h 98"/>
                  <a:gd name="T28" fmla="*/ 90 w 112"/>
                  <a:gd name="T29" fmla="*/ 88 h 98"/>
                  <a:gd name="T30" fmla="*/ 96 w 112"/>
                  <a:gd name="T31" fmla="*/ 88 h 98"/>
                  <a:gd name="T32" fmla="*/ 102 w 112"/>
                  <a:gd name="T33" fmla="*/ 86 h 98"/>
                  <a:gd name="T34" fmla="*/ 104 w 112"/>
                  <a:gd name="T35" fmla="*/ 80 h 98"/>
                  <a:gd name="T36" fmla="*/ 108 w 112"/>
                  <a:gd name="T37" fmla="*/ 74 h 98"/>
                  <a:gd name="T38" fmla="*/ 108 w 112"/>
                  <a:gd name="T39" fmla="*/ 70 h 98"/>
                  <a:gd name="T40" fmla="*/ 106 w 112"/>
                  <a:gd name="T41" fmla="*/ 62 h 98"/>
                  <a:gd name="T42" fmla="*/ 112 w 112"/>
                  <a:gd name="T43" fmla="*/ 56 h 98"/>
                  <a:gd name="T44" fmla="*/ 106 w 112"/>
                  <a:gd name="T45" fmla="*/ 56 h 98"/>
                  <a:gd name="T46" fmla="*/ 98 w 112"/>
                  <a:gd name="T47" fmla="*/ 46 h 98"/>
                  <a:gd name="T48" fmla="*/ 94 w 112"/>
                  <a:gd name="T49" fmla="*/ 46 h 98"/>
                  <a:gd name="T50" fmla="*/ 88 w 112"/>
                  <a:gd name="T51" fmla="*/ 44 h 98"/>
                  <a:gd name="T52" fmla="*/ 84 w 112"/>
                  <a:gd name="T53" fmla="*/ 42 h 98"/>
                  <a:gd name="T54" fmla="*/ 90 w 112"/>
                  <a:gd name="T55" fmla="*/ 36 h 98"/>
                  <a:gd name="T56" fmla="*/ 88 w 112"/>
                  <a:gd name="T57" fmla="*/ 28 h 98"/>
                  <a:gd name="T58" fmla="*/ 84 w 112"/>
                  <a:gd name="T59" fmla="*/ 24 h 98"/>
                  <a:gd name="T60" fmla="*/ 86 w 112"/>
                  <a:gd name="T61" fmla="*/ 16 h 98"/>
                  <a:gd name="T62" fmla="*/ 78 w 112"/>
                  <a:gd name="T63" fmla="*/ 8 h 98"/>
                  <a:gd name="T64" fmla="*/ 72 w 112"/>
                  <a:gd name="T65" fmla="*/ 8 h 98"/>
                  <a:gd name="T66" fmla="*/ 70 w 112"/>
                  <a:gd name="T67" fmla="*/ 8 h 98"/>
                  <a:gd name="T68" fmla="*/ 66 w 112"/>
                  <a:gd name="T69" fmla="*/ 8 h 98"/>
                  <a:gd name="T70" fmla="*/ 58 w 112"/>
                  <a:gd name="T71" fmla="*/ 8 h 98"/>
                  <a:gd name="T72" fmla="*/ 52 w 112"/>
                  <a:gd name="T73" fmla="*/ 8 h 98"/>
                  <a:gd name="T74" fmla="*/ 44 w 112"/>
                  <a:gd name="T75" fmla="*/ 6 h 98"/>
                  <a:gd name="T76" fmla="*/ 34 w 112"/>
                  <a:gd name="T77" fmla="*/ 2 h 98"/>
                  <a:gd name="T78" fmla="*/ 24 w 112"/>
                  <a:gd name="T79" fmla="*/ 2 h 98"/>
                  <a:gd name="T80" fmla="*/ 18 w 112"/>
                  <a:gd name="T81" fmla="*/ 6 h 98"/>
                  <a:gd name="T82" fmla="*/ 18 w 112"/>
                  <a:gd name="T83" fmla="*/ 10 h 98"/>
                  <a:gd name="T84" fmla="*/ 16 w 112"/>
                  <a:gd name="T85" fmla="*/ 16 h 98"/>
                  <a:gd name="T86" fmla="*/ 16 w 112"/>
                  <a:gd name="T87" fmla="*/ 20 h 98"/>
                  <a:gd name="T88" fmla="*/ 8 w 112"/>
                  <a:gd name="T89" fmla="*/ 26 h 98"/>
                  <a:gd name="T90" fmla="*/ 4 w 112"/>
                  <a:gd name="T91" fmla="*/ 28 h 98"/>
                  <a:gd name="T92" fmla="*/ 8 w 112"/>
                  <a:gd name="T93" fmla="*/ 52 h 98"/>
                  <a:gd name="T94" fmla="*/ 14 w 112"/>
                  <a:gd name="T95" fmla="*/ 54 h 98"/>
                  <a:gd name="T96" fmla="*/ 18 w 112"/>
                  <a:gd name="T97" fmla="*/ 68 h 98"/>
                  <a:gd name="T98" fmla="*/ 24 w 112"/>
                  <a:gd name="T99" fmla="*/ 70 h 98"/>
                  <a:gd name="T100" fmla="*/ 24 w 112"/>
                  <a:gd name="T101" fmla="*/ 7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2" h="98">
                    <a:moveTo>
                      <a:pt x="24" y="70"/>
                    </a:moveTo>
                    <a:lnTo>
                      <a:pt x="24" y="70"/>
                    </a:lnTo>
                    <a:lnTo>
                      <a:pt x="30" y="68"/>
                    </a:lnTo>
                    <a:lnTo>
                      <a:pt x="32" y="64"/>
                    </a:lnTo>
                    <a:lnTo>
                      <a:pt x="32" y="62"/>
                    </a:lnTo>
                    <a:lnTo>
                      <a:pt x="34" y="56"/>
                    </a:lnTo>
                    <a:lnTo>
                      <a:pt x="36" y="50"/>
                    </a:lnTo>
                    <a:lnTo>
                      <a:pt x="40" y="46"/>
                    </a:lnTo>
                    <a:lnTo>
                      <a:pt x="48" y="50"/>
                    </a:lnTo>
                    <a:lnTo>
                      <a:pt x="52" y="50"/>
                    </a:lnTo>
                    <a:lnTo>
                      <a:pt x="54" y="50"/>
                    </a:lnTo>
                    <a:lnTo>
                      <a:pt x="60" y="52"/>
                    </a:lnTo>
                    <a:lnTo>
                      <a:pt x="60" y="56"/>
                    </a:lnTo>
                    <a:lnTo>
                      <a:pt x="60" y="60"/>
                    </a:lnTo>
                    <a:lnTo>
                      <a:pt x="62" y="60"/>
                    </a:lnTo>
                    <a:lnTo>
                      <a:pt x="66" y="64"/>
                    </a:lnTo>
                    <a:lnTo>
                      <a:pt x="68" y="70"/>
                    </a:lnTo>
                    <a:lnTo>
                      <a:pt x="68" y="74"/>
                    </a:lnTo>
                    <a:lnTo>
                      <a:pt x="66" y="80"/>
                    </a:lnTo>
                    <a:lnTo>
                      <a:pt x="72" y="78"/>
                    </a:lnTo>
                    <a:lnTo>
                      <a:pt x="76" y="78"/>
                    </a:lnTo>
                    <a:lnTo>
                      <a:pt x="78" y="78"/>
                    </a:lnTo>
                    <a:lnTo>
                      <a:pt x="80" y="74"/>
                    </a:lnTo>
                    <a:lnTo>
                      <a:pt x="80" y="72"/>
                    </a:lnTo>
                    <a:lnTo>
                      <a:pt x="86" y="82"/>
                    </a:lnTo>
                    <a:lnTo>
                      <a:pt x="86" y="86"/>
                    </a:lnTo>
                    <a:lnTo>
                      <a:pt x="86" y="90"/>
                    </a:lnTo>
                    <a:lnTo>
                      <a:pt x="84" y="92"/>
                    </a:lnTo>
                    <a:lnTo>
                      <a:pt x="86" y="98"/>
                    </a:lnTo>
                    <a:lnTo>
                      <a:pt x="90" y="88"/>
                    </a:lnTo>
                    <a:lnTo>
                      <a:pt x="94" y="88"/>
                    </a:lnTo>
                    <a:lnTo>
                      <a:pt x="96" y="88"/>
                    </a:lnTo>
                    <a:lnTo>
                      <a:pt x="98" y="90"/>
                    </a:lnTo>
                    <a:lnTo>
                      <a:pt x="102" y="86"/>
                    </a:lnTo>
                    <a:lnTo>
                      <a:pt x="102" y="80"/>
                    </a:lnTo>
                    <a:lnTo>
                      <a:pt x="104" y="80"/>
                    </a:lnTo>
                    <a:lnTo>
                      <a:pt x="106" y="78"/>
                    </a:lnTo>
                    <a:lnTo>
                      <a:pt x="108" y="74"/>
                    </a:lnTo>
                    <a:lnTo>
                      <a:pt x="112" y="72"/>
                    </a:lnTo>
                    <a:lnTo>
                      <a:pt x="108" y="70"/>
                    </a:lnTo>
                    <a:lnTo>
                      <a:pt x="106" y="64"/>
                    </a:lnTo>
                    <a:lnTo>
                      <a:pt x="106" y="62"/>
                    </a:lnTo>
                    <a:lnTo>
                      <a:pt x="106" y="60"/>
                    </a:lnTo>
                    <a:lnTo>
                      <a:pt x="112" y="56"/>
                    </a:lnTo>
                    <a:lnTo>
                      <a:pt x="108" y="56"/>
                    </a:lnTo>
                    <a:lnTo>
                      <a:pt x="106" y="56"/>
                    </a:lnTo>
                    <a:lnTo>
                      <a:pt x="102" y="54"/>
                    </a:lnTo>
                    <a:lnTo>
                      <a:pt x="98" y="46"/>
                    </a:lnTo>
                    <a:lnTo>
                      <a:pt x="96" y="46"/>
                    </a:lnTo>
                    <a:lnTo>
                      <a:pt x="94" y="46"/>
                    </a:lnTo>
                    <a:lnTo>
                      <a:pt x="90" y="44"/>
                    </a:lnTo>
                    <a:lnTo>
                      <a:pt x="88" y="44"/>
                    </a:lnTo>
                    <a:lnTo>
                      <a:pt x="86" y="44"/>
                    </a:lnTo>
                    <a:lnTo>
                      <a:pt x="84" y="42"/>
                    </a:lnTo>
                    <a:lnTo>
                      <a:pt x="94" y="34"/>
                    </a:lnTo>
                    <a:lnTo>
                      <a:pt x="90" y="36"/>
                    </a:lnTo>
                    <a:lnTo>
                      <a:pt x="88" y="34"/>
                    </a:lnTo>
                    <a:lnTo>
                      <a:pt x="88" y="28"/>
                    </a:lnTo>
                    <a:lnTo>
                      <a:pt x="84" y="26"/>
                    </a:lnTo>
                    <a:lnTo>
                      <a:pt x="84" y="24"/>
                    </a:lnTo>
                    <a:lnTo>
                      <a:pt x="86" y="24"/>
                    </a:lnTo>
                    <a:lnTo>
                      <a:pt x="86" y="16"/>
                    </a:lnTo>
                    <a:lnTo>
                      <a:pt x="84" y="8"/>
                    </a:lnTo>
                    <a:lnTo>
                      <a:pt x="78" y="8"/>
                    </a:lnTo>
                    <a:lnTo>
                      <a:pt x="76" y="8"/>
                    </a:lnTo>
                    <a:lnTo>
                      <a:pt x="72" y="8"/>
                    </a:lnTo>
                    <a:lnTo>
                      <a:pt x="70" y="6"/>
                    </a:lnTo>
                    <a:lnTo>
                      <a:pt x="70" y="8"/>
                    </a:lnTo>
                    <a:lnTo>
                      <a:pt x="68" y="10"/>
                    </a:lnTo>
                    <a:lnTo>
                      <a:pt x="66" y="8"/>
                    </a:lnTo>
                    <a:lnTo>
                      <a:pt x="60" y="8"/>
                    </a:lnTo>
                    <a:lnTo>
                      <a:pt x="58" y="8"/>
                    </a:lnTo>
                    <a:lnTo>
                      <a:pt x="54" y="8"/>
                    </a:lnTo>
                    <a:lnTo>
                      <a:pt x="52" y="8"/>
                    </a:lnTo>
                    <a:lnTo>
                      <a:pt x="52" y="2"/>
                    </a:lnTo>
                    <a:lnTo>
                      <a:pt x="44" y="6"/>
                    </a:lnTo>
                    <a:lnTo>
                      <a:pt x="36" y="6"/>
                    </a:lnTo>
                    <a:lnTo>
                      <a:pt x="34" y="2"/>
                    </a:lnTo>
                    <a:lnTo>
                      <a:pt x="30" y="2"/>
                    </a:lnTo>
                    <a:lnTo>
                      <a:pt x="24" y="2"/>
                    </a:lnTo>
                    <a:lnTo>
                      <a:pt x="18" y="0"/>
                    </a:lnTo>
                    <a:lnTo>
                      <a:pt x="18" y="6"/>
                    </a:lnTo>
                    <a:lnTo>
                      <a:pt x="18" y="8"/>
                    </a:lnTo>
                    <a:lnTo>
                      <a:pt x="18" y="10"/>
                    </a:lnTo>
                    <a:lnTo>
                      <a:pt x="14" y="10"/>
                    </a:lnTo>
                    <a:lnTo>
                      <a:pt x="16" y="16"/>
                    </a:lnTo>
                    <a:lnTo>
                      <a:pt x="16" y="18"/>
                    </a:lnTo>
                    <a:lnTo>
                      <a:pt x="16" y="20"/>
                    </a:lnTo>
                    <a:lnTo>
                      <a:pt x="14" y="24"/>
                    </a:lnTo>
                    <a:lnTo>
                      <a:pt x="8" y="26"/>
                    </a:lnTo>
                    <a:lnTo>
                      <a:pt x="4" y="26"/>
                    </a:lnTo>
                    <a:lnTo>
                      <a:pt x="4" y="28"/>
                    </a:lnTo>
                    <a:lnTo>
                      <a:pt x="0" y="30"/>
                    </a:lnTo>
                    <a:lnTo>
                      <a:pt x="8" y="52"/>
                    </a:lnTo>
                    <a:lnTo>
                      <a:pt x="16" y="52"/>
                    </a:lnTo>
                    <a:lnTo>
                      <a:pt x="14" y="54"/>
                    </a:lnTo>
                    <a:lnTo>
                      <a:pt x="14" y="62"/>
                    </a:lnTo>
                    <a:lnTo>
                      <a:pt x="18" y="68"/>
                    </a:lnTo>
                    <a:lnTo>
                      <a:pt x="22" y="70"/>
                    </a:lnTo>
                    <a:lnTo>
                      <a:pt x="24" y="70"/>
                    </a:lnTo>
                    <a:lnTo>
                      <a:pt x="24" y="70"/>
                    </a:lnTo>
                    <a:lnTo>
                      <a:pt x="24" y="7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4" name="Freeform 1664"/>
              <p:cNvSpPr>
                <a:spLocks noEditPoints="1"/>
              </p:cNvSpPr>
              <p:nvPr/>
            </p:nvSpPr>
            <p:spPr bwMode="auto">
              <a:xfrm>
                <a:off x="1117600" y="3209925"/>
                <a:ext cx="174625" cy="222250"/>
              </a:xfrm>
              <a:custGeom>
                <a:avLst/>
                <a:gdLst>
                  <a:gd name="T0" fmla="*/ 16 w 110"/>
                  <a:gd name="T1" fmla="*/ 56 h 140"/>
                  <a:gd name="T2" fmla="*/ 20 w 110"/>
                  <a:gd name="T3" fmla="*/ 60 h 140"/>
                  <a:gd name="T4" fmla="*/ 18 w 110"/>
                  <a:gd name="T5" fmla="*/ 74 h 140"/>
                  <a:gd name="T6" fmla="*/ 30 w 110"/>
                  <a:gd name="T7" fmla="*/ 70 h 140"/>
                  <a:gd name="T8" fmla="*/ 34 w 110"/>
                  <a:gd name="T9" fmla="*/ 78 h 140"/>
                  <a:gd name="T10" fmla="*/ 28 w 110"/>
                  <a:gd name="T11" fmla="*/ 96 h 140"/>
                  <a:gd name="T12" fmla="*/ 44 w 110"/>
                  <a:gd name="T13" fmla="*/ 90 h 140"/>
                  <a:gd name="T14" fmla="*/ 52 w 110"/>
                  <a:gd name="T15" fmla="*/ 82 h 140"/>
                  <a:gd name="T16" fmla="*/ 54 w 110"/>
                  <a:gd name="T17" fmla="*/ 80 h 140"/>
                  <a:gd name="T18" fmla="*/ 64 w 110"/>
                  <a:gd name="T19" fmla="*/ 74 h 140"/>
                  <a:gd name="T20" fmla="*/ 70 w 110"/>
                  <a:gd name="T21" fmla="*/ 72 h 140"/>
                  <a:gd name="T22" fmla="*/ 72 w 110"/>
                  <a:gd name="T23" fmla="*/ 78 h 140"/>
                  <a:gd name="T24" fmla="*/ 66 w 110"/>
                  <a:gd name="T25" fmla="*/ 66 h 140"/>
                  <a:gd name="T26" fmla="*/ 54 w 110"/>
                  <a:gd name="T27" fmla="*/ 56 h 140"/>
                  <a:gd name="T28" fmla="*/ 48 w 110"/>
                  <a:gd name="T29" fmla="*/ 56 h 140"/>
                  <a:gd name="T30" fmla="*/ 52 w 110"/>
                  <a:gd name="T31" fmla="*/ 48 h 140"/>
                  <a:gd name="T32" fmla="*/ 40 w 110"/>
                  <a:gd name="T33" fmla="*/ 30 h 140"/>
                  <a:gd name="T34" fmla="*/ 48 w 110"/>
                  <a:gd name="T35" fmla="*/ 26 h 140"/>
                  <a:gd name="T36" fmla="*/ 54 w 110"/>
                  <a:gd name="T37" fmla="*/ 30 h 140"/>
                  <a:gd name="T38" fmla="*/ 66 w 110"/>
                  <a:gd name="T39" fmla="*/ 28 h 140"/>
                  <a:gd name="T40" fmla="*/ 76 w 110"/>
                  <a:gd name="T41" fmla="*/ 16 h 140"/>
                  <a:gd name="T42" fmla="*/ 98 w 110"/>
                  <a:gd name="T43" fmla="*/ 18 h 140"/>
                  <a:gd name="T44" fmla="*/ 106 w 110"/>
                  <a:gd name="T45" fmla="*/ 10 h 140"/>
                  <a:gd name="T46" fmla="*/ 110 w 110"/>
                  <a:gd name="T47" fmla="*/ 6 h 140"/>
                  <a:gd name="T48" fmla="*/ 100 w 110"/>
                  <a:gd name="T49" fmla="*/ 0 h 140"/>
                  <a:gd name="T50" fmla="*/ 100 w 110"/>
                  <a:gd name="T51" fmla="*/ 6 h 140"/>
                  <a:gd name="T52" fmla="*/ 88 w 110"/>
                  <a:gd name="T53" fmla="*/ 8 h 140"/>
                  <a:gd name="T54" fmla="*/ 82 w 110"/>
                  <a:gd name="T55" fmla="*/ 0 h 140"/>
                  <a:gd name="T56" fmla="*/ 70 w 110"/>
                  <a:gd name="T57" fmla="*/ 8 h 140"/>
                  <a:gd name="T58" fmla="*/ 54 w 110"/>
                  <a:gd name="T59" fmla="*/ 8 h 140"/>
                  <a:gd name="T60" fmla="*/ 52 w 110"/>
                  <a:gd name="T61" fmla="*/ 12 h 140"/>
                  <a:gd name="T62" fmla="*/ 44 w 110"/>
                  <a:gd name="T63" fmla="*/ 12 h 140"/>
                  <a:gd name="T64" fmla="*/ 38 w 110"/>
                  <a:gd name="T65" fmla="*/ 18 h 140"/>
                  <a:gd name="T66" fmla="*/ 18 w 110"/>
                  <a:gd name="T67" fmla="*/ 26 h 140"/>
                  <a:gd name="T68" fmla="*/ 12 w 110"/>
                  <a:gd name="T69" fmla="*/ 38 h 140"/>
                  <a:gd name="T70" fmla="*/ 10 w 110"/>
                  <a:gd name="T71" fmla="*/ 44 h 140"/>
                  <a:gd name="T72" fmla="*/ 4 w 110"/>
                  <a:gd name="T73" fmla="*/ 44 h 140"/>
                  <a:gd name="T74" fmla="*/ 56 w 110"/>
                  <a:gd name="T75" fmla="*/ 66 h 140"/>
                  <a:gd name="T76" fmla="*/ 52 w 110"/>
                  <a:gd name="T77" fmla="*/ 64 h 140"/>
                  <a:gd name="T78" fmla="*/ 52 w 110"/>
                  <a:gd name="T79" fmla="*/ 62 h 140"/>
                  <a:gd name="T80" fmla="*/ 46 w 110"/>
                  <a:gd name="T81" fmla="*/ 62 h 140"/>
                  <a:gd name="T82" fmla="*/ 48 w 110"/>
                  <a:gd name="T83" fmla="*/ 60 h 140"/>
                  <a:gd name="T84" fmla="*/ 2 w 110"/>
                  <a:gd name="T85" fmla="*/ 46 h 140"/>
                  <a:gd name="T86" fmla="*/ 0 w 110"/>
                  <a:gd name="T87" fmla="*/ 42 h 140"/>
                  <a:gd name="T88" fmla="*/ 54 w 110"/>
                  <a:gd name="T89" fmla="*/ 132 h 140"/>
                  <a:gd name="T90" fmla="*/ 90 w 110"/>
                  <a:gd name="T91" fmla="*/ 128 h 140"/>
                  <a:gd name="T92" fmla="*/ 56 w 110"/>
                  <a:gd name="T93" fmla="*/ 126 h 140"/>
                  <a:gd name="T94" fmla="*/ 8 w 110"/>
                  <a:gd name="T95" fmla="*/ 74 h 140"/>
                  <a:gd name="T96" fmla="*/ 8 w 110"/>
                  <a:gd name="T97" fmla="*/ 74 h 140"/>
                  <a:gd name="T98" fmla="*/ 90 w 110"/>
                  <a:gd name="T99" fmla="*/ 70 h 140"/>
                  <a:gd name="T100" fmla="*/ 90 w 110"/>
                  <a:gd name="T101" fmla="*/ 70 h 140"/>
                  <a:gd name="T102" fmla="*/ 90 w 110"/>
                  <a:gd name="T103" fmla="*/ 52 h 140"/>
                  <a:gd name="T104" fmla="*/ 100 w 110"/>
                  <a:gd name="T105" fmla="*/ 60 h 140"/>
                  <a:gd name="T106" fmla="*/ 90 w 110"/>
                  <a:gd name="T107" fmla="*/ 5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0" h="140">
                    <a:moveTo>
                      <a:pt x="4" y="44"/>
                    </a:moveTo>
                    <a:lnTo>
                      <a:pt x="4" y="44"/>
                    </a:lnTo>
                    <a:lnTo>
                      <a:pt x="16" y="56"/>
                    </a:lnTo>
                    <a:lnTo>
                      <a:pt x="16" y="60"/>
                    </a:lnTo>
                    <a:lnTo>
                      <a:pt x="18" y="56"/>
                    </a:lnTo>
                    <a:lnTo>
                      <a:pt x="20" y="60"/>
                    </a:lnTo>
                    <a:lnTo>
                      <a:pt x="20" y="62"/>
                    </a:lnTo>
                    <a:lnTo>
                      <a:pt x="18" y="60"/>
                    </a:lnTo>
                    <a:lnTo>
                      <a:pt x="18" y="74"/>
                    </a:lnTo>
                    <a:lnTo>
                      <a:pt x="20" y="72"/>
                    </a:lnTo>
                    <a:lnTo>
                      <a:pt x="22" y="70"/>
                    </a:lnTo>
                    <a:lnTo>
                      <a:pt x="30" y="70"/>
                    </a:lnTo>
                    <a:lnTo>
                      <a:pt x="36" y="72"/>
                    </a:lnTo>
                    <a:lnTo>
                      <a:pt x="46" y="78"/>
                    </a:lnTo>
                    <a:lnTo>
                      <a:pt x="34" y="78"/>
                    </a:lnTo>
                    <a:lnTo>
                      <a:pt x="22" y="78"/>
                    </a:lnTo>
                    <a:lnTo>
                      <a:pt x="26" y="88"/>
                    </a:lnTo>
                    <a:lnTo>
                      <a:pt x="28" y="96"/>
                    </a:lnTo>
                    <a:lnTo>
                      <a:pt x="46" y="96"/>
                    </a:lnTo>
                    <a:lnTo>
                      <a:pt x="44" y="92"/>
                    </a:lnTo>
                    <a:lnTo>
                      <a:pt x="44" y="90"/>
                    </a:lnTo>
                    <a:lnTo>
                      <a:pt x="48" y="90"/>
                    </a:lnTo>
                    <a:lnTo>
                      <a:pt x="54" y="90"/>
                    </a:lnTo>
                    <a:lnTo>
                      <a:pt x="52" y="82"/>
                    </a:lnTo>
                    <a:lnTo>
                      <a:pt x="48" y="82"/>
                    </a:lnTo>
                    <a:lnTo>
                      <a:pt x="52" y="80"/>
                    </a:lnTo>
                    <a:lnTo>
                      <a:pt x="54" y="80"/>
                    </a:lnTo>
                    <a:lnTo>
                      <a:pt x="56" y="80"/>
                    </a:lnTo>
                    <a:lnTo>
                      <a:pt x="64" y="82"/>
                    </a:lnTo>
                    <a:lnTo>
                      <a:pt x="64" y="74"/>
                    </a:lnTo>
                    <a:lnTo>
                      <a:pt x="58" y="72"/>
                    </a:lnTo>
                    <a:lnTo>
                      <a:pt x="64" y="72"/>
                    </a:lnTo>
                    <a:lnTo>
                      <a:pt x="70" y="72"/>
                    </a:lnTo>
                    <a:lnTo>
                      <a:pt x="72" y="78"/>
                    </a:lnTo>
                    <a:lnTo>
                      <a:pt x="72" y="80"/>
                    </a:lnTo>
                    <a:lnTo>
                      <a:pt x="72" y="78"/>
                    </a:lnTo>
                    <a:lnTo>
                      <a:pt x="72" y="72"/>
                    </a:lnTo>
                    <a:lnTo>
                      <a:pt x="70" y="66"/>
                    </a:lnTo>
                    <a:lnTo>
                      <a:pt x="66" y="66"/>
                    </a:lnTo>
                    <a:lnTo>
                      <a:pt x="62" y="64"/>
                    </a:lnTo>
                    <a:lnTo>
                      <a:pt x="58" y="60"/>
                    </a:lnTo>
                    <a:lnTo>
                      <a:pt x="54" y="56"/>
                    </a:lnTo>
                    <a:lnTo>
                      <a:pt x="52" y="56"/>
                    </a:lnTo>
                    <a:lnTo>
                      <a:pt x="48" y="60"/>
                    </a:lnTo>
                    <a:lnTo>
                      <a:pt x="48" y="56"/>
                    </a:lnTo>
                    <a:lnTo>
                      <a:pt x="46" y="54"/>
                    </a:lnTo>
                    <a:lnTo>
                      <a:pt x="46" y="48"/>
                    </a:lnTo>
                    <a:lnTo>
                      <a:pt x="52" y="48"/>
                    </a:lnTo>
                    <a:lnTo>
                      <a:pt x="52" y="46"/>
                    </a:lnTo>
                    <a:lnTo>
                      <a:pt x="44" y="36"/>
                    </a:lnTo>
                    <a:lnTo>
                      <a:pt x="40" y="30"/>
                    </a:lnTo>
                    <a:lnTo>
                      <a:pt x="46" y="24"/>
                    </a:lnTo>
                    <a:lnTo>
                      <a:pt x="48" y="20"/>
                    </a:lnTo>
                    <a:lnTo>
                      <a:pt x="48" y="26"/>
                    </a:lnTo>
                    <a:lnTo>
                      <a:pt x="52" y="28"/>
                    </a:lnTo>
                    <a:lnTo>
                      <a:pt x="52" y="34"/>
                    </a:lnTo>
                    <a:lnTo>
                      <a:pt x="54" y="30"/>
                    </a:lnTo>
                    <a:lnTo>
                      <a:pt x="54" y="28"/>
                    </a:lnTo>
                    <a:lnTo>
                      <a:pt x="62" y="28"/>
                    </a:lnTo>
                    <a:lnTo>
                      <a:pt x="66" y="28"/>
                    </a:lnTo>
                    <a:lnTo>
                      <a:pt x="64" y="24"/>
                    </a:lnTo>
                    <a:lnTo>
                      <a:pt x="58" y="16"/>
                    </a:lnTo>
                    <a:lnTo>
                      <a:pt x="76" y="16"/>
                    </a:lnTo>
                    <a:lnTo>
                      <a:pt x="92" y="16"/>
                    </a:lnTo>
                    <a:lnTo>
                      <a:pt x="94" y="24"/>
                    </a:lnTo>
                    <a:lnTo>
                      <a:pt x="98" y="18"/>
                    </a:lnTo>
                    <a:lnTo>
                      <a:pt x="100" y="10"/>
                    </a:lnTo>
                    <a:lnTo>
                      <a:pt x="102" y="10"/>
                    </a:lnTo>
                    <a:lnTo>
                      <a:pt x="106" y="10"/>
                    </a:lnTo>
                    <a:lnTo>
                      <a:pt x="108" y="10"/>
                    </a:lnTo>
                    <a:lnTo>
                      <a:pt x="110" y="8"/>
                    </a:lnTo>
                    <a:lnTo>
                      <a:pt x="110" y="6"/>
                    </a:lnTo>
                    <a:lnTo>
                      <a:pt x="110" y="2"/>
                    </a:lnTo>
                    <a:lnTo>
                      <a:pt x="106" y="0"/>
                    </a:lnTo>
                    <a:lnTo>
                      <a:pt x="100" y="0"/>
                    </a:lnTo>
                    <a:lnTo>
                      <a:pt x="98" y="0"/>
                    </a:lnTo>
                    <a:lnTo>
                      <a:pt x="100" y="2"/>
                    </a:lnTo>
                    <a:lnTo>
                      <a:pt x="100" y="6"/>
                    </a:lnTo>
                    <a:lnTo>
                      <a:pt x="98" y="8"/>
                    </a:lnTo>
                    <a:lnTo>
                      <a:pt x="94" y="6"/>
                    </a:lnTo>
                    <a:lnTo>
                      <a:pt x="88" y="8"/>
                    </a:lnTo>
                    <a:lnTo>
                      <a:pt x="88" y="6"/>
                    </a:lnTo>
                    <a:lnTo>
                      <a:pt x="84" y="2"/>
                    </a:lnTo>
                    <a:lnTo>
                      <a:pt x="82" y="0"/>
                    </a:lnTo>
                    <a:lnTo>
                      <a:pt x="76" y="0"/>
                    </a:lnTo>
                    <a:lnTo>
                      <a:pt x="74" y="2"/>
                    </a:lnTo>
                    <a:lnTo>
                      <a:pt x="70" y="8"/>
                    </a:lnTo>
                    <a:lnTo>
                      <a:pt x="64" y="8"/>
                    </a:lnTo>
                    <a:lnTo>
                      <a:pt x="56" y="6"/>
                    </a:lnTo>
                    <a:lnTo>
                      <a:pt x="54" y="8"/>
                    </a:lnTo>
                    <a:lnTo>
                      <a:pt x="54" y="10"/>
                    </a:lnTo>
                    <a:lnTo>
                      <a:pt x="54" y="12"/>
                    </a:lnTo>
                    <a:lnTo>
                      <a:pt x="52" y="12"/>
                    </a:lnTo>
                    <a:lnTo>
                      <a:pt x="48" y="12"/>
                    </a:lnTo>
                    <a:lnTo>
                      <a:pt x="46" y="12"/>
                    </a:lnTo>
                    <a:lnTo>
                      <a:pt x="44" y="12"/>
                    </a:lnTo>
                    <a:lnTo>
                      <a:pt x="40" y="16"/>
                    </a:lnTo>
                    <a:lnTo>
                      <a:pt x="40" y="18"/>
                    </a:lnTo>
                    <a:lnTo>
                      <a:pt x="38" y="18"/>
                    </a:lnTo>
                    <a:lnTo>
                      <a:pt x="36" y="20"/>
                    </a:lnTo>
                    <a:lnTo>
                      <a:pt x="34" y="24"/>
                    </a:lnTo>
                    <a:lnTo>
                      <a:pt x="18" y="26"/>
                    </a:lnTo>
                    <a:lnTo>
                      <a:pt x="20" y="30"/>
                    </a:lnTo>
                    <a:lnTo>
                      <a:pt x="16" y="38"/>
                    </a:lnTo>
                    <a:lnTo>
                      <a:pt x="12" y="38"/>
                    </a:lnTo>
                    <a:lnTo>
                      <a:pt x="12" y="42"/>
                    </a:lnTo>
                    <a:lnTo>
                      <a:pt x="12" y="44"/>
                    </a:lnTo>
                    <a:lnTo>
                      <a:pt x="10" y="44"/>
                    </a:lnTo>
                    <a:lnTo>
                      <a:pt x="4" y="44"/>
                    </a:lnTo>
                    <a:lnTo>
                      <a:pt x="4" y="44"/>
                    </a:lnTo>
                    <a:lnTo>
                      <a:pt x="4" y="44"/>
                    </a:lnTo>
                    <a:close/>
                    <a:moveTo>
                      <a:pt x="52" y="62"/>
                    </a:moveTo>
                    <a:lnTo>
                      <a:pt x="52" y="62"/>
                    </a:lnTo>
                    <a:lnTo>
                      <a:pt x="56" y="66"/>
                    </a:lnTo>
                    <a:lnTo>
                      <a:pt x="56" y="70"/>
                    </a:lnTo>
                    <a:lnTo>
                      <a:pt x="52" y="70"/>
                    </a:lnTo>
                    <a:lnTo>
                      <a:pt x="52" y="64"/>
                    </a:lnTo>
                    <a:lnTo>
                      <a:pt x="52" y="62"/>
                    </a:lnTo>
                    <a:lnTo>
                      <a:pt x="52" y="62"/>
                    </a:lnTo>
                    <a:lnTo>
                      <a:pt x="52" y="62"/>
                    </a:lnTo>
                    <a:close/>
                    <a:moveTo>
                      <a:pt x="48" y="60"/>
                    </a:moveTo>
                    <a:lnTo>
                      <a:pt x="48" y="60"/>
                    </a:lnTo>
                    <a:lnTo>
                      <a:pt x="46" y="62"/>
                    </a:lnTo>
                    <a:lnTo>
                      <a:pt x="46" y="60"/>
                    </a:lnTo>
                    <a:lnTo>
                      <a:pt x="48" y="60"/>
                    </a:lnTo>
                    <a:lnTo>
                      <a:pt x="48" y="60"/>
                    </a:lnTo>
                    <a:lnTo>
                      <a:pt x="48" y="60"/>
                    </a:lnTo>
                    <a:close/>
                    <a:moveTo>
                      <a:pt x="0" y="42"/>
                    </a:moveTo>
                    <a:lnTo>
                      <a:pt x="2" y="46"/>
                    </a:lnTo>
                    <a:lnTo>
                      <a:pt x="2" y="44"/>
                    </a:lnTo>
                    <a:lnTo>
                      <a:pt x="0" y="42"/>
                    </a:lnTo>
                    <a:lnTo>
                      <a:pt x="0" y="42"/>
                    </a:lnTo>
                    <a:lnTo>
                      <a:pt x="0" y="42"/>
                    </a:lnTo>
                    <a:close/>
                    <a:moveTo>
                      <a:pt x="56" y="126"/>
                    </a:moveTo>
                    <a:lnTo>
                      <a:pt x="54" y="132"/>
                    </a:lnTo>
                    <a:lnTo>
                      <a:pt x="72" y="136"/>
                    </a:lnTo>
                    <a:lnTo>
                      <a:pt x="92" y="140"/>
                    </a:lnTo>
                    <a:lnTo>
                      <a:pt x="90" y="128"/>
                    </a:lnTo>
                    <a:lnTo>
                      <a:pt x="74" y="128"/>
                    </a:lnTo>
                    <a:lnTo>
                      <a:pt x="56" y="126"/>
                    </a:lnTo>
                    <a:lnTo>
                      <a:pt x="56" y="126"/>
                    </a:lnTo>
                    <a:lnTo>
                      <a:pt x="56" y="126"/>
                    </a:lnTo>
                    <a:close/>
                    <a:moveTo>
                      <a:pt x="8" y="74"/>
                    </a:moveTo>
                    <a:lnTo>
                      <a:pt x="8" y="74"/>
                    </a:lnTo>
                    <a:lnTo>
                      <a:pt x="16" y="78"/>
                    </a:lnTo>
                    <a:lnTo>
                      <a:pt x="16" y="74"/>
                    </a:lnTo>
                    <a:lnTo>
                      <a:pt x="8" y="74"/>
                    </a:lnTo>
                    <a:lnTo>
                      <a:pt x="8" y="74"/>
                    </a:lnTo>
                    <a:lnTo>
                      <a:pt x="8" y="74"/>
                    </a:lnTo>
                    <a:close/>
                    <a:moveTo>
                      <a:pt x="90" y="70"/>
                    </a:moveTo>
                    <a:lnTo>
                      <a:pt x="92" y="74"/>
                    </a:lnTo>
                    <a:lnTo>
                      <a:pt x="92" y="70"/>
                    </a:lnTo>
                    <a:lnTo>
                      <a:pt x="90" y="70"/>
                    </a:lnTo>
                    <a:lnTo>
                      <a:pt x="90" y="70"/>
                    </a:lnTo>
                    <a:lnTo>
                      <a:pt x="90" y="70"/>
                    </a:lnTo>
                    <a:close/>
                    <a:moveTo>
                      <a:pt x="90" y="52"/>
                    </a:moveTo>
                    <a:lnTo>
                      <a:pt x="90" y="52"/>
                    </a:lnTo>
                    <a:lnTo>
                      <a:pt x="94" y="60"/>
                    </a:lnTo>
                    <a:lnTo>
                      <a:pt x="100" y="60"/>
                    </a:lnTo>
                    <a:lnTo>
                      <a:pt x="100" y="56"/>
                    </a:lnTo>
                    <a:lnTo>
                      <a:pt x="98" y="52"/>
                    </a:lnTo>
                    <a:lnTo>
                      <a:pt x="90" y="52"/>
                    </a:lnTo>
                    <a:lnTo>
                      <a:pt x="90" y="52"/>
                    </a:lnTo>
                    <a:lnTo>
                      <a:pt x="90" y="5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5" name="Freeform 1665"/>
              <p:cNvSpPr>
                <a:spLocks/>
              </p:cNvSpPr>
              <p:nvPr/>
            </p:nvSpPr>
            <p:spPr bwMode="auto">
              <a:xfrm>
                <a:off x="577850" y="4108450"/>
                <a:ext cx="111125" cy="209550"/>
              </a:xfrm>
              <a:custGeom>
                <a:avLst/>
                <a:gdLst>
                  <a:gd name="T0" fmla="*/ 0 w 70"/>
                  <a:gd name="T1" fmla="*/ 132 h 132"/>
                  <a:gd name="T2" fmla="*/ 0 w 70"/>
                  <a:gd name="T3" fmla="*/ 132 h 132"/>
                  <a:gd name="T4" fmla="*/ 6 w 70"/>
                  <a:gd name="T5" fmla="*/ 132 h 132"/>
                  <a:gd name="T6" fmla="*/ 18 w 70"/>
                  <a:gd name="T7" fmla="*/ 124 h 132"/>
                  <a:gd name="T8" fmla="*/ 24 w 70"/>
                  <a:gd name="T9" fmla="*/ 124 h 132"/>
                  <a:gd name="T10" fmla="*/ 32 w 70"/>
                  <a:gd name="T11" fmla="*/ 118 h 132"/>
                  <a:gd name="T12" fmla="*/ 40 w 70"/>
                  <a:gd name="T13" fmla="*/ 116 h 132"/>
                  <a:gd name="T14" fmla="*/ 48 w 70"/>
                  <a:gd name="T15" fmla="*/ 118 h 132"/>
                  <a:gd name="T16" fmla="*/ 54 w 70"/>
                  <a:gd name="T17" fmla="*/ 118 h 132"/>
                  <a:gd name="T18" fmla="*/ 62 w 70"/>
                  <a:gd name="T19" fmla="*/ 116 h 132"/>
                  <a:gd name="T20" fmla="*/ 62 w 70"/>
                  <a:gd name="T21" fmla="*/ 112 h 132"/>
                  <a:gd name="T22" fmla="*/ 64 w 70"/>
                  <a:gd name="T23" fmla="*/ 108 h 132"/>
                  <a:gd name="T24" fmla="*/ 66 w 70"/>
                  <a:gd name="T25" fmla="*/ 106 h 132"/>
                  <a:gd name="T26" fmla="*/ 70 w 70"/>
                  <a:gd name="T27" fmla="*/ 108 h 132"/>
                  <a:gd name="T28" fmla="*/ 58 w 70"/>
                  <a:gd name="T29" fmla="*/ 94 h 132"/>
                  <a:gd name="T30" fmla="*/ 58 w 70"/>
                  <a:gd name="T31" fmla="*/ 90 h 132"/>
                  <a:gd name="T32" fmla="*/ 58 w 70"/>
                  <a:gd name="T33" fmla="*/ 88 h 132"/>
                  <a:gd name="T34" fmla="*/ 58 w 70"/>
                  <a:gd name="T35" fmla="*/ 86 h 132"/>
                  <a:gd name="T36" fmla="*/ 58 w 70"/>
                  <a:gd name="T37" fmla="*/ 80 h 132"/>
                  <a:gd name="T38" fmla="*/ 62 w 70"/>
                  <a:gd name="T39" fmla="*/ 68 h 132"/>
                  <a:gd name="T40" fmla="*/ 58 w 70"/>
                  <a:gd name="T41" fmla="*/ 62 h 132"/>
                  <a:gd name="T42" fmla="*/ 56 w 70"/>
                  <a:gd name="T43" fmla="*/ 58 h 132"/>
                  <a:gd name="T44" fmla="*/ 54 w 70"/>
                  <a:gd name="T45" fmla="*/ 52 h 132"/>
                  <a:gd name="T46" fmla="*/ 54 w 70"/>
                  <a:gd name="T47" fmla="*/ 50 h 132"/>
                  <a:gd name="T48" fmla="*/ 58 w 70"/>
                  <a:gd name="T49" fmla="*/ 44 h 132"/>
                  <a:gd name="T50" fmla="*/ 56 w 70"/>
                  <a:gd name="T51" fmla="*/ 42 h 132"/>
                  <a:gd name="T52" fmla="*/ 54 w 70"/>
                  <a:gd name="T53" fmla="*/ 38 h 132"/>
                  <a:gd name="T54" fmla="*/ 56 w 70"/>
                  <a:gd name="T55" fmla="*/ 36 h 132"/>
                  <a:gd name="T56" fmla="*/ 56 w 70"/>
                  <a:gd name="T57" fmla="*/ 32 h 132"/>
                  <a:gd name="T58" fmla="*/ 56 w 70"/>
                  <a:gd name="T59" fmla="*/ 24 h 132"/>
                  <a:gd name="T60" fmla="*/ 54 w 70"/>
                  <a:gd name="T61" fmla="*/ 18 h 132"/>
                  <a:gd name="T62" fmla="*/ 50 w 70"/>
                  <a:gd name="T63" fmla="*/ 14 h 132"/>
                  <a:gd name="T64" fmla="*/ 48 w 70"/>
                  <a:gd name="T65" fmla="*/ 14 h 132"/>
                  <a:gd name="T66" fmla="*/ 50 w 70"/>
                  <a:gd name="T67" fmla="*/ 8 h 132"/>
                  <a:gd name="T68" fmla="*/ 50 w 70"/>
                  <a:gd name="T69" fmla="*/ 0 h 132"/>
                  <a:gd name="T70" fmla="*/ 40 w 70"/>
                  <a:gd name="T71" fmla="*/ 0 h 132"/>
                  <a:gd name="T72" fmla="*/ 38 w 70"/>
                  <a:gd name="T73" fmla="*/ 2 h 132"/>
                  <a:gd name="T74" fmla="*/ 30 w 70"/>
                  <a:gd name="T75" fmla="*/ 2 h 132"/>
                  <a:gd name="T76" fmla="*/ 18 w 70"/>
                  <a:gd name="T77" fmla="*/ 0 h 132"/>
                  <a:gd name="T78" fmla="*/ 14 w 70"/>
                  <a:gd name="T79" fmla="*/ 6 h 132"/>
                  <a:gd name="T80" fmla="*/ 12 w 70"/>
                  <a:gd name="T81" fmla="*/ 10 h 132"/>
                  <a:gd name="T82" fmla="*/ 14 w 70"/>
                  <a:gd name="T83" fmla="*/ 18 h 132"/>
                  <a:gd name="T84" fmla="*/ 12 w 70"/>
                  <a:gd name="T85" fmla="*/ 28 h 132"/>
                  <a:gd name="T86" fmla="*/ 14 w 70"/>
                  <a:gd name="T87" fmla="*/ 34 h 132"/>
                  <a:gd name="T88" fmla="*/ 14 w 70"/>
                  <a:gd name="T89" fmla="*/ 38 h 132"/>
                  <a:gd name="T90" fmla="*/ 14 w 70"/>
                  <a:gd name="T91" fmla="*/ 42 h 132"/>
                  <a:gd name="T92" fmla="*/ 18 w 70"/>
                  <a:gd name="T93" fmla="*/ 50 h 132"/>
                  <a:gd name="T94" fmla="*/ 14 w 70"/>
                  <a:gd name="T95" fmla="*/ 60 h 132"/>
                  <a:gd name="T96" fmla="*/ 14 w 70"/>
                  <a:gd name="T97" fmla="*/ 62 h 132"/>
                  <a:gd name="T98" fmla="*/ 12 w 70"/>
                  <a:gd name="T99" fmla="*/ 70 h 132"/>
                  <a:gd name="T100" fmla="*/ 6 w 70"/>
                  <a:gd name="T101" fmla="*/ 80 h 132"/>
                  <a:gd name="T102" fmla="*/ 2 w 70"/>
                  <a:gd name="T103" fmla="*/ 90 h 132"/>
                  <a:gd name="T104" fmla="*/ 0 w 70"/>
                  <a:gd name="T105" fmla="*/ 100 h 132"/>
                  <a:gd name="T106" fmla="*/ 2 w 70"/>
                  <a:gd name="T107" fmla="*/ 114 h 132"/>
                  <a:gd name="T108" fmla="*/ 2 w 70"/>
                  <a:gd name="T109" fmla="*/ 116 h 132"/>
                  <a:gd name="T110" fmla="*/ 2 w 70"/>
                  <a:gd name="T111" fmla="*/ 122 h 132"/>
                  <a:gd name="T112" fmla="*/ 0 w 70"/>
                  <a:gd name="T113" fmla="*/ 132 h 132"/>
                  <a:gd name="T114" fmla="*/ 0 w 70"/>
                  <a:gd name="T115" fmla="*/ 132 h 132"/>
                  <a:gd name="T116" fmla="*/ 0 w 70"/>
                  <a:gd name="T11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 h="132">
                    <a:moveTo>
                      <a:pt x="0" y="132"/>
                    </a:moveTo>
                    <a:lnTo>
                      <a:pt x="0" y="132"/>
                    </a:lnTo>
                    <a:lnTo>
                      <a:pt x="6" y="132"/>
                    </a:lnTo>
                    <a:lnTo>
                      <a:pt x="18" y="124"/>
                    </a:lnTo>
                    <a:lnTo>
                      <a:pt x="24" y="124"/>
                    </a:lnTo>
                    <a:lnTo>
                      <a:pt x="32" y="118"/>
                    </a:lnTo>
                    <a:lnTo>
                      <a:pt x="40" y="116"/>
                    </a:lnTo>
                    <a:lnTo>
                      <a:pt x="48" y="118"/>
                    </a:lnTo>
                    <a:lnTo>
                      <a:pt x="54" y="118"/>
                    </a:lnTo>
                    <a:lnTo>
                      <a:pt x="62" y="116"/>
                    </a:lnTo>
                    <a:lnTo>
                      <a:pt x="62" y="112"/>
                    </a:lnTo>
                    <a:lnTo>
                      <a:pt x="64" y="108"/>
                    </a:lnTo>
                    <a:lnTo>
                      <a:pt x="66" y="106"/>
                    </a:lnTo>
                    <a:lnTo>
                      <a:pt x="70" y="108"/>
                    </a:lnTo>
                    <a:lnTo>
                      <a:pt x="58" y="94"/>
                    </a:lnTo>
                    <a:lnTo>
                      <a:pt x="58" y="90"/>
                    </a:lnTo>
                    <a:lnTo>
                      <a:pt x="58" y="88"/>
                    </a:lnTo>
                    <a:lnTo>
                      <a:pt x="58" y="86"/>
                    </a:lnTo>
                    <a:lnTo>
                      <a:pt x="58" y="80"/>
                    </a:lnTo>
                    <a:lnTo>
                      <a:pt x="62" y="68"/>
                    </a:lnTo>
                    <a:lnTo>
                      <a:pt x="58" y="62"/>
                    </a:lnTo>
                    <a:lnTo>
                      <a:pt x="56" y="58"/>
                    </a:lnTo>
                    <a:lnTo>
                      <a:pt x="54" y="52"/>
                    </a:lnTo>
                    <a:lnTo>
                      <a:pt x="54" y="50"/>
                    </a:lnTo>
                    <a:lnTo>
                      <a:pt x="58" y="44"/>
                    </a:lnTo>
                    <a:lnTo>
                      <a:pt x="56" y="42"/>
                    </a:lnTo>
                    <a:lnTo>
                      <a:pt x="54" y="38"/>
                    </a:lnTo>
                    <a:lnTo>
                      <a:pt x="56" y="36"/>
                    </a:lnTo>
                    <a:lnTo>
                      <a:pt x="56" y="32"/>
                    </a:lnTo>
                    <a:lnTo>
                      <a:pt x="56" y="24"/>
                    </a:lnTo>
                    <a:lnTo>
                      <a:pt x="54" y="18"/>
                    </a:lnTo>
                    <a:lnTo>
                      <a:pt x="50" y="14"/>
                    </a:lnTo>
                    <a:lnTo>
                      <a:pt x="48" y="14"/>
                    </a:lnTo>
                    <a:lnTo>
                      <a:pt x="50" y="8"/>
                    </a:lnTo>
                    <a:lnTo>
                      <a:pt x="50" y="0"/>
                    </a:lnTo>
                    <a:lnTo>
                      <a:pt x="40" y="0"/>
                    </a:lnTo>
                    <a:lnTo>
                      <a:pt x="38" y="2"/>
                    </a:lnTo>
                    <a:lnTo>
                      <a:pt x="30" y="2"/>
                    </a:lnTo>
                    <a:lnTo>
                      <a:pt x="18" y="0"/>
                    </a:lnTo>
                    <a:lnTo>
                      <a:pt x="14" y="6"/>
                    </a:lnTo>
                    <a:lnTo>
                      <a:pt x="12" y="10"/>
                    </a:lnTo>
                    <a:lnTo>
                      <a:pt x="14" y="18"/>
                    </a:lnTo>
                    <a:lnTo>
                      <a:pt x="12" y="28"/>
                    </a:lnTo>
                    <a:lnTo>
                      <a:pt x="14" y="34"/>
                    </a:lnTo>
                    <a:lnTo>
                      <a:pt x="14" y="38"/>
                    </a:lnTo>
                    <a:lnTo>
                      <a:pt x="14" y="42"/>
                    </a:lnTo>
                    <a:lnTo>
                      <a:pt x="18" y="50"/>
                    </a:lnTo>
                    <a:lnTo>
                      <a:pt x="14" y="60"/>
                    </a:lnTo>
                    <a:lnTo>
                      <a:pt x="14" y="62"/>
                    </a:lnTo>
                    <a:lnTo>
                      <a:pt x="12" y="70"/>
                    </a:lnTo>
                    <a:lnTo>
                      <a:pt x="6" y="80"/>
                    </a:lnTo>
                    <a:lnTo>
                      <a:pt x="2" y="90"/>
                    </a:lnTo>
                    <a:lnTo>
                      <a:pt x="0" y="100"/>
                    </a:lnTo>
                    <a:lnTo>
                      <a:pt x="2" y="114"/>
                    </a:lnTo>
                    <a:lnTo>
                      <a:pt x="2" y="116"/>
                    </a:lnTo>
                    <a:lnTo>
                      <a:pt x="2" y="122"/>
                    </a:lnTo>
                    <a:lnTo>
                      <a:pt x="0" y="132"/>
                    </a:lnTo>
                    <a:lnTo>
                      <a:pt x="0" y="132"/>
                    </a:lnTo>
                    <a:lnTo>
                      <a:pt x="0" y="13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6" name="Freeform 1666"/>
              <p:cNvSpPr>
                <a:spLocks/>
              </p:cNvSpPr>
              <p:nvPr/>
            </p:nvSpPr>
            <p:spPr bwMode="auto">
              <a:xfrm>
                <a:off x="793750" y="2749550"/>
                <a:ext cx="206375" cy="266700"/>
              </a:xfrm>
              <a:custGeom>
                <a:avLst/>
                <a:gdLst>
                  <a:gd name="T0" fmla="*/ 28 w 130"/>
                  <a:gd name="T1" fmla="*/ 56 h 168"/>
                  <a:gd name="T2" fmla="*/ 24 w 130"/>
                  <a:gd name="T3" fmla="*/ 62 h 168"/>
                  <a:gd name="T4" fmla="*/ 20 w 130"/>
                  <a:gd name="T5" fmla="*/ 70 h 168"/>
                  <a:gd name="T6" fmla="*/ 12 w 130"/>
                  <a:gd name="T7" fmla="*/ 74 h 168"/>
                  <a:gd name="T8" fmla="*/ 0 w 130"/>
                  <a:gd name="T9" fmla="*/ 92 h 168"/>
                  <a:gd name="T10" fmla="*/ 6 w 130"/>
                  <a:gd name="T11" fmla="*/ 98 h 168"/>
                  <a:gd name="T12" fmla="*/ 8 w 130"/>
                  <a:gd name="T13" fmla="*/ 102 h 168"/>
                  <a:gd name="T14" fmla="*/ 8 w 130"/>
                  <a:gd name="T15" fmla="*/ 116 h 168"/>
                  <a:gd name="T16" fmla="*/ 10 w 130"/>
                  <a:gd name="T17" fmla="*/ 120 h 168"/>
                  <a:gd name="T18" fmla="*/ 16 w 130"/>
                  <a:gd name="T19" fmla="*/ 126 h 168"/>
                  <a:gd name="T20" fmla="*/ 24 w 130"/>
                  <a:gd name="T21" fmla="*/ 130 h 168"/>
                  <a:gd name="T22" fmla="*/ 36 w 130"/>
                  <a:gd name="T23" fmla="*/ 134 h 168"/>
                  <a:gd name="T24" fmla="*/ 34 w 130"/>
                  <a:gd name="T25" fmla="*/ 146 h 168"/>
                  <a:gd name="T26" fmla="*/ 34 w 130"/>
                  <a:gd name="T27" fmla="*/ 162 h 168"/>
                  <a:gd name="T28" fmla="*/ 44 w 130"/>
                  <a:gd name="T29" fmla="*/ 158 h 168"/>
                  <a:gd name="T30" fmla="*/ 54 w 130"/>
                  <a:gd name="T31" fmla="*/ 162 h 168"/>
                  <a:gd name="T32" fmla="*/ 72 w 130"/>
                  <a:gd name="T33" fmla="*/ 164 h 168"/>
                  <a:gd name="T34" fmla="*/ 84 w 130"/>
                  <a:gd name="T35" fmla="*/ 158 h 168"/>
                  <a:gd name="T36" fmla="*/ 96 w 130"/>
                  <a:gd name="T37" fmla="*/ 158 h 168"/>
                  <a:gd name="T38" fmla="*/ 104 w 130"/>
                  <a:gd name="T39" fmla="*/ 158 h 168"/>
                  <a:gd name="T40" fmla="*/ 102 w 130"/>
                  <a:gd name="T41" fmla="*/ 152 h 168"/>
                  <a:gd name="T42" fmla="*/ 110 w 130"/>
                  <a:gd name="T43" fmla="*/ 144 h 168"/>
                  <a:gd name="T44" fmla="*/ 118 w 130"/>
                  <a:gd name="T45" fmla="*/ 136 h 168"/>
                  <a:gd name="T46" fmla="*/ 108 w 130"/>
                  <a:gd name="T47" fmla="*/ 128 h 168"/>
                  <a:gd name="T48" fmla="*/ 104 w 130"/>
                  <a:gd name="T49" fmla="*/ 120 h 168"/>
                  <a:gd name="T50" fmla="*/ 94 w 130"/>
                  <a:gd name="T51" fmla="*/ 102 h 168"/>
                  <a:gd name="T52" fmla="*/ 104 w 130"/>
                  <a:gd name="T53" fmla="*/ 98 h 168"/>
                  <a:gd name="T54" fmla="*/ 122 w 130"/>
                  <a:gd name="T55" fmla="*/ 84 h 168"/>
                  <a:gd name="T56" fmla="*/ 128 w 130"/>
                  <a:gd name="T57" fmla="*/ 66 h 168"/>
                  <a:gd name="T58" fmla="*/ 124 w 130"/>
                  <a:gd name="T59" fmla="*/ 48 h 168"/>
                  <a:gd name="T60" fmla="*/ 124 w 130"/>
                  <a:gd name="T61" fmla="*/ 34 h 168"/>
                  <a:gd name="T62" fmla="*/ 110 w 130"/>
                  <a:gd name="T63" fmla="*/ 18 h 168"/>
                  <a:gd name="T64" fmla="*/ 92 w 130"/>
                  <a:gd name="T65" fmla="*/ 26 h 168"/>
                  <a:gd name="T66" fmla="*/ 86 w 130"/>
                  <a:gd name="T67" fmla="*/ 28 h 168"/>
                  <a:gd name="T68" fmla="*/ 80 w 130"/>
                  <a:gd name="T69" fmla="*/ 24 h 168"/>
                  <a:gd name="T70" fmla="*/ 66 w 130"/>
                  <a:gd name="T71" fmla="*/ 18 h 168"/>
                  <a:gd name="T72" fmla="*/ 58 w 130"/>
                  <a:gd name="T73" fmla="*/ 2 h 168"/>
                  <a:gd name="T74" fmla="*/ 44 w 130"/>
                  <a:gd name="T75" fmla="*/ 6 h 168"/>
                  <a:gd name="T76" fmla="*/ 46 w 130"/>
                  <a:gd name="T77" fmla="*/ 16 h 168"/>
                  <a:gd name="T78" fmla="*/ 48 w 130"/>
                  <a:gd name="T79" fmla="*/ 36 h 168"/>
                  <a:gd name="T80" fmla="*/ 44 w 130"/>
                  <a:gd name="T81" fmla="*/ 40 h 168"/>
                  <a:gd name="T82" fmla="*/ 30 w 130"/>
                  <a:gd name="T83" fmla="*/ 38 h 168"/>
                  <a:gd name="T84" fmla="*/ 26 w 130"/>
                  <a:gd name="T85" fmla="*/ 46 h 168"/>
                  <a:gd name="T86" fmla="*/ 26 w 130"/>
                  <a:gd name="T87" fmla="*/ 4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0" h="168">
                    <a:moveTo>
                      <a:pt x="26" y="48"/>
                    </a:moveTo>
                    <a:lnTo>
                      <a:pt x="26" y="48"/>
                    </a:lnTo>
                    <a:lnTo>
                      <a:pt x="28" y="56"/>
                    </a:lnTo>
                    <a:lnTo>
                      <a:pt x="28" y="58"/>
                    </a:lnTo>
                    <a:lnTo>
                      <a:pt x="26" y="62"/>
                    </a:lnTo>
                    <a:lnTo>
                      <a:pt x="24" y="62"/>
                    </a:lnTo>
                    <a:lnTo>
                      <a:pt x="26" y="66"/>
                    </a:lnTo>
                    <a:lnTo>
                      <a:pt x="24" y="70"/>
                    </a:lnTo>
                    <a:lnTo>
                      <a:pt x="20" y="70"/>
                    </a:lnTo>
                    <a:lnTo>
                      <a:pt x="18" y="72"/>
                    </a:lnTo>
                    <a:lnTo>
                      <a:pt x="16" y="74"/>
                    </a:lnTo>
                    <a:lnTo>
                      <a:pt x="12" y="74"/>
                    </a:lnTo>
                    <a:lnTo>
                      <a:pt x="8" y="72"/>
                    </a:lnTo>
                    <a:lnTo>
                      <a:pt x="6" y="76"/>
                    </a:lnTo>
                    <a:lnTo>
                      <a:pt x="0" y="92"/>
                    </a:lnTo>
                    <a:lnTo>
                      <a:pt x="2" y="92"/>
                    </a:lnTo>
                    <a:lnTo>
                      <a:pt x="6" y="94"/>
                    </a:lnTo>
                    <a:lnTo>
                      <a:pt x="6" y="98"/>
                    </a:lnTo>
                    <a:lnTo>
                      <a:pt x="2" y="98"/>
                    </a:lnTo>
                    <a:lnTo>
                      <a:pt x="6" y="100"/>
                    </a:lnTo>
                    <a:lnTo>
                      <a:pt x="8" y="102"/>
                    </a:lnTo>
                    <a:lnTo>
                      <a:pt x="8" y="104"/>
                    </a:lnTo>
                    <a:lnTo>
                      <a:pt x="6" y="110"/>
                    </a:lnTo>
                    <a:lnTo>
                      <a:pt x="8" y="116"/>
                    </a:lnTo>
                    <a:lnTo>
                      <a:pt x="10" y="116"/>
                    </a:lnTo>
                    <a:lnTo>
                      <a:pt x="10" y="118"/>
                    </a:lnTo>
                    <a:lnTo>
                      <a:pt x="10" y="120"/>
                    </a:lnTo>
                    <a:lnTo>
                      <a:pt x="8" y="126"/>
                    </a:lnTo>
                    <a:lnTo>
                      <a:pt x="10" y="128"/>
                    </a:lnTo>
                    <a:lnTo>
                      <a:pt x="16" y="126"/>
                    </a:lnTo>
                    <a:lnTo>
                      <a:pt x="18" y="128"/>
                    </a:lnTo>
                    <a:lnTo>
                      <a:pt x="24" y="128"/>
                    </a:lnTo>
                    <a:lnTo>
                      <a:pt x="24" y="130"/>
                    </a:lnTo>
                    <a:lnTo>
                      <a:pt x="26" y="134"/>
                    </a:lnTo>
                    <a:lnTo>
                      <a:pt x="30" y="130"/>
                    </a:lnTo>
                    <a:lnTo>
                      <a:pt x="36" y="134"/>
                    </a:lnTo>
                    <a:lnTo>
                      <a:pt x="36" y="136"/>
                    </a:lnTo>
                    <a:lnTo>
                      <a:pt x="36" y="140"/>
                    </a:lnTo>
                    <a:lnTo>
                      <a:pt x="34" y="146"/>
                    </a:lnTo>
                    <a:lnTo>
                      <a:pt x="34" y="152"/>
                    </a:lnTo>
                    <a:lnTo>
                      <a:pt x="34" y="156"/>
                    </a:lnTo>
                    <a:lnTo>
                      <a:pt x="34" y="162"/>
                    </a:lnTo>
                    <a:lnTo>
                      <a:pt x="36" y="164"/>
                    </a:lnTo>
                    <a:lnTo>
                      <a:pt x="44" y="162"/>
                    </a:lnTo>
                    <a:lnTo>
                      <a:pt x="44" y="158"/>
                    </a:lnTo>
                    <a:lnTo>
                      <a:pt x="46" y="158"/>
                    </a:lnTo>
                    <a:lnTo>
                      <a:pt x="48" y="158"/>
                    </a:lnTo>
                    <a:lnTo>
                      <a:pt x="54" y="162"/>
                    </a:lnTo>
                    <a:lnTo>
                      <a:pt x="66" y="168"/>
                    </a:lnTo>
                    <a:lnTo>
                      <a:pt x="68" y="166"/>
                    </a:lnTo>
                    <a:lnTo>
                      <a:pt x="72" y="164"/>
                    </a:lnTo>
                    <a:lnTo>
                      <a:pt x="80" y="162"/>
                    </a:lnTo>
                    <a:lnTo>
                      <a:pt x="82" y="162"/>
                    </a:lnTo>
                    <a:lnTo>
                      <a:pt x="84" y="158"/>
                    </a:lnTo>
                    <a:lnTo>
                      <a:pt x="90" y="158"/>
                    </a:lnTo>
                    <a:lnTo>
                      <a:pt x="94" y="158"/>
                    </a:lnTo>
                    <a:lnTo>
                      <a:pt x="96" y="158"/>
                    </a:lnTo>
                    <a:lnTo>
                      <a:pt x="102" y="162"/>
                    </a:lnTo>
                    <a:lnTo>
                      <a:pt x="104" y="162"/>
                    </a:lnTo>
                    <a:lnTo>
                      <a:pt x="104" y="158"/>
                    </a:lnTo>
                    <a:lnTo>
                      <a:pt x="102" y="154"/>
                    </a:lnTo>
                    <a:lnTo>
                      <a:pt x="100" y="152"/>
                    </a:lnTo>
                    <a:lnTo>
                      <a:pt x="102" y="152"/>
                    </a:lnTo>
                    <a:lnTo>
                      <a:pt x="104" y="148"/>
                    </a:lnTo>
                    <a:lnTo>
                      <a:pt x="110" y="146"/>
                    </a:lnTo>
                    <a:lnTo>
                      <a:pt x="110" y="144"/>
                    </a:lnTo>
                    <a:lnTo>
                      <a:pt x="112" y="138"/>
                    </a:lnTo>
                    <a:lnTo>
                      <a:pt x="112" y="136"/>
                    </a:lnTo>
                    <a:lnTo>
                      <a:pt x="118" y="136"/>
                    </a:lnTo>
                    <a:lnTo>
                      <a:pt x="112" y="130"/>
                    </a:lnTo>
                    <a:lnTo>
                      <a:pt x="110" y="128"/>
                    </a:lnTo>
                    <a:lnTo>
                      <a:pt x="108" y="128"/>
                    </a:lnTo>
                    <a:lnTo>
                      <a:pt x="104" y="128"/>
                    </a:lnTo>
                    <a:lnTo>
                      <a:pt x="104" y="126"/>
                    </a:lnTo>
                    <a:lnTo>
                      <a:pt x="104" y="120"/>
                    </a:lnTo>
                    <a:lnTo>
                      <a:pt x="102" y="116"/>
                    </a:lnTo>
                    <a:lnTo>
                      <a:pt x="94" y="108"/>
                    </a:lnTo>
                    <a:lnTo>
                      <a:pt x="94" y="102"/>
                    </a:lnTo>
                    <a:lnTo>
                      <a:pt x="96" y="102"/>
                    </a:lnTo>
                    <a:lnTo>
                      <a:pt x="102" y="100"/>
                    </a:lnTo>
                    <a:lnTo>
                      <a:pt x="104" y="98"/>
                    </a:lnTo>
                    <a:lnTo>
                      <a:pt x="108" y="94"/>
                    </a:lnTo>
                    <a:lnTo>
                      <a:pt x="112" y="92"/>
                    </a:lnTo>
                    <a:lnTo>
                      <a:pt x="122" y="84"/>
                    </a:lnTo>
                    <a:lnTo>
                      <a:pt x="130" y="90"/>
                    </a:lnTo>
                    <a:lnTo>
                      <a:pt x="128" y="70"/>
                    </a:lnTo>
                    <a:lnTo>
                      <a:pt x="128" y="66"/>
                    </a:lnTo>
                    <a:lnTo>
                      <a:pt x="124" y="62"/>
                    </a:lnTo>
                    <a:lnTo>
                      <a:pt x="124" y="52"/>
                    </a:lnTo>
                    <a:lnTo>
                      <a:pt x="124" y="48"/>
                    </a:lnTo>
                    <a:lnTo>
                      <a:pt x="122" y="44"/>
                    </a:lnTo>
                    <a:lnTo>
                      <a:pt x="122" y="40"/>
                    </a:lnTo>
                    <a:lnTo>
                      <a:pt x="124" y="34"/>
                    </a:lnTo>
                    <a:lnTo>
                      <a:pt x="124" y="28"/>
                    </a:lnTo>
                    <a:lnTo>
                      <a:pt x="112" y="24"/>
                    </a:lnTo>
                    <a:lnTo>
                      <a:pt x="110" y="18"/>
                    </a:lnTo>
                    <a:lnTo>
                      <a:pt x="102" y="18"/>
                    </a:lnTo>
                    <a:lnTo>
                      <a:pt x="96" y="18"/>
                    </a:lnTo>
                    <a:lnTo>
                      <a:pt x="92" y="26"/>
                    </a:lnTo>
                    <a:lnTo>
                      <a:pt x="90" y="26"/>
                    </a:lnTo>
                    <a:lnTo>
                      <a:pt x="84" y="26"/>
                    </a:lnTo>
                    <a:lnTo>
                      <a:pt x="86" y="28"/>
                    </a:lnTo>
                    <a:lnTo>
                      <a:pt x="84" y="30"/>
                    </a:lnTo>
                    <a:lnTo>
                      <a:pt x="82" y="34"/>
                    </a:lnTo>
                    <a:lnTo>
                      <a:pt x="80" y="24"/>
                    </a:lnTo>
                    <a:lnTo>
                      <a:pt x="72" y="24"/>
                    </a:lnTo>
                    <a:lnTo>
                      <a:pt x="66" y="24"/>
                    </a:lnTo>
                    <a:lnTo>
                      <a:pt x="66" y="18"/>
                    </a:lnTo>
                    <a:lnTo>
                      <a:pt x="62" y="10"/>
                    </a:lnTo>
                    <a:lnTo>
                      <a:pt x="64" y="2"/>
                    </a:lnTo>
                    <a:lnTo>
                      <a:pt x="58" y="2"/>
                    </a:lnTo>
                    <a:lnTo>
                      <a:pt x="58" y="0"/>
                    </a:lnTo>
                    <a:lnTo>
                      <a:pt x="46" y="0"/>
                    </a:lnTo>
                    <a:lnTo>
                      <a:pt x="44" y="6"/>
                    </a:lnTo>
                    <a:lnTo>
                      <a:pt x="44" y="10"/>
                    </a:lnTo>
                    <a:lnTo>
                      <a:pt x="46" y="10"/>
                    </a:lnTo>
                    <a:lnTo>
                      <a:pt x="46" y="16"/>
                    </a:lnTo>
                    <a:lnTo>
                      <a:pt x="48" y="24"/>
                    </a:lnTo>
                    <a:lnTo>
                      <a:pt x="48" y="34"/>
                    </a:lnTo>
                    <a:lnTo>
                      <a:pt x="48" y="36"/>
                    </a:lnTo>
                    <a:lnTo>
                      <a:pt x="46" y="34"/>
                    </a:lnTo>
                    <a:lnTo>
                      <a:pt x="44" y="36"/>
                    </a:lnTo>
                    <a:lnTo>
                      <a:pt x="44" y="40"/>
                    </a:lnTo>
                    <a:lnTo>
                      <a:pt x="38" y="40"/>
                    </a:lnTo>
                    <a:lnTo>
                      <a:pt x="36" y="38"/>
                    </a:lnTo>
                    <a:lnTo>
                      <a:pt x="30" y="38"/>
                    </a:lnTo>
                    <a:lnTo>
                      <a:pt x="28" y="40"/>
                    </a:lnTo>
                    <a:lnTo>
                      <a:pt x="26" y="44"/>
                    </a:lnTo>
                    <a:lnTo>
                      <a:pt x="26" y="46"/>
                    </a:lnTo>
                    <a:lnTo>
                      <a:pt x="28" y="46"/>
                    </a:lnTo>
                    <a:lnTo>
                      <a:pt x="28" y="48"/>
                    </a:lnTo>
                    <a:lnTo>
                      <a:pt x="26" y="48"/>
                    </a:lnTo>
                    <a:lnTo>
                      <a:pt x="26" y="48"/>
                    </a:lnTo>
                    <a:lnTo>
                      <a:pt x="26" y="48"/>
                    </a:lnTo>
                    <a:close/>
                  </a:path>
                </a:pathLst>
              </a:custGeom>
              <a:solidFill>
                <a:srgbClr val="106F9D"/>
              </a:solid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7" name="Freeform 1667"/>
              <p:cNvSpPr>
                <a:spLocks/>
              </p:cNvSpPr>
              <p:nvPr/>
            </p:nvSpPr>
            <p:spPr bwMode="auto">
              <a:xfrm>
                <a:off x="1584325" y="3133725"/>
                <a:ext cx="165100" cy="85725"/>
              </a:xfrm>
              <a:custGeom>
                <a:avLst/>
                <a:gdLst>
                  <a:gd name="T0" fmla="*/ 0 w 104"/>
                  <a:gd name="T1" fmla="*/ 16 h 54"/>
                  <a:gd name="T2" fmla="*/ 18 w 104"/>
                  <a:gd name="T3" fmla="*/ 22 h 54"/>
                  <a:gd name="T4" fmla="*/ 20 w 104"/>
                  <a:gd name="T5" fmla="*/ 34 h 54"/>
                  <a:gd name="T6" fmla="*/ 22 w 104"/>
                  <a:gd name="T7" fmla="*/ 40 h 54"/>
                  <a:gd name="T8" fmla="*/ 24 w 104"/>
                  <a:gd name="T9" fmla="*/ 46 h 54"/>
                  <a:gd name="T10" fmla="*/ 32 w 104"/>
                  <a:gd name="T11" fmla="*/ 46 h 54"/>
                  <a:gd name="T12" fmla="*/ 42 w 104"/>
                  <a:gd name="T13" fmla="*/ 50 h 54"/>
                  <a:gd name="T14" fmla="*/ 52 w 104"/>
                  <a:gd name="T15" fmla="*/ 50 h 54"/>
                  <a:gd name="T16" fmla="*/ 56 w 104"/>
                  <a:gd name="T17" fmla="*/ 52 h 54"/>
                  <a:gd name="T18" fmla="*/ 68 w 104"/>
                  <a:gd name="T19" fmla="*/ 52 h 54"/>
                  <a:gd name="T20" fmla="*/ 80 w 104"/>
                  <a:gd name="T21" fmla="*/ 50 h 54"/>
                  <a:gd name="T22" fmla="*/ 86 w 104"/>
                  <a:gd name="T23" fmla="*/ 44 h 54"/>
                  <a:gd name="T24" fmla="*/ 94 w 104"/>
                  <a:gd name="T25" fmla="*/ 46 h 54"/>
                  <a:gd name="T26" fmla="*/ 98 w 104"/>
                  <a:gd name="T27" fmla="*/ 52 h 54"/>
                  <a:gd name="T28" fmla="*/ 104 w 104"/>
                  <a:gd name="T29" fmla="*/ 52 h 54"/>
                  <a:gd name="T30" fmla="*/ 100 w 104"/>
                  <a:gd name="T31" fmla="*/ 46 h 54"/>
                  <a:gd name="T32" fmla="*/ 100 w 104"/>
                  <a:gd name="T33" fmla="*/ 42 h 54"/>
                  <a:gd name="T34" fmla="*/ 98 w 104"/>
                  <a:gd name="T35" fmla="*/ 34 h 54"/>
                  <a:gd name="T36" fmla="*/ 90 w 104"/>
                  <a:gd name="T37" fmla="*/ 34 h 54"/>
                  <a:gd name="T38" fmla="*/ 90 w 104"/>
                  <a:gd name="T39" fmla="*/ 30 h 54"/>
                  <a:gd name="T40" fmla="*/ 86 w 104"/>
                  <a:gd name="T41" fmla="*/ 24 h 54"/>
                  <a:gd name="T42" fmla="*/ 78 w 104"/>
                  <a:gd name="T43" fmla="*/ 16 h 54"/>
                  <a:gd name="T44" fmla="*/ 72 w 104"/>
                  <a:gd name="T45" fmla="*/ 16 h 54"/>
                  <a:gd name="T46" fmla="*/ 66 w 104"/>
                  <a:gd name="T47" fmla="*/ 18 h 54"/>
                  <a:gd name="T48" fmla="*/ 60 w 104"/>
                  <a:gd name="T49" fmla="*/ 16 h 54"/>
                  <a:gd name="T50" fmla="*/ 50 w 104"/>
                  <a:gd name="T51" fmla="*/ 18 h 54"/>
                  <a:gd name="T52" fmla="*/ 42 w 104"/>
                  <a:gd name="T53" fmla="*/ 12 h 54"/>
                  <a:gd name="T54" fmla="*/ 34 w 104"/>
                  <a:gd name="T55" fmla="*/ 6 h 54"/>
                  <a:gd name="T56" fmla="*/ 18 w 104"/>
                  <a:gd name="T57" fmla="*/ 4 h 54"/>
                  <a:gd name="T58" fmla="*/ 12 w 104"/>
                  <a:gd name="T59" fmla="*/ 0 h 54"/>
                  <a:gd name="T60" fmla="*/ 4 w 104"/>
                  <a:gd name="T61" fmla="*/ 4 h 54"/>
                  <a:gd name="T62" fmla="*/ 0 w 104"/>
                  <a:gd name="T63" fmla="*/ 14 h 54"/>
                  <a:gd name="T64" fmla="*/ 0 w 104"/>
                  <a:gd name="T65" fmla="*/ 1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 h="54">
                    <a:moveTo>
                      <a:pt x="0" y="16"/>
                    </a:moveTo>
                    <a:lnTo>
                      <a:pt x="0" y="16"/>
                    </a:lnTo>
                    <a:lnTo>
                      <a:pt x="10" y="18"/>
                    </a:lnTo>
                    <a:lnTo>
                      <a:pt x="18" y="22"/>
                    </a:lnTo>
                    <a:lnTo>
                      <a:pt x="20" y="30"/>
                    </a:lnTo>
                    <a:lnTo>
                      <a:pt x="20" y="34"/>
                    </a:lnTo>
                    <a:lnTo>
                      <a:pt x="22" y="34"/>
                    </a:lnTo>
                    <a:lnTo>
                      <a:pt x="22" y="40"/>
                    </a:lnTo>
                    <a:lnTo>
                      <a:pt x="22" y="46"/>
                    </a:lnTo>
                    <a:lnTo>
                      <a:pt x="24" y="46"/>
                    </a:lnTo>
                    <a:lnTo>
                      <a:pt x="30" y="46"/>
                    </a:lnTo>
                    <a:lnTo>
                      <a:pt x="32" y="46"/>
                    </a:lnTo>
                    <a:lnTo>
                      <a:pt x="38" y="46"/>
                    </a:lnTo>
                    <a:lnTo>
                      <a:pt x="42" y="50"/>
                    </a:lnTo>
                    <a:lnTo>
                      <a:pt x="46" y="50"/>
                    </a:lnTo>
                    <a:lnTo>
                      <a:pt x="52" y="50"/>
                    </a:lnTo>
                    <a:lnTo>
                      <a:pt x="56" y="50"/>
                    </a:lnTo>
                    <a:lnTo>
                      <a:pt x="56" y="52"/>
                    </a:lnTo>
                    <a:lnTo>
                      <a:pt x="60" y="54"/>
                    </a:lnTo>
                    <a:lnTo>
                      <a:pt x="68" y="52"/>
                    </a:lnTo>
                    <a:lnTo>
                      <a:pt x="78" y="52"/>
                    </a:lnTo>
                    <a:lnTo>
                      <a:pt x="80" y="50"/>
                    </a:lnTo>
                    <a:lnTo>
                      <a:pt x="84" y="46"/>
                    </a:lnTo>
                    <a:lnTo>
                      <a:pt x="86" y="44"/>
                    </a:lnTo>
                    <a:lnTo>
                      <a:pt x="88" y="44"/>
                    </a:lnTo>
                    <a:lnTo>
                      <a:pt x="94" y="46"/>
                    </a:lnTo>
                    <a:lnTo>
                      <a:pt x="96" y="50"/>
                    </a:lnTo>
                    <a:lnTo>
                      <a:pt x="98" y="52"/>
                    </a:lnTo>
                    <a:lnTo>
                      <a:pt x="100" y="54"/>
                    </a:lnTo>
                    <a:lnTo>
                      <a:pt x="104" y="52"/>
                    </a:lnTo>
                    <a:lnTo>
                      <a:pt x="104" y="50"/>
                    </a:lnTo>
                    <a:lnTo>
                      <a:pt x="100" y="46"/>
                    </a:lnTo>
                    <a:lnTo>
                      <a:pt x="98" y="44"/>
                    </a:lnTo>
                    <a:lnTo>
                      <a:pt x="100" y="42"/>
                    </a:lnTo>
                    <a:lnTo>
                      <a:pt x="104" y="40"/>
                    </a:lnTo>
                    <a:lnTo>
                      <a:pt x="98" y="34"/>
                    </a:lnTo>
                    <a:lnTo>
                      <a:pt x="96" y="34"/>
                    </a:lnTo>
                    <a:lnTo>
                      <a:pt x="90" y="34"/>
                    </a:lnTo>
                    <a:lnTo>
                      <a:pt x="90" y="32"/>
                    </a:lnTo>
                    <a:lnTo>
                      <a:pt x="90" y="30"/>
                    </a:lnTo>
                    <a:lnTo>
                      <a:pt x="90" y="26"/>
                    </a:lnTo>
                    <a:lnTo>
                      <a:pt x="86" y="24"/>
                    </a:lnTo>
                    <a:lnTo>
                      <a:pt x="80" y="22"/>
                    </a:lnTo>
                    <a:lnTo>
                      <a:pt x="78" y="16"/>
                    </a:lnTo>
                    <a:lnTo>
                      <a:pt x="76" y="14"/>
                    </a:lnTo>
                    <a:lnTo>
                      <a:pt x="72" y="16"/>
                    </a:lnTo>
                    <a:lnTo>
                      <a:pt x="68" y="18"/>
                    </a:lnTo>
                    <a:lnTo>
                      <a:pt x="66" y="18"/>
                    </a:lnTo>
                    <a:lnTo>
                      <a:pt x="62" y="16"/>
                    </a:lnTo>
                    <a:lnTo>
                      <a:pt x="60" y="16"/>
                    </a:lnTo>
                    <a:lnTo>
                      <a:pt x="56" y="18"/>
                    </a:lnTo>
                    <a:lnTo>
                      <a:pt x="50" y="18"/>
                    </a:lnTo>
                    <a:lnTo>
                      <a:pt x="48" y="16"/>
                    </a:lnTo>
                    <a:lnTo>
                      <a:pt x="42" y="12"/>
                    </a:lnTo>
                    <a:lnTo>
                      <a:pt x="40" y="6"/>
                    </a:lnTo>
                    <a:lnTo>
                      <a:pt x="34" y="6"/>
                    </a:lnTo>
                    <a:lnTo>
                      <a:pt x="24" y="6"/>
                    </a:lnTo>
                    <a:lnTo>
                      <a:pt x="18" y="4"/>
                    </a:lnTo>
                    <a:lnTo>
                      <a:pt x="14" y="0"/>
                    </a:lnTo>
                    <a:lnTo>
                      <a:pt x="12" y="0"/>
                    </a:lnTo>
                    <a:lnTo>
                      <a:pt x="10" y="0"/>
                    </a:lnTo>
                    <a:lnTo>
                      <a:pt x="4" y="4"/>
                    </a:lnTo>
                    <a:lnTo>
                      <a:pt x="2" y="8"/>
                    </a:lnTo>
                    <a:lnTo>
                      <a:pt x="0" y="14"/>
                    </a:lnTo>
                    <a:lnTo>
                      <a:pt x="0" y="16"/>
                    </a:lnTo>
                    <a:lnTo>
                      <a:pt x="0" y="16"/>
                    </a:lnTo>
                    <a:lnTo>
                      <a:pt x="0" y="1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8" name="Freeform 1668"/>
              <p:cNvSpPr>
                <a:spLocks/>
              </p:cNvSpPr>
              <p:nvPr/>
            </p:nvSpPr>
            <p:spPr bwMode="auto">
              <a:xfrm>
                <a:off x="269875" y="4048125"/>
                <a:ext cx="79375" cy="25400"/>
              </a:xfrm>
              <a:custGeom>
                <a:avLst/>
                <a:gdLst>
                  <a:gd name="T0" fmla="*/ 4 w 50"/>
                  <a:gd name="T1" fmla="*/ 16 h 16"/>
                  <a:gd name="T2" fmla="*/ 16 w 50"/>
                  <a:gd name="T3" fmla="*/ 16 h 16"/>
                  <a:gd name="T4" fmla="*/ 16 w 50"/>
                  <a:gd name="T5" fmla="*/ 12 h 16"/>
                  <a:gd name="T6" fmla="*/ 22 w 50"/>
                  <a:gd name="T7" fmla="*/ 10 h 16"/>
                  <a:gd name="T8" fmla="*/ 44 w 50"/>
                  <a:gd name="T9" fmla="*/ 10 h 16"/>
                  <a:gd name="T10" fmla="*/ 46 w 50"/>
                  <a:gd name="T11" fmla="*/ 10 h 16"/>
                  <a:gd name="T12" fmla="*/ 50 w 50"/>
                  <a:gd name="T13" fmla="*/ 6 h 16"/>
                  <a:gd name="T14" fmla="*/ 50 w 50"/>
                  <a:gd name="T15" fmla="*/ 4 h 16"/>
                  <a:gd name="T16" fmla="*/ 44 w 50"/>
                  <a:gd name="T17" fmla="*/ 4 h 16"/>
                  <a:gd name="T18" fmla="*/ 34 w 50"/>
                  <a:gd name="T19" fmla="*/ 4 h 16"/>
                  <a:gd name="T20" fmla="*/ 26 w 50"/>
                  <a:gd name="T21" fmla="*/ 4 h 16"/>
                  <a:gd name="T22" fmla="*/ 22 w 50"/>
                  <a:gd name="T23" fmla="*/ 4 h 16"/>
                  <a:gd name="T24" fmla="*/ 20 w 50"/>
                  <a:gd name="T25" fmla="*/ 0 h 16"/>
                  <a:gd name="T26" fmla="*/ 16 w 50"/>
                  <a:gd name="T27" fmla="*/ 4 h 16"/>
                  <a:gd name="T28" fmla="*/ 14 w 50"/>
                  <a:gd name="T29" fmla="*/ 6 h 16"/>
                  <a:gd name="T30" fmla="*/ 10 w 50"/>
                  <a:gd name="T31" fmla="*/ 4 h 16"/>
                  <a:gd name="T32" fmla="*/ 4 w 50"/>
                  <a:gd name="T33" fmla="*/ 6 h 16"/>
                  <a:gd name="T34" fmla="*/ 0 w 50"/>
                  <a:gd name="T35" fmla="*/ 6 h 16"/>
                  <a:gd name="T36" fmla="*/ 4 w 50"/>
                  <a:gd name="T37" fmla="*/ 16 h 16"/>
                  <a:gd name="T38" fmla="*/ 4 w 50"/>
                  <a:gd name="T39" fmla="*/ 16 h 16"/>
                  <a:gd name="T40" fmla="*/ 4 w 50"/>
                  <a:gd name="T4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6">
                    <a:moveTo>
                      <a:pt x="4" y="16"/>
                    </a:moveTo>
                    <a:lnTo>
                      <a:pt x="16" y="16"/>
                    </a:lnTo>
                    <a:lnTo>
                      <a:pt x="16" y="12"/>
                    </a:lnTo>
                    <a:lnTo>
                      <a:pt x="22" y="10"/>
                    </a:lnTo>
                    <a:lnTo>
                      <a:pt x="44" y="10"/>
                    </a:lnTo>
                    <a:lnTo>
                      <a:pt x="46" y="10"/>
                    </a:lnTo>
                    <a:lnTo>
                      <a:pt x="50" y="6"/>
                    </a:lnTo>
                    <a:lnTo>
                      <a:pt x="50" y="4"/>
                    </a:lnTo>
                    <a:lnTo>
                      <a:pt x="44" y="4"/>
                    </a:lnTo>
                    <a:lnTo>
                      <a:pt x="34" y="4"/>
                    </a:lnTo>
                    <a:lnTo>
                      <a:pt x="26" y="4"/>
                    </a:lnTo>
                    <a:lnTo>
                      <a:pt x="22" y="4"/>
                    </a:lnTo>
                    <a:lnTo>
                      <a:pt x="20" y="0"/>
                    </a:lnTo>
                    <a:lnTo>
                      <a:pt x="16" y="4"/>
                    </a:lnTo>
                    <a:lnTo>
                      <a:pt x="14" y="6"/>
                    </a:lnTo>
                    <a:lnTo>
                      <a:pt x="10" y="4"/>
                    </a:lnTo>
                    <a:lnTo>
                      <a:pt x="4" y="6"/>
                    </a:lnTo>
                    <a:lnTo>
                      <a:pt x="0" y="6"/>
                    </a:lnTo>
                    <a:lnTo>
                      <a:pt x="4" y="16"/>
                    </a:lnTo>
                    <a:lnTo>
                      <a:pt x="4" y="16"/>
                    </a:lnTo>
                    <a:lnTo>
                      <a:pt x="4" y="1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9" name="Freeform 1669"/>
              <p:cNvSpPr>
                <a:spLocks/>
              </p:cNvSpPr>
              <p:nvPr/>
            </p:nvSpPr>
            <p:spPr bwMode="auto">
              <a:xfrm>
                <a:off x="860425" y="4368800"/>
                <a:ext cx="139700" cy="193675"/>
              </a:xfrm>
              <a:custGeom>
                <a:avLst/>
                <a:gdLst>
                  <a:gd name="T0" fmla="*/ 10 w 88"/>
                  <a:gd name="T1" fmla="*/ 24 h 122"/>
                  <a:gd name="T2" fmla="*/ 10 w 88"/>
                  <a:gd name="T3" fmla="*/ 36 h 122"/>
                  <a:gd name="T4" fmla="*/ 10 w 88"/>
                  <a:gd name="T5" fmla="*/ 44 h 122"/>
                  <a:gd name="T6" fmla="*/ 6 w 88"/>
                  <a:gd name="T7" fmla="*/ 58 h 122"/>
                  <a:gd name="T8" fmla="*/ 8 w 88"/>
                  <a:gd name="T9" fmla="*/ 80 h 122"/>
                  <a:gd name="T10" fmla="*/ 4 w 88"/>
                  <a:gd name="T11" fmla="*/ 88 h 122"/>
                  <a:gd name="T12" fmla="*/ 28 w 88"/>
                  <a:gd name="T13" fmla="*/ 108 h 122"/>
                  <a:gd name="T14" fmla="*/ 34 w 88"/>
                  <a:gd name="T15" fmla="*/ 122 h 122"/>
                  <a:gd name="T16" fmla="*/ 36 w 88"/>
                  <a:gd name="T17" fmla="*/ 112 h 122"/>
                  <a:gd name="T18" fmla="*/ 42 w 88"/>
                  <a:gd name="T19" fmla="*/ 108 h 122"/>
                  <a:gd name="T20" fmla="*/ 50 w 88"/>
                  <a:gd name="T21" fmla="*/ 112 h 122"/>
                  <a:gd name="T22" fmla="*/ 52 w 88"/>
                  <a:gd name="T23" fmla="*/ 106 h 122"/>
                  <a:gd name="T24" fmla="*/ 46 w 88"/>
                  <a:gd name="T25" fmla="*/ 96 h 122"/>
                  <a:gd name="T26" fmla="*/ 50 w 88"/>
                  <a:gd name="T27" fmla="*/ 94 h 122"/>
                  <a:gd name="T28" fmla="*/ 50 w 88"/>
                  <a:gd name="T29" fmla="*/ 88 h 122"/>
                  <a:gd name="T30" fmla="*/ 58 w 88"/>
                  <a:gd name="T31" fmla="*/ 88 h 122"/>
                  <a:gd name="T32" fmla="*/ 58 w 88"/>
                  <a:gd name="T33" fmla="*/ 82 h 122"/>
                  <a:gd name="T34" fmla="*/ 62 w 88"/>
                  <a:gd name="T35" fmla="*/ 82 h 122"/>
                  <a:gd name="T36" fmla="*/ 68 w 88"/>
                  <a:gd name="T37" fmla="*/ 86 h 122"/>
                  <a:gd name="T38" fmla="*/ 78 w 88"/>
                  <a:gd name="T39" fmla="*/ 86 h 122"/>
                  <a:gd name="T40" fmla="*/ 80 w 88"/>
                  <a:gd name="T41" fmla="*/ 94 h 122"/>
                  <a:gd name="T42" fmla="*/ 82 w 88"/>
                  <a:gd name="T43" fmla="*/ 86 h 122"/>
                  <a:gd name="T44" fmla="*/ 80 w 88"/>
                  <a:gd name="T45" fmla="*/ 76 h 122"/>
                  <a:gd name="T46" fmla="*/ 82 w 88"/>
                  <a:gd name="T47" fmla="*/ 70 h 122"/>
                  <a:gd name="T48" fmla="*/ 80 w 88"/>
                  <a:gd name="T49" fmla="*/ 64 h 122"/>
                  <a:gd name="T50" fmla="*/ 80 w 88"/>
                  <a:gd name="T51" fmla="*/ 54 h 122"/>
                  <a:gd name="T52" fmla="*/ 78 w 88"/>
                  <a:gd name="T53" fmla="*/ 46 h 122"/>
                  <a:gd name="T54" fmla="*/ 76 w 88"/>
                  <a:gd name="T55" fmla="*/ 44 h 122"/>
                  <a:gd name="T56" fmla="*/ 76 w 88"/>
                  <a:gd name="T57" fmla="*/ 32 h 122"/>
                  <a:gd name="T58" fmla="*/ 86 w 88"/>
                  <a:gd name="T59" fmla="*/ 32 h 122"/>
                  <a:gd name="T60" fmla="*/ 88 w 88"/>
                  <a:gd name="T61" fmla="*/ 18 h 122"/>
                  <a:gd name="T62" fmla="*/ 72 w 88"/>
                  <a:gd name="T63" fmla="*/ 18 h 122"/>
                  <a:gd name="T64" fmla="*/ 70 w 88"/>
                  <a:gd name="T65" fmla="*/ 16 h 122"/>
                  <a:gd name="T66" fmla="*/ 70 w 88"/>
                  <a:gd name="T67" fmla="*/ 0 h 122"/>
                  <a:gd name="T68" fmla="*/ 60 w 88"/>
                  <a:gd name="T69" fmla="*/ 0 h 122"/>
                  <a:gd name="T70" fmla="*/ 52 w 88"/>
                  <a:gd name="T71" fmla="*/ 4 h 122"/>
                  <a:gd name="T72" fmla="*/ 42 w 88"/>
                  <a:gd name="T73" fmla="*/ 4 h 122"/>
                  <a:gd name="T74" fmla="*/ 10 w 88"/>
                  <a:gd name="T75" fmla="*/ 24 h 122"/>
                  <a:gd name="T76" fmla="*/ 10 w 88"/>
                  <a:gd name="T77" fmla="*/ 2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8" h="122">
                    <a:moveTo>
                      <a:pt x="10" y="24"/>
                    </a:moveTo>
                    <a:lnTo>
                      <a:pt x="10" y="24"/>
                    </a:lnTo>
                    <a:lnTo>
                      <a:pt x="6" y="28"/>
                    </a:lnTo>
                    <a:lnTo>
                      <a:pt x="10" y="36"/>
                    </a:lnTo>
                    <a:lnTo>
                      <a:pt x="10" y="42"/>
                    </a:lnTo>
                    <a:lnTo>
                      <a:pt x="10" y="44"/>
                    </a:lnTo>
                    <a:lnTo>
                      <a:pt x="8" y="50"/>
                    </a:lnTo>
                    <a:lnTo>
                      <a:pt x="6" y="58"/>
                    </a:lnTo>
                    <a:lnTo>
                      <a:pt x="0" y="76"/>
                    </a:lnTo>
                    <a:lnTo>
                      <a:pt x="8" y="80"/>
                    </a:lnTo>
                    <a:lnTo>
                      <a:pt x="8" y="86"/>
                    </a:lnTo>
                    <a:lnTo>
                      <a:pt x="4" y="88"/>
                    </a:lnTo>
                    <a:lnTo>
                      <a:pt x="18" y="98"/>
                    </a:lnTo>
                    <a:lnTo>
                      <a:pt x="28" y="108"/>
                    </a:lnTo>
                    <a:lnTo>
                      <a:pt x="26" y="116"/>
                    </a:lnTo>
                    <a:lnTo>
                      <a:pt x="34" y="122"/>
                    </a:lnTo>
                    <a:lnTo>
                      <a:pt x="34" y="114"/>
                    </a:lnTo>
                    <a:lnTo>
                      <a:pt x="36" y="112"/>
                    </a:lnTo>
                    <a:lnTo>
                      <a:pt x="40" y="108"/>
                    </a:lnTo>
                    <a:lnTo>
                      <a:pt x="42" y="108"/>
                    </a:lnTo>
                    <a:lnTo>
                      <a:pt x="46" y="112"/>
                    </a:lnTo>
                    <a:lnTo>
                      <a:pt x="50" y="112"/>
                    </a:lnTo>
                    <a:lnTo>
                      <a:pt x="52" y="112"/>
                    </a:lnTo>
                    <a:lnTo>
                      <a:pt x="52" y="106"/>
                    </a:lnTo>
                    <a:lnTo>
                      <a:pt x="46" y="98"/>
                    </a:lnTo>
                    <a:lnTo>
                      <a:pt x="46" y="96"/>
                    </a:lnTo>
                    <a:lnTo>
                      <a:pt x="46" y="94"/>
                    </a:lnTo>
                    <a:lnTo>
                      <a:pt x="50" y="94"/>
                    </a:lnTo>
                    <a:lnTo>
                      <a:pt x="50" y="90"/>
                    </a:lnTo>
                    <a:lnTo>
                      <a:pt x="50" y="88"/>
                    </a:lnTo>
                    <a:lnTo>
                      <a:pt x="50" y="86"/>
                    </a:lnTo>
                    <a:lnTo>
                      <a:pt x="58" y="88"/>
                    </a:lnTo>
                    <a:lnTo>
                      <a:pt x="58" y="86"/>
                    </a:lnTo>
                    <a:lnTo>
                      <a:pt x="58" y="82"/>
                    </a:lnTo>
                    <a:lnTo>
                      <a:pt x="58" y="80"/>
                    </a:lnTo>
                    <a:lnTo>
                      <a:pt x="62" y="82"/>
                    </a:lnTo>
                    <a:lnTo>
                      <a:pt x="62" y="86"/>
                    </a:lnTo>
                    <a:lnTo>
                      <a:pt x="68" y="86"/>
                    </a:lnTo>
                    <a:lnTo>
                      <a:pt x="72" y="82"/>
                    </a:lnTo>
                    <a:lnTo>
                      <a:pt x="78" y="86"/>
                    </a:lnTo>
                    <a:lnTo>
                      <a:pt x="80" y="90"/>
                    </a:lnTo>
                    <a:lnTo>
                      <a:pt x="80" y="94"/>
                    </a:lnTo>
                    <a:lnTo>
                      <a:pt x="82" y="90"/>
                    </a:lnTo>
                    <a:lnTo>
                      <a:pt x="82" y="86"/>
                    </a:lnTo>
                    <a:lnTo>
                      <a:pt x="86" y="78"/>
                    </a:lnTo>
                    <a:lnTo>
                      <a:pt x="80" y="76"/>
                    </a:lnTo>
                    <a:lnTo>
                      <a:pt x="80" y="72"/>
                    </a:lnTo>
                    <a:lnTo>
                      <a:pt x="82" y="70"/>
                    </a:lnTo>
                    <a:lnTo>
                      <a:pt x="82" y="68"/>
                    </a:lnTo>
                    <a:lnTo>
                      <a:pt x="80" y="64"/>
                    </a:lnTo>
                    <a:lnTo>
                      <a:pt x="80" y="60"/>
                    </a:lnTo>
                    <a:lnTo>
                      <a:pt x="80" y="54"/>
                    </a:lnTo>
                    <a:lnTo>
                      <a:pt x="80" y="52"/>
                    </a:lnTo>
                    <a:lnTo>
                      <a:pt x="78" y="46"/>
                    </a:lnTo>
                    <a:lnTo>
                      <a:pt x="72" y="44"/>
                    </a:lnTo>
                    <a:lnTo>
                      <a:pt x="76" y="44"/>
                    </a:lnTo>
                    <a:lnTo>
                      <a:pt x="76" y="36"/>
                    </a:lnTo>
                    <a:lnTo>
                      <a:pt x="76" y="32"/>
                    </a:lnTo>
                    <a:lnTo>
                      <a:pt x="80" y="32"/>
                    </a:lnTo>
                    <a:lnTo>
                      <a:pt x="86" y="32"/>
                    </a:lnTo>
                    <a:lnTo>
                      <a:pt x="88" y="32"/>
                    </a:lnTo>
                    <a:lnTo>
                      <a:pt x="88" y="18"/>
                    </a:lnTo>
                    <a:lnTo>
                      <a:pt x="80" y="16"/>
                    </a:lnTo>
                    <a:lnTo>
                      <a:pt x="72" y="18"/>
                    </a:lnTo>
                    <a:lnTo>
                      <a:pt x="70" y="18"/>
                    </a:lnTo>
                    <a:lnTo>
                      <a:pt x="70" y="16"/>
                    </a:lnTo>
                    <a:lnTo>
                      <a:pt x="70" y="14"/>
                    </a:lnTo>
                    <a:lnTo>
                      <a:pt x="70" y="0"/>
                    </a:lnTo>
                    <a:lnTo>
                      <a:pt x="68" y="0"/>
                    </a:lnTo>
                    <a:lnTo>
                      <a:pt x="60" y="0"/>
                    </a:lnTo>
                    <a:lnTo>
                      <a:pt x="54" y="4"/>
                    </a:lnTo>
                    <a:lnTo>
                      <a:pt x="52" y="4"/>
                    </a:lnTo>
                    <a:lnTo>
                      <a:pt x="46" y="4"/>
                    </a:lnTo>
                    <a:lnTo>
                      <a:pt x="42" y="4"/>
                    </a:lnTo>
                    <a:lnTo>
                      <a:pt x="42" y="24"/>
                    </a:lnTo>
                    <a:lnTo>
                      <a:pt x="10" y="24"/>
                    </a:lnTo>
                    <a:lnTo>
                      <a:pt x="10" y="24"/>
                    </a:lnTo>
                    <a:lnTo>
                      <a:pt x="10" y="2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0" name="Freeform 1670"/>
              <p:cNvSpPr>
                <a:spLocks noEditPoints="1"/>
              </p:cNvSpPr>
              <p:nvPr/>
            </p:nvSpPr>
            <p:spPr bwMode="auto">
              <a:xfrm>
                <a:off x="552451" y="2889250"/>
                <a:ext cx="3943350" cy="2225675"/>
              </a:xfrm>
              <a:custGeom>
                <a:avLst/>
                <a:gdLst>
                  <a:gd name="T0" fmla="*/ 154 w 2484"/>
                  <a:gd name="T1" fmla="*/ 38 h 1402"/>
                  <a:gd name="T2" fmla="*/ 170 w 2484"/>
                  <a:gd name="T3" fmla="*/ 40 h 1402"/>
                  <a:gd name="T4" fmla="*/ 182 w 2484"/>
                  <a:gd name="T5" fmla="*/ 42 h 1402"/>
                  <a:gd name="T6" fmla="*/ 186 w 2484"/>
                  <a:gd name="T7" fmla="*/ 58 h 1402"/>
                  <a:gd name="T8" fmla="*/ 188 w 2484"/>
                  <a:gd name="T9" fmla="*/ 76 h 1402"/>
                  <a:gd name="T10" fmla="*/ 180 w 2484"/>
                  <a:gd name="T11" fmla="*/ 78 h 1402"/>
                  <a:gd name="T12" fmla="*/ 170 w 2484"/>
                  <a:gd name="T13" fmla="*/ 90 h 1402"/>
                  <a:gd name="T14" fmla="*/ 156 w 2484"/>
                  <a:gd name="T15" fmla="*/ 112 h 1402"/>
                  <a:gd name="T16" fmla="*/ 164 w 2484"/>
                  <a:gd name="T17" fmla="*/ 112 h 1402"/>
                  <a:gd name="T18" fmla="*/ 174 w 2484"/>
                  <a:gd name="T19" fmla="*/ 118 h 1402"/>
                  <a:gd name="T20" fmla="*/ 172 w 2484"/>
                  <a:gd name="T21" fmla="*/ 128 h 1402"/>
                  <a:gd name="T22" fmla="*/ 168 w 2484"/>
                  <a:gd name="T23" fmla="*/ 136 h 1402"/>
                  <a:gd name="T24" fmla="*/ 170 w 2484"/>
                  <a:gd name="T25" fmla="*/ 142 h 1402"/>
                  <a:gd name="T26" fmla="*/ 174 w 2484"/>
                  <a:gd name="T27" fmla="*/ 150 h 1402"/>
                  <a:gd name="T28" fmla="*/ 172 w 2484"/>
                  <a:gd name="T29" fmla="*/ 158 h 1402"/>
                  <a:gd name="T30" fmla="*/ 168 w 2484"/>
                  <a:gd name="T31" fmla="*/ 158 h 1402"/>
                  <a:gd name="T32" fmla="*/ 154 w 2484"/>
                  <a:gd name="T33" fmla="*/ 174 h 1402"/>
                  <a:gd name="T34" fmla="*/ 128 w 2484"/>
                  <a:gd name="T35" fmla="*/ 164 h 1402"/>
                  <a:gd name="T36" fmla="*/ 114 w 2484"/>
                  <a:gd name="T37" fmla="*/ 182 h 1402"/>
                  <a:gd name="T38" fmla="*/ 98 w 2484"/>
                  <a:gd name="T39" fmla="*/ 186 h 1402"/>
                  <a:gd name="T40" fmla="*/ 82 w 2484"/>
                  <a:gd name="T41" fmla="*/ 182 h 1402"/>
                  <a:gd name="T42" fmla="*/ 68 w 2484"/>
                  <a:gd name="T43" fmla="*/ 178 h 1402"/>
                  <a:gd name="T44" fmla="*/ 54 w 2484"/>
                  <a:gd name="T45" fmla="*/ 172 h 1402"/>
                  <a:gd name="T46" fmla="*/ 56 w 2484"/>
                  <a:gd name="T47" fmla="*/ 112 h 1402"/>
                  <a:gd name="T48" fmla="*/ 36 w 2484"/>
                  <a:gd name="T49" fmla="*/ 96 h 1402"/>
                  <a:gd name="T50" fmla="*/ 32 w 2484"/>
                  <a:gd name="T51" fmla="*/ 84 h 1402"/>
                  <a:gd name="T52" fmla="*/ 22 w 2484"/>
                  <a:gd name="T53" fmla="*/ 76 h 1402"/>
                  <a:gd name="T54" fmla="*/ 0 w 2484"/>
                  <a:gd name="T55" fmla="*/ 64 h 1402"/>
                  <a:gd name="T56" fmla="*/ 16 w 2484"/>
                  <a:gd name="T57" fmla="*/ 54 h 1402"/>
                  <a:gd name="T58" fmla="*/ 26 w 2484"/>
                  <a:gd name="T59" fmla="*/ 56 h 1402"/>
                  <a:gd name="T60" fmla="*/ 50 w 2484"/>
                  <a:gd name="T61" fmla="*/ 54 h 1402"/>
                  <a:gd name="T62" fmla="*/ 44 w 2484"/>
                  <a:gd name="T63" fmla="*/ 28 h 1402"/>
                  <a:gd name="T64" fmla="*/ 62 w 2484"/>
                  <a:gd name="T65" fmla="*/ 36 h 1402"/>
                  <a:gd name="T66" fmla="*/ 82 w 2484"/>
                  <a:gd name="T67" fmla="*/ 22 h 1402"/>
                  <a:gd name="T68" fmla="*/ 106 w 2484"/>
                  <a:gd name="T69" fmla="*/ 2 h 1402"/>
                  <a:gd name="T70" fmla="*/ 118 w 2484"/>
                  <a:gd name="T71" fmla="*/ 18 h 1402"/>
                  <a:gd name="T72" fmla="*/ 126 w 2484"/>
                  <a:gd name="T73" fmla="*/ 22 h 1402"/>
                  <a:gd name="T74" fmla="*/ 140 w 2484"/>
                  <a:gd name="T75" fmla="*/ 24 h 1402"/>
                  <a:gd name="T76" fmla="*/ 154 w 2484"/>
                  <a:gd name="T77" fmla="*/ 30 h 1402"/>
                  <a:gd name="T78" fmla="*/ 2482 w 2484"/>
                  <a:gd name="T79" fmla="*/ 1372 h 1402"/>
                  <a:gd name="T80" fmla="*/ 2484 w 2484"/>
                  <a:gd name="T81" fmla="*/ 1376 h 1402"/>
                  <a:gd name="T82" fmla="*/ 2440 w 2484"/>
                  <a:gd name="T83" fmla="*/ 1358 h 1402"/>
                  <a:gd name="T84" fmla="*/ 2456 w 2484"/>
                  <a:gd name="T85" fmla="*/ 1386 h 1402"/>
                  <a:gd name="T86" fmla="*/ 2472 w 2484"/>
                  <a:gd name="T87" fmla="*/ 1400 h 1402"/>
                  <a:gd name="T88" fmla="*/ 2466 w 2484"/>
                  <a:gd name="T89" fmla="*/ 1384 h 1402"/>
                  <a:gd name="T90" fmla="*/ 2440 w 2484"/>
                  <a:gd name="T91" fmla="*/ 1358 h 1402"/>
                  <a:gd name="T92" fmla="*/ 862 w 2484"/>
                  <a:gd name="T93" fmla="*/ 1378 h 1402"/>
                  <a:gd name="T94" fmla="*/ 864 w 2484"/>
                  <a:gd name="T95" fmla="*/ 1368 h 1402"/>
                  <a:gd name="T96" fmla="*/ 204 w 2484"/>
                  <a:gd name="T97" fmla="*/ 174 h 1402"/>
                  <a:gd name="T98" fmla="*/ 192 w 2484"/>
                  <a:gd name="T99" fmla="*/ 196 h 1402"/>
                  <a:gd name="T100" fmla="*/ 208 w 2484"/>
                  <a:gd name="T101" fmla="*/ 192 h 1402"/>
                  <a:gd name="T102" fmla="*/ 204 w 2484"/>
                  <a:gd name="T103" fmla="*/ 174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84" h="1402">
                    <a:moveTo>
                      <a:pt x="154" y="32"/>
                    </a:moveTo>
                    <a:lnTo>
                      <a:pt x="154" y="32"/>
                    </a:lnTo>
                    <a:lnTo>
                      <a:pt x="154" y="36"/>
                    </a:lnTo>
                    <a:lnTo>
                      <a:pt x="154" y="38"/>
                    </a:lnTo>
                    <a:lnTo>
                      <a:pt x="156" y="38"/>
                    </a:lnTo>
                    <a:lnTo>
                      <a:pt x="162" y="40"/>
                    </a:lnTo>
                    <a:lnTo>
                      <a:pt x="168" y="38"/>
                    </a:lnTo>
                    <a:lnTo>
                      <a:pt x="170" y="40"/>
                    </a:lnTo>
                    <a:lnTo>
                      <a:pt x="174" y="40"/>
                    </a:lnTo>
                    <a:lnTo>
                      <a:pt x="174" y="42"/>
                    </a:lnTo>
                    <a:lnTo>
                      <a:pt x="178" y="46"/>
                    </a:lnTo>
                    <a:lnTo>
                      <a:pt x="182" y="42"/>
                    </a:lnTo>
                    <a:lnTo>
                      <a:pt x="188" y="46"/>
                    </a:lnTo>
                    <a:lnTo>
                      <a:pt x="188" y="48"/>
                    </a:lnTo>
                    <a:lnTo>
                      <a:pt x="188" y="54"/>
                    </a:lnTo>
                    <a:lnTo>
                      <a:pt x="186" y="58"/>
                    </a:lnTo>
                    <a:lnTo>
                      <a:pt x="186" y="64"/>
                    </a:lnTo>
                    <a:lnTo>
                      <a:pt x="186" y="68"/>
                    </a:lnTo>
                    <a:lnTo>
                      <a:pt x="186" y="74"/>
                    </a:lnTo>
                    <a:lnTo>
                      <a:pt x="188" y="76"/>
                    </a:lnTo>
                    <a:lnTo>
                      <a:pt x="186" y="78"/>
                    </a:lnTo>
                    <a:lnTo>
                      <a:pt x="182" y="78"/>
                    </a:lnTo>
                    <a:lnTo>
                      <a:pt x="180" y="76"/>
                    </a:lnTo>
                    <a:lnTo>
                      <a:pt x="180" y="78"/>
                    </a:lnTo>
                    <a:lnTo>
                      <a:pt x="180" y="82"/>
                    </a:lnTo>
                    <a:lnTo>
                      <a:pt x="178" y="84"/>
                    </a:lnTo>
                    <a:lnTo>
                      <a:pt x="172" y="86"/>
                    </a:lnTo>
                    <a:lnTo>
                      <a:pt x="170" y="90"/>
                    </a:lnTo>
                    <a:lnTo>
                      <a:pt x="164" y="94"/>
                    </a:lnTo>
                    <a:lnTo>
                      <a:pt x="156" y="104"/>
                    </a:lnTo>
                    <a:lnTo>
                      <a:pt x="154" y="112"/>
                    </a:lnTo>
                    <a:lnTo>
                      <a:pt x="156" y="112"/>
                    </a:lnTo>
                    <a:lnTo>
                      <a:pt x="160" y="112"/>
                    </a:lnTo>
                    <a:lnTo>
                      <a:pt x="162" y="110"/>
                    </a:lnTo>
                    <a:lnTo>
                      <a:pt x="164" y="110"/>
                    </a:lnTo>
                    <a:lnTo>
                      <a:pt x="164" y="112"/>
                    </a:lnTo>
                    <a:lnTo>
                      <a:pt x="168" y="114"/>
                    </a:lnTo>
                    <a:lnTo>
                      <a:pt x="170" y="114"/>
                    </a:lnTo>
                    <a:lnTo>
                      <a:pt x="172" y="114"/>
                    </a:lnTo>
                    <a:lnTo>
                      <a:pt x="174" y="118"/>
                    </a:lnTo>
                    <a:lnTo>
                      <a:pt x="178" y="120"/>
                    </a:lnTo>
                    <a:lnTo>
                      <a:pt x="178" y="118"/>
                    </a:lnTo>
                    <a:lnTo>
                      <a:pt x="174" y="124"/>
                    </a:lnTo>
                    <a:lnTo>
                      <a:pt x="172" y="128"/>
                    </a:lnTo>
                    <a:lnTo>
                      <a:pt x="172" y="130"/>
                    </a:lnTo>
                    <a:lnTo>
                      <a:pt x="170" y="130"/>
                    </a:lnTo>
                    <a:lnTo>
                      <a:pt x="168" y="132"/>
                    </a:lnTo>
                    <a:lnTo>
                      <a:pt x="168" y="136"/>
                    </a:lnTo>
                    <a:lnTo>
                      <a:pt x="168" y="138"/>
                    </a:lnTo>
                    <a:lnTo>
                      <a:pt x="170" y="138"/>
                    </a:lnTo>
                    <a:lnTo>
                      <a:pt x="170" y="140"/>
                    </a:lnTo>
                    <a:lnTo>
                      <a:pt x="170" y="142"/>
                    </a:lnTo>
                    <a:lnTo>
                      <a:pt x="170" y="148"/>
                    </a:lnTo>
                    <a:lnTo>
                      <a:pt x="170" y="150"/>
                    </a:lnTo>
                    <a:lnTo>
                      <a:pt x="172" y="150"/>
                    </a:lnTo>
                    <a:lnTo>
                      <a:pt x="174" y="150"/>
                    </a:lnTo>
                    <a:lnTo>
                      <a:pt x="178" y="150"/>
                    </a:lnTo>
                    <a:lnTo>
                      <a:pt x="178" y="154"/>
                    </a:lnTo>
                    <a:lnTo>
                      <a:pt x="172" y="156"/>
                    </a:lnTo>
                    <a:lnTo>
                      <a:pt x="172" y="158"/>
                    </a:lnTo>
                    <a:lnTo>
                      <a:pt x="174" y="158"/>
                    </a:lnTo>
                    <a:lnTo>
                      <a:pt x="172" y="160"/>
                    </a:lnTo>
                    <a:lnTo>
                      <a:pt x="170" y="158"/>
                    </a:lnTo>
                    <a:lnTo>
                      <a:pt x="168" y="158"/>
                    </a:lnTo>
                    <a:lnTo>
                      <a:pt x="164" y="160"/>
                    </a:lnTo>
                    <a:lnTo>
                      <a:pt x="168" y="168"/>
                    </a:lnTo>
                    <a:lnTo>
                      <a:pt x="164" y="174"/>
                    </a:lnTo>
                    <a:lnTo>
                      <a:pt x="154" y="174"/>
                    </a:lnTo>
                    <a:lnTo>
                      <a:pt x="146" y="168"/>
                    </a:lnTo>
                    <a:lnTo>
                      <a:pt x="142" y="166"/>
                    </a:lnTo>
                    <a:lnTo>
                      <a:pt x="134" y="164"/>
                    </a:lnTo>
                    <a:lnTo>
                      <a:pt x="128" y="164"/>
                    </a:lnTo>
                    <a:lnTo>
                      <a:pt x="124" y="166"/>
                    </a:lnTo>
                    <a:lnTo>
                      <a:pt x="116" y="174"/>
                    </a:lnTo>
                    <a:lnTo>
                      <a:pt x="116" y="182"/>
                    </a:lnTo>
                    <a:lnTo>
                      <a:pt x="114" y="182"/>
                    </a:lnTo>
                    <a:lnTo>
                      <a:pt x="110" y="184"/>
                    </a:lnTo>
                    <a:lnTo>
                      <a:pt x="108" y="186"/>
                    </a:lnTo>
                    <a:lnTo>
                      <a:pt x="100" y="186"/>
                    </a:lnTo>
                    <a:lnTo>
                      <a:pt x="98" y="186"/>
                    </a:lnTo>
                    <a:lnTo>
                      <a:pt x="98" y="184"/>
                    </a:lnTo>
                    <a:lnTo>
                      <a:pt x="96" y="184"/>
                    </a:lnTo>
                    <a:lnTo>
                      <a:pt x="92" y="184"/>
                    </a:lnTo>
                    <a:lnTo>
                      <a:pt x="82" y="182"/>
                    </a:lnTo>
                    <a:lnTo>
                      <a:pt x="78" y="182"/>
                    </a:lnTo>
                    <a:lnTo>
                      <a:pt x="72" y="182"/>
                    </a:lnTo>
                    <a:lnTo>
                      <a:pt x="70" y="178"/>
                    </a:lnTo>
                    <a:lnTo>
                      <a:pt x="68" y="178"/>
                    </a:lnTo>
                    <a:lnTo>
                      <a:pt x="62" y="176"/>
                    </a:lnTo>
                    <a:lnTo>
                      <a:pt x="60" y="176"/>
                    </a:lnTo>
                    <a:lnTo>
                      <a:pt x="54" y="174"/>
                    </a:lnTo>
                    <a:lnTo>
                      <a:pt x="54" y="172"/>
                    </a:lnTo>
                    <a:lnTo>
                      <a:pt x="52" y="168"/>
                    </a:lnTo>
                    <a:lnTo>
                      <a:pt x="52" y="166"/>
                    </a:lnTo>
                    <a:lnTo>
                      <a:pt x="56" y="140"/>
                    </a:lnTo>
                    <a:lnTo>
                      <a:pt x="56" y="112"/>
                    </a:lnTo>
                    <a:lnTo>
                      <a:pt x="44" y="108"/>
                    </a:lnTo>
                    <a:lnTo>
                      <a:pt x="40" y="104"/>
                    </a:lnTo>
                    <a:lnTo>
                      <a:pt x="36" y="102"/>
                    </a:lnTo>
                    <a:lnTo>
                      <a:pt x="36" y="96"/>
                    </a:lnTo>
                    <a:lnTo>
                      <a:pt x="36" y="94"/>
                    </a:lnTo>
                    <a:lnTo>
                      <a:pt x="40" y="86"/>
                    </a:lnTo>
                    <a:lnTo>
                      <a:pt x="32" y="86"/>
                    </a:lnTo>
                    <a:lnTo>
                      <a:pt x="32" y="84"/>
                    </a:lnTo>
                    <a:lnTo>
                      <a:pt x="26" y="84"/>
                    </a:lnTo>
                    <a:lnTo>
                      <a:pt x="28" y="76"/>
                    </a:lnTo>
                    <a:lnTo>
                      <a:pt x="22" y="82"/>
                    </a:lnTo>
                    <a:lnTo>
                      <a:pt x="22" y="76"/>
                    </a:lnTo>
                    <a:lnTo>
                      <a:pt x="10" y="74"/>
                    </a:lnTo>
                    <a:lnTo>
                      <a:pt x="0" y="72"/>
                    </a:lnTo>
                    <a:lnTo>
                      <a:pt x="0" y="66"/>
                    </a:lnTo>
                    <a:lnTo>
                      <a:pt x="0" y="64"/>
                    </a:lnTo>
                    <a:lnTo>
                      <a:pt x="6" y="60"/>
                    </a:lnTo>
                    <a:lnTo>
                      <a:pt x="0" y="56"/>
                    </a:lnTo>
                    <a:lnTo>
                      <a:pt x="4" y="56"/>
                    </a:lnTo>
                    <a:lnTo>
                      <a:pt x="16" y="54"/>
                    </a:lnTo>
                    <a:lnTo>
                      <a:pt x="24" y="50"/>
                    </a:lnTo>
                    <a:lnTo>
                      <a:pt x="24" y="54"/>
                    </a:lnTo>
                    <a:lnTo>
                      <a:pt x="26" y="54"/>
                    </a:lnTo>
                    <a:lnTo>
                      <a:pt x="26" y="56"/>
                    </a:lnTo>
                    <a:lnTo>
                      <a:pt x="28" y="56"/>
                    </a:lnTo>
                    <a:lnTo>
                      <a:pt x="36" y="50"/>
                    </a:lnTo>
                    <a:lnTo>
                      <a:pt x="42" y="54"/>
                    </a:lnTo>
                    <a:lnTo>
                      <a:pt x="50" y="54"/>
                    </a:lnTo>
                    <a:lnTo>
                      <a:pt x="50" y="50"/>
                    </a:lnTo>
                    <a:lnTo>
                      <a:pt x="42" y="32"/>
                    </a:lnTo>
                    <a:lnTo>
                      <a:pt x="42" y="30"/>
                    </a:lnTo>
                    <a:lnTo>
                      <a:pt x="44" y="28"/>
                    </a:lnTo>
                    <a:lnTo>
                      <a:pt x="46" y="28"/>
                    </a:lnTo>
                    <a:lnTo>
                      <a:pt x="52" y="28"/>
                    </a:lnTo>
                    <a:lnTo>
                      <a:pt x="52" y="32"/>
                    </a:lnTo>
                    <a:lnTo>
                      <a:pt x="62" y="36"/>
                    </a:lnTo>
                    <a:lnTo>
                      <a:pt x="68" y="36"/>
                    </a:lnTo>
                    <a:lnTo>
                      <a:pt x="74" y="32"/>
                    </a:lnTo>
                    <a:lnTo>
                      <a:pt x="78" y="24"/>
                    </a:lnTo>
                    <a:lnTo>
                      <a:pt x="82" y="22"/>
                    </a:lnTo>
                    <a:lnTo>
                      <a:pt x="92" y="20"/>
                    </a:lnTo>
                    <a:lnTo>
                      <a:pt x="90" y="2"/>
                    </a:lnTo>
                    <a:lnTo>
                      <a:pt x="100" y="0"/>
                    </a:lnTo>
                    <a:lnTo>
                      <a:pt x="106" y="2"/>
                    </a:lnTo>
                    <a:lnTo>
                      <a:pt x="108" y="4"/>
                    </a:lnTo>
                    <a:lnTo>
                      <a:pt x="110" y="10"/>
                    </a:lnTo>
                    <a:lnTo>
                      <a:pt x="116" y="14"/>
                    </a:lnTo>
                    <a:lnTo>
                      <a:pt x="118" y="18"/>
                    </a:lnTo>
                    <a:lnTo>
                      <a:pt x="122" y="18"/>
                    </a:lnTo>
                    <a:lnTo>
                      <a:pt x="124" y="14"/>
                    </a:lnTo>
                    <a:lnTo>
                      <a:pt x="124" y="18"/>
                    </a:lnTo>
                    <a:lnTo>
                      <a:pt x="126" y="22"/>
                    </a:lnTo>
                    <a:lnTo>
                      <a:pt x="132" y="24"/>
                    </a:lnTo>
                    <a:lnTo>
                      <a:pt x="134" y="24"/>
                    </a:lnTo>
                    <a:lnTo>
                      <a:pt x="136" y="24"/>
                    </a:lnTo>
                    <a:lnTo>
                      <a:pt x="140" y="24"/>
                    </a:lnTo>
                    <a:lnTo>
                      <a:pt x="140" y="30"/>
                    </a:lnTo>
                    <a:lnTo>
                      <a:pt x="144" y="32"/>
                    </a:lnTo>
                    <a:lnTo>
                      <a:pt x="146" y="32"/>
                    </a:lnTo>
                    <a:lnTo>
                      <a:pt x="154" y="30"/>
                    </a:lnTo>
                    <a:lnTo>
                      <a:pt x="154" y="32"/>
                    </a:lnTo>
                    <a:lnTo>
                      <a:pt x="154" y="32"/>
                    </a:lnTo>
                    <a:lnTo>
                      <a:pt x="154" y="32"/>
                    </a:lnTo>
                    <a:close/>
                    <a:moveTo>
                      <a:pt x="2482" y="1372"/>
                    </a:moveTo>
                    <a:lnTo>
                      <a:pt x="2482" y="1372"/>
                    </a:lnTo>
                    <a:lnTo>
                      <a:pt x="2482" y="1378"/>
                    </a:lnTo>
                    <a:lnTo>
                      <a:pt x="2484" y="1378"/>
                    </a:lnTo>
                    <a:lnTo>
                      <a:pt x="2484" y="1376"/>
                    </a:lnTo>
                    <a:lnTo>
                      <a:pt x="2482" y="1372"/>
                    </a:lnTo>
                    <a:lnTo>
                      <a:pt x="2482" y="1372"/>
                    </a:lnTo>
                    <a:lnTo>
                      <a:pt x="2482" y="1372"/>
                    </a:lnTo>
                    <a:close/>
                    <a:moveTo>
                      <a:pt x="2440" y="1358"/>
                    </a:moveTo>
                    <a:lnTo>
                      <a:pt x="2440" y="1358"/>
                    </a:lnTo>
                    <a:lnTo>
                      <a:pt x="2446" y="1368"/>
                    </a:lnTo>
                    <a:lnTo>
                      <a:pt x="2448" y="1382"/>
                    </a:lnTo>
                    <a:lnTo>
                      <a:pt x="2456" y="1386"/>
                    </a:lnTo>
                    <a:lnTo>
                      <a:pt x="2462" y="1390"/>
                    </a:lnTo>
                    <a:lnTo>
                      <a:pt x="2464" y="1392"/>
                    </a:lnTo>
                    <a:lnTo>
                      <a:pt x="2464" y="1396"/>
                    </a:lnTo>
                    <a:lnTo>
                      <a:pt x="2472" y="1400"/>
                    </a:lnTo>
                    <a:lnTo>
                      <a:pt x="2484" y="1402"/>
                    </a:lnTo>
                    <a:lnTo>
                      <a:pt x="2484" y="1396"/>
                    </a:lnTo>
                    <a:lnTo>
                      <a:pt x="2476" y="1392"/>
                    </a:lnTo>
                    <a:lnTo>
                      <a:pt x="2466" y="1384"/>
                    </a:lnTo>
                    <a:lnTo>
                      <a:pt x="2456" y="1376"/>
                    </a:lnTo>
                    <a:lnTo>
                      <a:pt x="2448" y="1360"/>
                    </a:lnTo>
                    <a:lnTo>
                      <a:pt x="2446" y="1358"/>
                    </a:lnTo>
                    <a:lnTo>
                      <a:pt x="2440" y="1358"/>
                    </a:lnTo>
                    <a:lnTo>
                      <a:pt x="2440" y="1358"/>
                    </a:lnTo>
                    <a:lnTo>
                      <a:pt x="2440" y="1358"/>
                    </a:lnTo>
                    <a:close/>
                    <a:moveTo>
                      <a:pt x="864" y="1368"/>
                    </a:moveTo>
                    <a:lnTo>
                      <a:pt x="862" y="1378"/>
                    </a:lnTo>
                    <a:lnTo>
                      <a:pt x="866" y="1378"/>
                    </a:lnTo>
                    <a:lnTo>
                      <a:pt x="872" y="1382"/>
                    </a:lnTo>
                    <a:lnTo>
                      <a:pt x="872" y="1374"/>
                    </a:lnTo>
                    <a:lnTo>
                      <a:pt x="864" y="1368"/>
                    </a:lnTo>
                    <a:lnTo>
                      <a:pt x="864" y="1368"/>
                    </a:lnTo>
                    <a:lnTo>
                      <a:pt x="864" y="1368"/>
                    </a:lnTo>
                    <a:close/>
                    <a:moveTo>
                      <a:pt x="204" y="174"/>
                    </a:moveTo>
                    <a:lnTo>
                      <a:pt x="204" y="174"/>
                    </a:lnTo>
                    <a:lnTo>
                      <a:pt x="200" y="178"/>
                    </a:lnTo>
                    <a:lnTo>
                      <a:pt x="192" y="186"/>
                    </a:lnTo>
                    <a:lnTo>
                      <a:pt x="192" y="192"/>
                    </a:lnTo>
                    <a:lnTo>
                      <a:pt x="192" y="196"/>
                    </a:lnTo>
                    <a:lnTo>
                      <a:pt x="198" y="208"/>
                    </a:lnTo>
                    <a:lnTo>
                      <a:pt x="206" y="208"/>
                    </a:lnTo>
                    <a:lnTo>
                      <a:pt x="206" y="192"/>
                    </a:lnTo>
                    <a:lnTo>
                      <a:pt x="208" y="192"/>
                    </a:lnTo>
                    <a:lnTo>
                      <a:pt x="210" y="190"/>
                    </a:lnTo>
                    <a:lnTo>
                      <a:pt x="208" y="184"/>
                    </a:lnTo>
                    <a:lnTo>
                      <a:pt x="204" y="174"/>
                    </a:lnTo>
                    <a:lnTo>
                      <a:pt x="204" y="174"/>
                    </a:lnTo>
                    <a:lnTo>
                      <a:pt x="204" y="174"/>
                    </a:lnTo>
                    <a:close/>
                  </a:path>
                </a:pathLst>
              </a:custGeom>
              <a:solidFill>
                <a:srgbClr val="106F9D"/>
              </a:solidFill>
              <a:ln w="3175">
                <a:solidFill>
                  <a:srgbClr val="106F9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1" name="Freeform 1671"/>
              <p:cNvSpPr>
                <a:spLocks noEditPoints="1"/>
              </p:cNvSpPr>
              <p:nvPr/>
            </p:nvSpPr>
            <p:spPr bwMode="auto">
              <a:xfrm>
                <a:off x="1111250" y="2149475"/>
                <a:ext cx="282575" cy="412750"/>
              </a:xfrm>
              <a:custGeom>
                <a:avLst/>
                <a:gdLst>
                  <a:gd name="T0" fmla="*/ 148 w 178"/>
                  <a:gd name="T1" fmla="*/ 18 h 260"/>
                  <a:gd name="T2" fmla="*/ 130 w 178"/>
                  <a:gd name="T3" fmla="*/ 0 h 260"/>
                  <a:gd name="T4" fmla="*/ 116 w 178"/>
                  <a:gd name="T5" fmla="*/ 6 h 260"/>
                  <a:gd name="T6" fmla="*/ 104 w 178"/>
                  <a:gd name="T7" fmla="*/ 10 h 260"/>
                  <a:gd name="T8" fmla="*/ 94 w 178"/>
                  <a:gd name="T9" fmla="*/ 18 h 260"/>
                  <a:gd name="T10" fmla="*/ 96 w 178"/>
                  <a:gd name="T11" fmla="*/ 28 h 260"/>
                  <a:gd name="T12" fmla="*/ 86 w 178"/>
                  <a:gd name="T13" fmla="*/ 44 h 260"/>
                  <a:gd name="T14" fmla="*/ 70 w 178"/>
                  <a:gd name="T15" fmla="*/ 36 h 260"/>
                  <a:gd name="T16" fmla="*/ 66 w 178"/>
                  <a:gd name="T17" fmla="*/ 40 h 260"/>
                  <a:gd name="T18" fmla="*/ 34 w 178"/>
                  <a:gd name="T19" fmla="*/ 22 h 260"/>
                  <a:gd name="T20" fmla="*/ 28 w 178"/>
                  <a:gd name="T21" fmla="*/ 26 h 260"/>
                  <a:gd name="T22" fmla="*/ 28 w 178"/>
                  <a:gd name="T23" fmla="*/ 34 h 260"/>
                  <a:gd name="T24" fmla="*/ 38 w 178"/>
                  <a:gd name="T25" fmla="*/ 44 h 260"/>
                  <a:gd name="T26" fmla="*/ 58 w 178"/>
                  <a:gd name="T27" fmla="*/ 58 h 260"/>
                  <a:gd name="T28" fmla="*/ 58 w 178"/>
                  <a:gd name="T29" fmla="*/ 68 h 260"/>
                  <a:gd name="T30" fmla="*/ 60 w 178"/>
                  <a:gd name="T31" fmla="*/ 80 h 260"/>
                  <a:gd name="T32" fmla="*/ 64 w 178"/>
                  <a:gd name="T33" fmla="*/ 106 h 260"/>
                  <a:gd name="T34" fmla="*/ 78 w 178"/>
                  <a:gd name="T35" fmla="*/ 132 h 260"/>
                  <a:gd name="T36" fmla="*/ 66 w 178"/>
                  <a:gd name="T37" fmla="*/ 154 h 260"/>
                  <a:gd name="T38" fmla="*/ 48 w 178"/>
                  <a:gd name="T39" fmla="*/ 176 h 260"/>
                  <a:gd name="T40" fmla="*/ 38 w 178"/>
                  <a:gd name="T41" fmla="*/ 186 h 260"/>
                  <a:gd name="T42" fmla="*/ 38 w 178"/>
                  <a:gd name="T43" fmla="*/ 196 h 260"/>
                  <a:gd name="T44" fmla="*/ 38 w 178"/>
                  <a:gd name="T45" fmla="*/ 218 h 260"/>
                  <a:gd name="T46" fmla="*/ 42 w 178"/>
                  <a:gd name="T47" fmla="*/ 230 h 260"/>
                  <a:gd name="T48" fmla="*/ 48 w 178"/>
                  <a:gd name="T49" fmla="*/ 236 h 260"/>
                  <a:gd name="T50" fmla="*/ 60 w 178"/>
                  <a:gd name="T51" fmla="*/ 242 h 260"/>
                  <a:gd name="T52" fmla="*/ 50 w 178"/>
                  <a:gd name="T53" fmla="*/ 254 h 260"/>
                  <a:gd name="T54" fmla="*/ 58 w 178"/>
                  <a:gd name="T55" fmla="*/ 250 h 260"/>
                  <a:gd name="T56" fmla="*/ 64 w 178"/>
                  <a:gd name="T57" fmla="*/ 250 h 260"/>
                  <a:gd name="T58" fmla="*/ 70 w 178"/>
                  <a:gd name="T59" fmla="*/ 258 h 260"/>
                  <a:gd name="T60" fmla="*/ 92 w 178"/>
                  <a:gd name="T61" fmla="*/ 244 h 260"/>
                  <a:gd name="T62" fmla="*/ 106 w 178"/>
                  <a:gd name="T63" fmla="*/ 240 h 260"/>
                  <a:gd name="T64" fmla="*/ 152 w 178"/>
                  <a:gd name="T65" fmla="*/ 214 h 260"/>
                  <a:gd name="T66" fmla="*/ 178 w 178"/>
                  <a:gd name="T67" fmla="*/ 190 h 260"/>
                  <a:gd name="T68" fmla="*/ 174 w 178"/>
                  <a:gd name="T69" fmla="*/ 182 h 260"/>
                  <a:gd name="T70" fmla="*/ 166 w 178"/>
                  <a:gd name="T71" fmla="*/ 170 h 260"/>
                  <a:gd name="T72" fmla="*/ 170 w 178"/>
                  <a:gd name="T73" fmla="*/ 160 h 260"/>
                  <a:gd name="T74" fmla="*/ 166 w 178"/>
                  <a:gd name="T75" fmla="*/ 146 h 260"/>
                  <a:gd name="T76" fmla="*/ 158 w 178"/>
                  <a:gd name="T77" fmla="*/ 136 h 260"/>
                  <a:gd name="T78" fmla="*/ 158 w 178"/>
                  <a:gd name="T79" fmla="*/ 118 h 260"/>
                  <a:gd name="T80" fmla="*/ 156 w 178"/>
                  <a:gd name="T81" fmla="*/ 104 h 260"/>
                  <a:gd name="T82" fmla="*/ 150 w 178"/>
                  <a:gd name="T83" fmla="*/ 64 h 260"/>
                  <a:gd name="T84" fmla="*/ 156 w 178"/>
                  <a:gd name="T85" fmla="*/ 52 h 260"/>
                  <a:gd name="T86" fmla="*/ 148 w 178"/>
                  <a:gd name="T87" fmla="*/ 44 h 260"/>
                  <a:gd name="T88" fmla="*/ 148 w 178"/>
                  <a:gd name="T89" fmla="*/ 26 h 260"/>
                  <a:gd name="T90" fmla="*/ 152 w 178"/>
                  <a:gd name="T91" fmla="*/ 22 h 260"/>
                  <a:gd name="T92" fmla="*/ 0 w 178"/>
                  <a:gd name="T93" fmla="*/ 254 h 260"/>
                  <a:gd name="T94" fmla="*/ 4 w 178"/>
                  <a:gd name="T95" fmla="*/ 250 h 260"/>
                  <a:gd name="T96" fmla="*/ 2 w 178"/>
                  <a:gd name="T97" fmla="*/ 248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8" h="260">
                    <a:moveTo>
                      <a:pt x="152" y="22"/>
                    </a:moveTo>
                    <a:lnTo>
                      <a:pt x="150" y="22"/>
                    </a:lnTo>
                    <a:lnTo>
                      <a:pt x="148" y="18"/>
                    </a:lnTo>
                    <a:lnTo>
                      <a:pt x="138" y="14"/>
                    </a:lnTo>
                    <a:lnTo>
                      <a:pt x="132" y="6"/>
                    </a:lnTo>
                    <a:lnTo>
                      <a:pt x="130" y="0"/>
                    </a:lnTo>
                    <a:lnTo>
                      <a:pt x="124" y="4"/>
                    </a:lnTo>
                    <a:lnTo>
                      <a:pt x="120" y="6"/>
                    </a:lnTo>
                    <a:lnTo>
                      <a:pt x="116" y="6"/>
                    </a:lnTo>
                    <a:lnTo>
                      <a:pt x="106" y="4"/>
                    </a:lnTo>
                    <a:lnTo>
                      <a:pt x="106" y="8"/>
                    </a:lnTo>
                    <a:lnTo>
                      <a:pt x="104" y="10"/>
                    </a:lnTo>
                    <a:lnTo>
                      <a:pt x="100" y="14"/>
                    </a:lnTo>
                    <a:lnTo>
                      <a:pt x="96" y="16"/>
                    </a:lnTo>
                    <a:lnTo>
                      <a:pt x="94" y="18"/>
                    </a:lnTo>
                    <a:lnTo>
                      <a:pt x="94" y="22"/>
                    </a:lnTo>
                    <a:lnTo>
                      <a:pt x="94" y="26"/>
                    </a:lnTo>
                    <a:lnTo>
                      <a:pt x="96" y="28"/>
                    </a:lnTo>
                    <a:lnTo>
                      <a:pt x="94" y="36"/>
                    </a:lnTo>
                    <a:lnTo>
                      <a:pt x="88" y="40"/>
                    </a:lnTo>
                    <a:lnTo>
                      <a:pt x="86" y="44"/>
                    </a:lnTo>
                    <a:lnTo>
                      <a:pt x="76" y="40"/>
                    </a:lnTo>
                    <a:lnTo>
                      <a:pt x="74" y="36"/>
                    </a:lnTo>
                    <a:lnTo>
                      <a:pt x="70" y="36"/>
                    </a:lnTo>
                    <a:lnTo>
                      <a:pt x="70" y="40"/>
                    </a:lnTo>
                    <a:lnTo>
                      <a:pt x="68" y="40"/>
                    </a:lnTo>
                    <a:lnTo>
                      <a:pt x="66" y="40"/>
                    </a:lnTo>
                    <a:lnTo>
                      <a:pt x="58" y="40"/>
                    </a:lnTo>
                    <a:lnTo>
                      <a:pt x="50" y="40"/>
                    </a:lnTo>
                    <a:lnTo>
                      <a:pt x="34" y="22"/>
                    </a:lnTo>
                    <a:lnTo>
                      <a:pt x="30" y="22"/>
                    </a:lnTo>
                    <a:lnTo>
                      <a:pt x="28" y="24"/>
                    </a:lnTo>
                    <a:lnTo>
                      <a:pt x="28" y="26"/>
                    </a:lnTo>
                    <a:lnTo>
                      <a:pt x="20" y="32"/>
                    </a:lnTo>
                    <a:lnTo>
                      <a:pt x="24" y="32"/>
                    </a:lnTo>
                    <a:lnTo>
                      <a:pt x="28" y="34"/>
                    </a:lnTo>
                    <a:lnTo>
                      <a:pt x="30" y="34"/>
                    </a:lnTo>
                    <a:lnTo>
                      <a:pt x="32" y="42"/>
                    </a:lnTo>
                    <a:lnTo>
                      <a:pt x="38" y="44"/>
                    </a:lnTo>
                    <a:lnTo>
                      <a:pt x="46" y="44"/>
                    </a:lnTo>
                    <a:lnTo>
                      <a:pt x="50" y="50"/>
                    </a:lnTo>
                    <a:lnTo>
                      <a:pt x="58" y="58"/>
                    </a:lnTo>
                    <a:lnTo>
                      <a:pt x="58" y="60"/>
                    </a:lnTo>
                    <a:lnTo>
                      <a:pt x="58" y="62"/>
                    </a:lnTo>
                    <a:lnTo>
                      <a:pt x="58" y="68"/>
                    </a:lnTo>
                    <a:lnTo>
                      <a:pt x="60" y="72"/>
                    </a:lnTo>
                    <a:lnTo>
                      <a:pt x="64" y="76"/>
                    </a:lnTo>
                    <a:lnTo>
                      <a:pt x="60" y="80"/>
                    </a:lnTo>
                    <a:lnTo>
                      <a:pt x="60" y="90"/>
                    </a:lnTo>
                    <a:lnTo>
                      <a:pt x="60" y="96"/>
                    </a:lnTo>
                    <a:lnTo>
                      <a:pt x="64" y="106"/>
                    </a:lnTo>
                    <a:lnTo>
                      <a:pt x="84" y="108"/>
                    </a:lnTo>
                    <a:lnTo>
                      <a:pt x="86" y="126"/>
                    </a:lnTo>
                    <a:lnTo>
                      <a:pt x="78" y="132"/>
                    </a:lnTo>
                    <a:lnTo>
                      <a:pt x="74" y="140"/>
                    </a:lnTo>
                    <a:lnTo>
                      <a:pt x="68" y="146"/>
                    </a:lnTo>
                    <a:lnTo>
                      <a:pt x="66" y="154"/>
                    </a:lnTo>
                    <a:lnTo>
                      <a:pt x="48" y="168"/>
                    </a:lnTo>
                    <a:lnTo>
                      <a:pt x="48" y="170"/>
                    </a:lnTo>
                    <a:lnTo>
                      <a:pt x="48" y="176"/>
                    </a:lnTo>
                    <a:lnTo>
                      <a:pt x="46" y="172"/>
                    </a:lnTo>
                    <a:lnTo>
                      <a:pt x="42" y="170"/>
                    </a:lnTo>
                    <a:lnTo>
                      <a:pt x="38" y="186"/>
                    </a:lnTo>
                    <a:lnTo>
                      <a:pt x="34" y="186"/>
                    </a:lnTo>
                    <a:lnTo>
                      <a:pt x="34" y="190"/>
                    </a:lnTo>
                    <a:lnTo>
                      <a:pt x="38" y="196"/>
                    </a:lnTo>
                    <a:lnTo>
                      <a:pt x="40" y="204"/>
                    </a:lnTo>
                    <a:lnTo>
                      <a:pt x="40" y="212"/>
                    </a:lnTo>
                    <a:lnTo>
                      <a:pt x="38" y="218"/>
                    </a:lnTo>
                    <a:lnTo>
                      <a:pt x="38" y="232"/>
                    </a:lnTo>
                    <a:lnTo>
                      <a:pt x="40" y="230"/>
                    </a:lnTo>
                    <a:lnTo>
                      <a:pt x="42" y="230"/>
                    </a:lnTo>
                    <a:lnTo>
                      <a:pt x="42" y="234"/>
                    </a:lnTo>
                    <a:lnTo>
                      <a:pt x="42" y="236"/>
                    </a:lnTo>
                    <a:lnTo>
                      <a:pt x="48" y="236"/>
                    </a:lnTo>
                    <a:lnTo>
                      <a:pt x="50" y="236"/>
                    </a:lnTo>
                    <a:lnTo>
                      <a:pt x="58" y="242"/>
                    </a:lnTo>
                    <a:lnTo>
                      <a:pt x="60" y="242"/>
                    </a:lnTo>
                    <a:lnTo>
                      <a:pt x="60" y="244"/>
                    </a:lnTo>
                    <a:lnTo>
                      <a:pt x="52" y="244"/>
                    </a:lnTo>
                    <a:lnTo>
                      <a:pt x="50" y="254"/>
                    </a:lnTo>
                    <a:lnTo>
                      <a:pt x="56" y="254"/>
                    </a:lnTo>
                    <a:lnTo>
                      <a:pt x="56" y="252"/>
                    </a:lnTo>
                    <a:lnTo>
                      <a:pt x="58" y="250"/>
                    </a:lnTo>
                    <a:lnTo>
                      <a:pt x="60" y="248"/>
                    </a:lnTo>
                    <a:lnTo>
                      <a:pt x="60" y="250"/>
                    </a:lnTo>
                    <a:lnTo>
                      <a:pt x="64" y="250"/>
                    </a:lnTo>
                    <a:lnTo>
                      <a:pt x="64" y="254"/>
                    </a:lnTo>
                    <a:lnTo>
                      <a:pt x="66" y="258"/>
                    </a:lnTo>
                    <a:lnTo>
                      <a:pt x="70" y="258"/>
                    </a:lnTo>
                    <a:lnTo>
                      <a:pt x="78" y="254"/>
                    </a:lnTo>
                    <a:lnTo>
                      <a:pt x="84" y="250"/>
                    </a:lnTo>
                    <a:lnTo>
                      <a:pt x="92" y="244"/>
                    </a:lnTo>
                    <a:lnTo>
                      <a:pt x="96" y="244"/>
                    </a:lnTo>
                    <a:lnTo>
                      <a:pt x="94" y="240"/>
                    </a:lnTo>
                    <a:lnTo>
                      <a:pt x="106" y="240"/>
                    </a:lnTo>
                    <a:lnTo>
                      <a:pt x="116" y="240"/>
                    </a:lnTo>
                    <a:lnTo>
                      <a:pt x="130" y="230"/>
                    </a:lnTo>
                    <a:lnTo>
                      <a:pt x="152" y="214"/>
                    </a:lnTo>
                    <a:lnTo>
                      <a:pt x="170" y="204"/>
                    </a:lnTo>
                    <a:lnTo>
                      <a:pt x="178" y="196"/>
                    </a:lnTo>
                    <a:lnTo>
                      <a:pt x="178" y="190"/>
                    </a:lnTo>
                    <a:lnTo>
                      <a:pt x="176" y="186"/>
                    </a:lnTo>
                    <a:lnTo>
                      <a:pt x="176" y="182"/>
                    </a:lnTo>
                    <a:lnTo>
                      <a:pt x="174" y="182"/>
                    </a:lnTo>
                    <a:lnTo>
                      <a:pt x="168" y="180"/>
                    </a:lnTo>
                    <a:lnTo>
                      <a:pt x="166" y="176"/>
                    </a:lnTo>
                    <a:lnTo>
                      <a:pt x="166" y="170"/>
                    </a:lnTo>
                    <a:lnTo>
                      <a:pt x="166" y="164"/>
                    </a:lnTo>
                    <a:lnTo>
                      <a:pt x="168" y="162"/>
                    </a:lnTo>
                    <a:lnTo>
                      <a:pt x="170" y="160"/>
                    </a:lnTo>
                    <a:lnTo>
                      <a:pt x="168" y="158"/>
                    </a:lnTo>
                    <a:lnTo>
                      <a:pt x="166" y="152"/>
                    </a:lnTo>
                    <a:lnTo>
                      <a:pt x="166" y="146"/>
                    </a:lnTo>
                    <a:lnTo>
                      <a:pt x="164" y="144"/>
                    </a:lnTo>
                    <a:lnTo>
                      <a:pt x="158" y="140"/>
                    </a:lnTo>
                    <a:lnTo>
                      <a:pt x="158" y="136"/>
                    </a:lnTo>
                    <a:lnTo>
                      <a:pt x="156" y="126"/>
                    </a:lnTo>
                    <a:lnTo>
                      <a:pt x="156" y="122"/>
                    </a:lnTo>
                    <a:lnTo>
                      <a:pt x="158" y="118"/>
                    </a:lnTo>
                    <a:lnTo>
                      <a:pt x="158" y="114"/>
                    </a:lnTo>
                    <a:lnTo>
                      <a:pt x="156" y="112"/>
                    </a:lnTo>
                    <a:lnTo>
                      <a:pt x="156" y="104"/>
                    </a:lnTo>
                    <a:lnTo>
                      <a:pt x="156" y="100"/>
                    </a:lnTo>
                    <a:lnTo>
                      <a:pt x="148" y="72"/>
                    </a:lnTo>
                    <a:lnTo>
                      <a:pt x="150" y="64"/>
                    </a:lnTo>
                    <a:lnTo>
                      <a:pt x="156" y="58"/>
                    </a:lnTo>
                    <a:lnTo>
                      <a:pt x="156" y="54"/>
                    </a:lnTo>
                    <a:lnTo>
                      <a:pt x="156" y="52"/>
                    </a:lnTo>
                    <a:lnTo>
                      <a:pt x="152" y="46"/>
                    </a:lnTo>
                    <a:lnTo>
                      <a:pt x="150" y="46"/>
                    </a:lnTo>
                    <a:lnTo>
                      <a:pt x="148" y="44"/>
                    </a:lnTo>
                    <a:lnTo>
                      <a:pt x="146" y="42"/>
                    </a:lnTo>
                    <a:lnTo>
                      <a:pt x="146" y="34"/>
                    </a:lnTo>
                    <a:lnTo>
                      <a:pt x="148" y="26"/>
                    </a:lnTo>
                    <a:lnTo>
                      <a:pt x="152" y="22"/>
                    </a:lnTo>
                    <a:lnTo>
                      <a:pt x="152" y="22"/>
                    </a:lnTo>
                    <a:lnTo>
                      <a:pt x="152" y="22"/>
                    </a:lnTo>
                    <a:close/>
                    <a:moveTo>
                      <a:pt x="2" y="248"/>
                    </a:moveTo>
                    <a:lnTo>
                      <a:pt x="4" y="254"/>
                    </a:lnTo>
                    <a:lnTo>
                      <a:pt x="0" y="254"/>
                    </a:lnTo>
                    <a:lnTo>
                      <a:pt x="10" y="260"/>
                    </a:lnTo>
                    <a:lnTo>
                      <a:pt x="10" y="252"/>
                    </a:lnTo>
                    <a:lnTo>
                      <a:pt x="4" y="250"/>
                    </a:lnTo>
                    <a:lnTo>
                      <a:pt x="2" y="248"/>
                    </a:lnTo>
                    <a:lnTo>
                      <a:pt x="2" y="248"/>
                    </a:lnTo>
                    <a:lnTo>
                      <a:pt x="2" y="24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2" name="Freeform 1672"/>
              <p:cNvSpPr>
                <a:spLocks noEditPoints="1"/>
              </p:cNvSpPr>
              <p:nvPr/>
            </p:nvSpPr>
            <p:spPr bwMode="auto">
              <a:xfrm>
                <a:off x="4737100" y="4937125"/>
                <a:ext cx="57150" cy="60325"/>
              </a:xfrm>
              <a:custGeom>
                <a:avLst/>
                <a:gdLst>
                  <a:gd name="T0" fmla="*/ 10 w 36"/>
                  <a:gd name="T1" fmla="*/ 24 h 38"/>
                  <a:gd name="T2" fmla="*/ 10 w 36"/>
                  <a:gd name="T3" fmla="*/ 24 h 38"/>
                  <a:gd name="T4" fmla="*/ 2 w 36"/>
                  <a:gd name="T5" fmla="*/ 30 h 38"/>
                  <a:gd name="T6" fmla="*/ 0 w 36"/>
                  <a:gd name="T7" fmla="*/ 32 h 38"/>
                  <a:gd name="T8" fmla="*/ 0 w 36"/>
                  <a:gd name="T9" fmla="*/ 34 h 38"/>
                  <a:gd name="T10" fmla="*/ 6 w 36"/>
                  <a:gd name="T11" fmla="*/ 34 h 38"/>
                  <a:gd name="T12" fmla="*/ 18 w 36"/>
                  <a:gd name="T13" fmla="*/ 38 h 38"/>
                  <a:gd name="T14" fmla="*/ 18 w 36"/>
                  <a:gd name="T15" fmla="*/ 28 h 38"/>
                  <a:gd name="T16" fmla="*/ 10 w 36"/>
                  <a:gd name="T17" fmla="*/ 24 h 38"/>
                  <a:gd name="T18" fmla="*/ 10 w 36"/>
                  <a:gd name="T19" fmla="*/ 24 h 38"/>
                  <a:gd name="T20" fmla="*/ 10 w 36"/>
                  <a:gd name="T21" fmla="*/ 24 h 38"/>
                  <a:gd name="T22" fmla="*/ 28 w 36"/>
                  <a:gd name="T23" fmla="*/ 2 h 38"/>
                  <a:gd name="T24" fmla="*/ 28 w 36"/>
                  <a:gd name="T25" fmla="*/ 2 h 38"/>
                  <a:gd name="T26" fmla="*/ 18 w 36"/>
                  <a:gd name="T27" fmla="*/ 10 h 38"/>
                  <a:gd name="T28" fmla="*/ 16 w 36"/>
                  <a:gd name="T29" fmla="*/ 14 h 38"/>
                  <a:gd name="T30" fmla="*/ 20 w 36"/>
                  <a:gd name="T31" fmla="*/ 14 h 38"/>
                  <a:gd name="T32" fmla="*/ 34 w 36"/>
                  <a:gd name="T33" fmla="*/ 4 h 38"/>
                  <a:gd name="T34" fmla="*/ 36 w 36"/>
                  <a:gd name="T35" fmla="*/ 2 h 38"/>
                  <a:gd name="T36" fmla="*/ 34 w 36"/>
                  <a:gd name="T37" fmla="*/ 0 h 38"/>
                  <a:gd name="T38" fmla="*/ 28 w 36"/>
                  <a:gd name="T39" fmla="*/ 2 h 38"/>
                  <a:gd name="T40" fmla="*/ 28 w 36"/>
                  <a:gd name="T41" fmla="*/ 2 h 38"/>
                  <a:gd name="T42" fmla="*/ 28 w 36"/>
                  <a:gd name="T43"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38">
                    <a:moveTo>
                      <a:pt x="10" y="24"/>
                    </a:moveTo>
                    <a:lnTo>
                      <a:pt x="10" y="24"/>
                    </a:lnTo>
                    <a:lnTo>
                      <a:pt x="2" y="30"/>
                    </a:lnTo>
                    <a:lnTo>
                      <a:pt x="0" y="32"/>
                    </a:lnTo>
                    <a:lnTo>
                      <a:pt x="0" y="34"/>
                    </a:lnTo>
                    <a:lnTo>
                      <a:pt x="6" y="34"/>
                    </a:lnTo>
                    <a:lnTo>
                      <a:pt x="18" y="38"/>
                    </a:lnTo>
                    <a:lnTo>
                      <a:pt x="18" y="28"/>
                    </a:lnTo>
                    <a:lnTo>
                      <a:pt x="10" y="24"/>
                    </a:lnTo>
                    <a:lnTo>
                      <a:pt x="10" y="24"/>
                    </a:lnTo>
                    <a:lnTo>
                      <a:pt x="10" y="24"/>
                    </a:lnTo>
                    <a:close/>
                    <a:moveTo>
                      <a:pt x="28" y="2"/>
                    </a:moveTo>
                    <a:lnTo>
                      <a:pt x="28" y="2"/>
                    </a:lnTo>
                    <a:lnTo>
                      <a:pt x="18" y="10"/>
                    </a:lnTo>
                    <a:lnTo>
                      <a:pt x="16" y="14"/>
                    </a:lnTo>
                    <a:lnTo>
                      <a:pt x="20" y="14"/>
                    </a:lnTo>
                    <a:lnTo>
                      <a:pt x="34" y="4"/>
                    </a:lnTo>
                    <a:lnTo>
                      <a:pt x="36" y="2"/>
                    </a:lnTo>
                    <a:lnTo>
                      <a:pt x="34" y="0"/>
                    </a:lnTo>
                    <a:lnTo>
                      <a:pt x="28" y="2"/>
                    </a:lnTo>
                    <a:lnTo>
                      <a:pt x="28" y="2"/>
                    </a:lnTo>
                    <a:lnTo>
                      <a:pt x="28"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3" name="Freeform 1673"/>
              <p:cNvSpPr>
                <a:spLocks noEditPoints="1"/>
              </p:cNvSpPr>
              <p:nvPr/>
            </p:nvSpPr>
            <p:spPr bwMode="auto">
              <a:xfrm>
                <a:off x="1412875" y="4019550"/>
                <a:ext cx="358775" cy="307975"/>
              </a:xfrm>
              <a:custGeom>
                <a:avLst/>
                <a:gdLst>
                  <a:gd name="T0" fmla="*/ 140 w 226"/>
                  <a:gd name="T1" fmla="*/ 44 h 194"/>
                  <a:gd name="T2" fmla="*/ 134 w 226"/>
                  <a:gd name="T3" fmla="*/ 54 h 194"/>
                  <a:gd name="T4" fmla="*/ 132 w 226"/>
                  <a:gd name="T5" fmla="*/ 62 h 194"/>
                  <a:gd name="T6" fmla="*/ 130 w 226"/>
                  <a:gd name="T7" fmla="*/ 72 h 194"/>
                  <a:gd name="T8" fmla="*/ 138 w 226"/>
                  <a:gd name="T9" fmla="*/ 78 h 194"/>
                  <a:gd name="T10" fmla="*/ 150 w 226"/>
                  <a:gd name="T11" fmla="*/ 74 h 194"/>
                  <a:gd name="T12" fmla="*/ 150 w 226"/>
                  <a:gd name="T13" fmla="*/ 90 h 194"/>
                  <a:gd name="T14" fmla="*/ 156 w 226"/>
                  <a:gd name="T15" fmla="*/ 98 h 194"/>
                  <a:gd name="T16" fmla="*/ 166 w 226"/>
                  <a:gd name="T17" fmla="*/ 106 h 194"/>
                  <a:gd name="T18" fmla="*/ 226 w 226"/>
                  <a:gd name="T19" fmla="*/ 124 h 194"/>
                  <a:gd name="T20" fmla="*/ 168 w 226"/>
                  <a:gd name="T21" fmla="*/ 182 h 194"/>
                  <a:gd name="T22" fmla="*/ 148 w 226"/>
                  <a:gd name="T23" fmla="*/ 186 h 194"/>
                  <a:gd name="T24" fmla="*/ 138 w 226"/>
                  <a:gd name="T25" fmla="*/ 192 h 194"/>
                  <a:gd name="T26" fmla="*/ 124 w 226"/>
                  <a:gd name="T27" fmla="*/ 186 h 194"/>
                  <a:gd name="T28" fmla="*/ 122 w 226"/>
                  <a:gd name="T29" fmla="*/ 190 h 194"/>
                  <a:gd name="T30" fmla="*/ 114 w 226"/>
                  <a:gd name="T31" fmla="*/ 190 h 194"/>
                  <a:gd name="T32" fmla="*/ 112 w 226"/>
                  <a:gd name="T33" fmla="*/ 192 h 194"/>
                  <a:gd name="T34" fmla="*/ 102 w 226"/>
                  <a:gd name="T35" fmla="*/ 194 h 194"/>
                  <a:gd name="T36" fmla="*/ 94 w 226"/>
                  <a:gd name="T37" fmla="*/ 194 h 194"/>
                  <a:gd name="T38" fmla="*/ 82 w 226"/>
                  <a:gd name="T39" fmla="*/ 192 h 194"/>
                  <a:gd name="T40" fmla="*/ 74 w 226"/>
                  <a:gd name="T41" fmla="*/ 194 h 194"/>
                  <a:gd name="T42" fmla="*/ 68 w 226"/>
                  <a:gd name="T43" fmla="*/ 192 h 194"/>
                  <a:gd name="T44" fmla="*/ 62 w 226"/>
                  <a:gd name="T45" fmla="*/ 194 h 194"/>
                  <a:gd name="T46" fmla="*/ 50 w 226"/>
                  <a:gd name="T47" fmla="*/ 186 h 194"/>
                  <a:gd name="T48" fmla="*/ 48 w 226"/>
                  <a:gd name="T49" fmla="*/ 182 h 194"/>
                  <a:gd name="T50" fmla="*/ 44 w 226"/>
                  <a:gd name="T51" fmla="*/ 180 h 194"/>
                  <a:gd name="T52" fmla="*/ 36 w 226"/>
                  <a:gd name="T53" fmla="*/ 174 h 194"/>
                  <a:gd name="T54" fmla="*/ 28 w 226"/>
                  <a:gd name="T55" fmla="*/ 158 h 194"/>
                  <a:gd name="T56" fmla="*/ 26 w 226"/>
                  <a:gd name="T57" fmla="*/ 152 h 194"/>
                  <a:gd name="T58" fmla="*/ 16 w 226"/>
                  <a:gd name="T59" fmla="*/ 138 h 194"/>
                  <a:gd name="T60" fmla="*/ 6 w 226"/>
                  <a:gd name="T61" fmla="*/ 136 h 194"/>
                  <a:gd name="T62" fmla="*/ 0 w 226"/>
                  <a:gd name="T63" fmla="*/ 136 h 194"/>
                  <a:gd name="T64" fmla="*/ 8 w 226"/>
                  <a:gd name="T65" fmla="*/ 126 h 194"/>
                  <a:gd name="T66" fmla="*/ 16 w 226"/>
                  <a:gd name="T67" fmla="*/ 124 h 194"/>
                  <a:gd name="T68" fmla="*/ 18 w 226"/>
                  <a:gd name="T69" fmla="*/ 98 h 194"/>
                  <a:gd name="T70" fmla="*/ 26 w 226"/>
                  <a:gd name="T71" fmla="*/ 80 h 194"/>
                  <a:gd name="T72" fmla="*/ 30 w 226"/>
                  <a:gd name="T73" fmla="*/ 66 h 194"/>
                  <a:gd name="T74" fmla="*/ 38 w 226"/>
                  <a:gd name="T75" fmla="*/ 62 h 194"/>
                  <a:gd name="T76" fmla="*/ 44 w 226"/>
                  <a:gd name="T77" fmla="*/ 46 h 194"/>
                  <a:gd name="T78" fmla="*/ 46 w 226"/>
                  <a:gd name="T79" fmla="*/ 34 h 194"/>
                  <a:gd name="T80" fmla="*/ 54 w 226"/>
                  <a:gd name="T81" fmla="*/ 26 h 194"/>
                  <a:gd name="T82" fmla="*/ 68 w 226"/>
                  <a:gd name="T83" fmla="*/ 10 h 194"/>
                  <a:gd name="T84" fmla="*/ 74 w 226"/>
                  <a:gd name="T85" fmla="*/ 10 h 194"/>
                  <a:gd name="T86" fmla="*/ 78 w 226"/>
                  <a:gd name="T87" fmla="*/ 16 h 194"/>
                  <a:gd name="T88" fmla="*/ 84 w 226"/>
                  <a:gd name="T89" fmla="*/ 0 h 194"/>
                  <a:gd name="T90" fmla="*/ 92 w 226"/>
                  <a:gd name="T91" fmla="*/ 8 h 194"/>
                  <a:gd name="T92" fmla="*/ 100 w 226"/>
                  <a:gd name="T93" fmla="*/ 10 h 194"/>
                  <a:gd name="T94" fmla="*/ 104 w 226"/>
                  <a:gd name="T95" fmla="*/ 14 h 194"/>
                  <a:gd name="T96" fmla="*/ 118 w 226"/>
                  <a:gd name="T97" fmla="*/ 16 h 194"/>
                  <a:gd name="T98" fmla="*/ 128 w 226"/>
                  <a:gd name="T99" fmla="*/ 26 h 194"/>
                  <a:gd name="T100" fmla="*/ 134 w 226"/>
                  <a:gd name="T101" fmla="*/ 38 h 194"/>
                  <a:gd name="T102" fmla="*/ 140 w 226"/>
                  <a:gd name="T103" fmla="*/ 44 h 194"/>
                  <a:gd name="T104" fmla="*/ 76 w 226"/>
                  <a:gd name="T105" fmla="*/ 42 h 194"/>
                  <a:gd name="T106" fmla="*/ 84 w 226"/>
                  <a:gd name="T107" fmla="*/ 44 h 194"/>
                  <a:gd name="T108" fmla="*/ 76 w 226"/>
                  <a:gd name="T109" fmla="*/ 54 h 194"/>
                  <a:gd name="T110" fmla="*/ 72 w 226"/>
                  <a:gd name="T111" fmla="*/ 44 h 194"/>
                  <a:gd name="T112" fmla="*/ 76 w 226"/>
                  <a:gd name="T113" fmla="*/ 42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6" h="194">
                    <a:moveTo>
                      <a:pt x="140" y="44"/>
                    </a:moveTo>
                    <a:lnTo>
                      <a:pt x="140" y="44"/>
                    </a:lnTo>
                    <a:lnTo>
                      <a:pt x="138" y="50"/>
                    </a:lnTo>
                    <a:lnTo>
                      <a:pt x="134" y="54"/>
                    </a:lnTo>
                    <a:lnTo>
                      <a:pt x="132" y="60"/>
                    </a:lnTo>
                    <a:lnTo>
                      <a:pt x="132" y="62"/>
                    </a:lnTo>
                    <a:lnTo>
                      <a:pt x="132" y="66"/>
                    </a:lnTo>
                    <a:lnTo>
                      <a:pt x="130" y="72"/>
                    </a:lnTo>
                    <a:lnTo>
                      <a:pt x="132" y="74"/>
                    </a:lnTo>
                    <a:lnTo>
                      <a:pt x="138" y="78"/>
                    </a:lnTo>
                    <a:lnTo>
                      <a:pt x="142" y="74"/>
                    </a:lnTo>
                    <a:lnTo>
                      <a:pt x="150" y="74"/>
                    </a:lnTo>
                    <a:lnTo>
                      <a:pt x="146" y="82"/>
                    </a:lnTo>
                    <a:lnTo>
                      <a:pt x="150" y="90"/>
                    </a:lnTo>
                    <a:lnTo>
                      <a:pt x="152" y="96"/>
                    </a:lnTo>
                    <a:lnTo>
                      <a:pt x="156" y="98"/>
                    </a:lnTo>
                    <a:lnTo>
                      <a:pt x="160" y="102"/>
                    </a:lnTo>
                    <a:lnTo>
                      <a:pt x="166" y="106"/>
                    </a:lnTo>
                    <a:lnTo>
                      <a:pt x="204" y="124"/>
                    </a:lnTo>
                    <a:lnTo>
                      <a:pt x="226" y="124"/>
                    </a:lnTo>
                    <a:lnTo>
                      <a:pt x="186" y="182"/>
                    </a:lnTo>
                    <a:lnTo>
                      <a:pt x="168" y="182"/>
                    </a:lnTo>
                    <a:lnTo>
                      <a:pt x="162" y="186"/>
                    </a:lnTo>
                    <a:lnTo>
                      <a:pt x="148" y="186"/>
                    </a:lnTo>
                    <a:lnTo>
                      <a:pt x="146" y="190"/>
                    </a:lnTo>
                    <a:lnTo>
                      <a:pt x="138" y="192"/>
                    </a:lnTo>
                    <a:lnTo>
                      <a:pt x="130" y="192"/>
                    </a:lnTo>
                    <a:lnTo>
                      <a:pt x="124" y="186"/>
                    </a:lnTo>
                    <a:lnTo>
                      <a:pt x="124" y="184"/>
                    </a:lnTo>
                    <a:lnTo>
                      <a:pt x="122" y="190"/>
                    </a:lnTo>
                    <a:lnTo>
                      <a:pt x="120" y="190"/>
                    </a:lnTo>
                    <a:lnTo>
                      <a:pt x="114" y="190"/>
                    </a:lnTo>
                    <a:lnTo>
                      <a:pt x="112" y="190"/>
                    </a:lnTo>
                    <a:lnTo>
                      <a:pt x="112" y="192"/>
                    </a:lnTo>
                    <a:lnTo>
                      <a:pt x="110" y="194"/>
                    </a:lnTo>
                    <a:lnTo>
                      <a:pt x="102" y="194"/>
                    </a:lnTo>
                    <a:lnTo>
                      <a:pt x="96" y="194"/>
                    </a:lnTo>
                    <a:lnTo>
                      <a:pt x="94" y="194"/>
                    </a:lnTo>
                    <a:lnTo>
                      <a:pt x="86" y="192"/>
                    </a:lnTo>
                    <a:lnTo>
                      <a:pt x="82" y="192"/>
                    </a:lnTo>
                    <a:lnTo>
                      <a:pt x="78" y="194"/>
                    </a:lnTo>
                    <a:lnTo>
                      <a:pt x="74" y="194"/>
                    </a:lnTo>
                    <a:lnTo>
                      <a:pt x="72" y="192"/>
                    </a:lnTo>
                    <a:lnTo>
                      <a:pt x="68" y="192"/>
                    </a:lnTo>
                    <a:lnTo>
                      <a:pt x="66" y="192"/>
                    </a:lnTo>
                    <a:lnTo>
                      <a:pt x="62" y="194"/>
                    </a:lnTo>
                    <a:lnTo>
                      <a:pt x="50" y="192"/>
                    </a:lnTo>
                    <a:lnTo>
                      <a:pt x="50" y="186"/>
                    </a:lnTo>
                    <a:lnTo>
                      <a:pt x="50" y="184"/>
                    </a:lnTo>
                    <a:lnTo>
                      <a:pt x="48" y="182"/>
                    </a:lnTo>
                    <a:lnTo>
                      <a:pt x="46" y="180"/>
                    </a:lnTo>
                    <a:lnTo>
                      <a:pt x="44" y="180"/>
                    </a:lnTo>
                    <a:lnTo>
                      <a:pt x="38" y="180"/>
                    </a:lnTo>
                    <a:lnTo>
                      <a:pt x="36" y="174"/>
                    </a:lnTo>
                    <a:lnTo>
                      <a:pt x="30" y="166"/>
                    </a:lnTo>
                    <a:lnTo>
                      <a:pt x="28" y="158"/>
                    </a:lnTo>
                    <a:lnTo>
                      <a:pt x="28" y="154"/>
                    </a:lnTo>
                    <a:lnTo>
                      <a:pt x="26" y="152"/>
                    </a:lnTo>
                    <a:lnTo>
                      <a:pt x="18" y="144"/>
                    </a:lnTo>
                    <a:lnTo>
                      <a:pt x="16" y="138"/>
                    </a:lnTo>
                    <a:lnTo>
                      <a:pt x="10" y="138"/>
                    </a:lnTo>
                    <a:lnTo>
                      <a:pt x="6" y="136"/>
                    </a:lnTo>
                    <a:lnTo>
                      <a:pt x="2" y="136"/>
                    </a:lnTo>
                    <a:lnTo>
                      <a:pt x="0" y="136"/>
                    </a:lnTo>
                    <a:lnTo>
                      <a:pt x="2" y="126"/>
                    </a:lnTo>
                    <a:lnTo>
                      <a:pt x="8" y="126"/>
                    </a:lnTo>
                    <a:lnTo>
                      <a:pt x="12" y="124"/>
                    </a:lnTo>
                    <a:lnTo>
                      <a:pt x="16" y="124"/>
                    </a:lnTo>
                    <a:lnTo>
                      <a:pt x="18" y="112"/>
                    </a:lnTo>
                    <a:lnTo>
                      <a:pt x="18" y="98"/>
                    </a:lnTo>
                    <a:lnTo>
                      <a:pt x="20" y="90"/>
                    </a:lnTo>
                    <a:lnTo>
                      <a:pt x="26" y="80"/>
                    </a:lnTo>
                    <a:lnTo>
                      <a:pt x="26" y="70"/>
                    </a:lnTo>
                    <a:lnTo>
                      <a:pt x="30" y="66"/>
                    </a:lnTo>
                    <a:lnTo>
                      <a:pt x="36" y="64"/>
                    </a:lnTo>
                    <a:lnTo>
                      <a:pt x="38" y="62"/>
                    </a:lnTo>
                    <a:lnTo>
                      <a:pt x="40" y="52"/>
                    </a:lnTo>
                    <a:lnTo>
                      <a:pt x="44" y="46"/>
                    </a:lnTo>
                    <a:lnTo>
                      <a:pt x="46" y="38"/>
                    </a:lnTo>
                    <a:lnTo>
                      <a:pt x="46" y="34"/>
                    </a:lnTo>
                    <a:lnTo>
                      <a:pt x="48" y="32"/>
                    </a:lnTo>
                    <a:lnTo>
                      <a:pt x="54" y="26"/>
                    </a:lnTo>
                    <a:lnTo>
                      <a:pt x="62" y="14"/>
                    </a:lnTo>
                    <a:lnTo>
                      <a:pt x="68" y="10"/>
                    </a:lnTo>
                    <a:lnTo>
                      <a:pt x="72" y="10"/>
                    </a:lnTo>
                    <a:lnTo>
                      <a:pt x="74" y="10"/>
                    </a:lnTo>
                    <a:lnTo>
                      <a:pt x="76" y="10"/>
                    </a:lnTo>
                    <a:lnTo>
                      <a:pt x="78" y="16"/>
                    </a:lnTo>
                    <a:lnTo>
                      <a:pt x="82" y="4"/>
                    </a:lnTo>
                    <a:lnTo>
                      <a:pt x="84" y="0"/>
                    </a:lnTo>
                    <a:lnTo>
                      <a:pt x="86" y="4"/>
                    </a:lnTo>
                    <a:lnTo>
                      <a:pt x="92" y="8"/>
                    </a:lnTo>
                    <a:lnTo>
                      <a:pt x="96" y="10"/>
                    </a:lnTo>
                    <a:lnTo>
                      <a:pt x="100" y="10"/>
                    </a:lnTo>
                    <a:lnTo>
                      <a:pt x="102" y="10"/>
                    </a:lnTo>
                    <a:lnTo>
                      <a:pt x="104" y="14"/>
                    </a:lnTo>
                    <a:lnTo>
                      <a:pt x="110" y="16"/>
                    </a:lnTo>
                    <a:lnTo>
                      <a:pt x="118" y="16"/>
                    </a:lnTo>
                    <a:lnTo>
                      <a:pt x="122" y="22"/>
                    </a:lnTo>
                    <a:lnTo>
                      <a:pt x="128" y="26"/>
                    </a:lnTo>
                    <a:lnTo>
                      <a:pt x="132" y="34"/>
                    </a:lnTo>
                    <a:lnTo>
                      <a:pt x="134" y="38"/>
                    </a:lnTo>
                    <a:lnTo>
                      <a:pt x="140" y="44"/>
                    </a:lnTo>
                    <a:lnTo>
                      <a:pt x="140" y="44"/>
                    </a:lnTo>
                    <a:lnTo>
                      <a:pt x="140" y="44"/>
                    </a:lnTo>
                    <a:close/>
                    <a:moveTo>
                      <a:pt x="76" y="42"/>
                    </a:moveTo>
                    <a:lnTo>
                      <a:pt x="76" y="42"/>
                    </a:lnTo>
                    <a:lnTo>
                      <a:pt x="84" y="44"/>
                    </a:lnTo>
                    <a:lnTo>
                      <a:pt x="84" y="46"/>
                    </a:lnTo>
                    <a:lnTo>
                      <a:pt x="76" y="54"/>
                    </a:lnTo>
                    <a:lnTo>
                      <a:pt x="72" y="46"/>
                    </a:lnTo>
                    <a:lnTo>
                      <a:pt x="72" y="44"/>
                    </a:lnTo>
                    <a:lnTo>
                      <a:pt x="76" y="42"/>
                    </a:lnTo>
                    <a:lnTo>
                      <a:pt x="76" y="42"/>
                    </a:lnTo>
                    <a:lnTo>
                      <a:pt x="76" y="4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4" name="Freeform 1674"/>
              <p:cNvSpPr>
                <a:spLocks/>
              </p:cNvSpPr>
              <p:nvPr/>
            </p:nvSpPr>
            <p:spPr bwMode="auto">
              <a:xfrm>
                <a:off x="1174750" y="2587625"/>
                <a:ext cx="15875" cy="19050"/>
              </a:xfrm>
              <a:custGeom>
                <a:avLst/>
                <a:gdLst>
                  <a:gd name="T0" fmla="*/ 6 w 10"/>
                  <a:gd name="T1" fmla="*/ 0 h 12"/>
                  <a:gd name="T2" fmla="*/ 6 w 10"/>
                  <a:gd name="T3" fmla="*/ 0 h 12"/>
                  <a:gd name="T4" fmla="*/ 6 w 10"/>
                  <a:gd name="T5" fmla="*/ 2 h 12"/>
                  <a:gd name="T6" fmla="*/ 0 w 10"/>
                  <a:gd name="T7" fmla="*/ 2 h 12"/>
                  <a:gd name="T8" fmla="*/ 2 w 10"/>
                  <a:gd name="T9" fmla="*/ 6 h 12"/>
                  <a:gd name="T10" fmla="*/ 6 w 10"/>
                  <a:gd name="T11" fmla="*/ 12 h 12"/>
                  <a:gd name="T12" fmla="*/ 8 w 10"/>
                  <a:gd name="T13" fmla="*/ 10 h 12"/>
                  <a:gd name="T14" fmla="*/ 10 w 10"/>
                  <a:gd name="T15" fmla="*/ 10 h 12"/>
                  <a:gd name="T16" fmla="*/ 10 w 10"/>
                  <a:gd name="T17" fmla="*/ 0 h 12"/>
                  <a:gd name="T18" fmla="*/ 6 w 10"/>
                  <a:gd name="T19" fmla="*/ 0 h 12"/>
                  <a:gd name="T20" fmla="*/ 6 w 10"/>
                  <a:gd name="T21" fmla="*/ 0 h 12"/>
                  <a:gd name="T22" fmla="*/ 6 w 10"/>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2">
                    <a:moveTo>
                      <a:pt x="6" y="0"/>
                    </a:moveTo>
                    <a:lnTo>
                      <a:pt x="6" y="0"/>
                    </a:lnTo>
                    <a:lnTo>
                      <a:pt x="6" y="2"/>
                    </a:lnTo>
                    <a:lnTo>
                      <a:pt x="0" y="2"/>
                    </a:lnTo>
                    <a:lnTo>
                      <a:pt x="2" y="6"/>
                    </a:lnTo>
                    <a:lnTo>
                      <a:pt x="6" y="12"/>
                    </a:lnTo>
                    <a:lnTo>
                      <a:pt x="8" y="10"/>
                    </a:lnTo>
                    <a:lnTo>
                      <a:pt x="10" y="10"/>
                    </a:lnTo>
                    <a:lnTo>
                      <a:pt x="10" y="0"/>
                    </a:lnTo>
                    <a:lnTo>
                      <a:pt x="6" y="0"/>
                    </a:lnTo>
                    <a:lnTo>
                      <a:pt x="6" y="0"/>
                    </a:lnTo>
                    <a:lnTo>
                      <a:pt x="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5" name="Freeform 1675"/>
              <p:cNvSpPr>
                <a:spLocks/>
              </p:cNvSpPr>
              <p:nvPr/>
            </p:nvSpPr>
            <p:spPr bwMode="auto">
              <a:xfrm>
                <a:off x="1171575" y="2613025"/>
                <a:ext cx="28575" cy="19050"/>
              </a:xfrm>
              <a:custGeom>
                <a:avLst/>
                <a:gdLst>
                  <a:gd name="T0" fmla="*/ 6 w 18"/>
                  <a:gd name="T1" fmla="*/ 0 h 12"/>
                  <a:gd name="T2" fmla="*/ 6 w 18"/>
                  <a:gd name="T3" fmla="*/ 0 h 12"/>
                  <a:gd name="T4" fmla="*/ 2 w 18"/>
                  <a:gd name="T5" fmla="*/ 2 h 12"/>
                  <a:gd name="T6" fmla="*/ 0 w 18"/>
                  <a:gd name="T7" fmla="*/ 4 h 12"/>
                  <a:gd name="T8" fmla="*/ 0 w 18"/>
                  <a:gd name="T9" fmla="*/ 8 h 12"/>
                  <a:gd name="T10" fmla="*/ 6 w 18"/>
                  <a:gd name="T11" fmla="*/ 12 h 12"/>
                  <a:gd name="T12" fmla="*/ 10 w 18"/>
                  <a:gd name="T13" fmla="*/ 12 h 12"/>
                  <a:gd name="T14" fmla="*/ 16 w 18"/>
                  <a:gd name="T15" fmla="*/ 12 h 12"/>
                  <a:gd name="T16" fmla="*/ 16 w 18"/>
                  <a:gd name="T17" fmla="*/ 6 h 12"/>
                  <a:gd name="T18" fmla="*/ 18 w 18"/>
                  <a:gd name="T19" fmla="*/ 6 h 12"/>
                  <a:gd name="T20" fmla="*/ 18 w 18"/>
                  <a:gd name="T21" fmla="*/ 2 h 12"/>
                  <a:gd name="T22" fmla="*/ 16 w 18"/>
                  <a:gd name="T23" fmla="*/ 2 h 12"/>
                  <a:gd name="T24" fmla="*/ 6 w 18"/>
                  <a:gd name="T25" fmla="*/ 0 h 12"/>
                  <a:gd name="T26" fmla="*/ 6 w 18"/>
                  <a:gd name="T27" fmla="*/ 0 h 12"/>
                  <a:gd name="T28" fmla="*/ 6 w 18"/>
                  <a:gd name="T2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2">
                    <a:moveTo>
                      <a:pt x="6" y="0"/>
                    </a:moveTo>
                    <a:lnTo>
                      <a:pt x="6" y="0"/>
                    </a:lnTo>
                    <a:lnTo>
                      <a:pt x="2" y="2"/>
                    </a:lnTo>
                    <a:lnTo>
                      <a:pt x="0" y="4"/>
                    </a:lnTo>
                    <a:lnTo>
                      <a:pt x="0" y="8"/>
                    </a:lnTo>
                    <a:lnTo>
                      <a:pt x="6" y="12"/>
                    </a:lnTo>
                    <a:lnTo>
                      <a:pt x="10" y="12"/>
                    </a:lnTo>
                    <a:lnTo>
                      <a:pt x="16" y="12"/>
                    </a:lnTo>
                    <a:lnTo>
                      <a:pt x="16" y="6"/>
                    </a:lnTo>
                    <a:lnTo>
                      <a:pt x="18" y="6"/>
                    </a:lnTo>
                    <a:lnTo>
                      <a:pt x="18" y="2"/>
                    </a:lnTo>
                    <a:lnTo>
                      <a:pt x="16" y="2"/>
                    </a:lnTo>
                    <a:lnTo>
                      <a:pt x="6" y="0"/>
                    </a:lnTo>
                    <a:lnTo>
                      <a:pt x="6" y="0"/>
                    </a:lnTo>
                    <a:lnTo>
                      <a:pt x="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6" name="Freeform 1676"/>
              <p:cNvSpPr>
                <a:spLocks/>
              </p:cNvSpPr>
              <p:nvPr/>
            </p:nvSpPr>
            <p:spPr bwMode="auto">
              <a:xfrm>
                <a:off x="1209675" y="2571750"/>
                <a:ext cx="107950" cy="85725"/>
              </a:xfrm>
              <a:custGeom>
                <a:avLst/>
                <a:gdLst>
                  <a:gd name="T0" fmla="*/ 62 w 68"/>
                  <a:gd name="T1" fmla="*/ 20 h 54"/>
                  <a:gd name="T2" fmla="*/ 64 w 68"/>
                  <a:gd name="T3" fmla="*/ 14 h 54"/>
                  <a:gd name="T4" fmla="*/ 68 w 68"/>
                  <a:gd name="T5" fmla="*/ 14 h 54"/>
                  <a:gd name="T6" fmla="*/ 68 w 68"/>
                  <a:gd name="T7" fmla="*/ 8 h 54"/>
                  <a:gd name="T8" fmla="*/ 68 w 68"/>
                  <a:gd name="T9" fmla="*/ 4 h 54"/>
                  <a:gd name="T10" fmla="*/ 64 w 68"/>
                  <a:gd name="T11" fmla="*/ 4 h 54"/>
                  <a:gd name="T12" fmla="*/ 64 w 68"/>
                  <a:gd name="T13" fmla="*/ 6 h 54"/>
                  <a:gd name="T14" fmla="*/ 62 w 68"/>
                  <a:gd name="T15" fmla="*/ 6 h 54"/>
                  <a:gd name="T16" fmla="*/ 50 w 68"/>
                  <a:gd name="T17" fmla="*/ 4 h 54"/>
                  <a:gd name="T18" fmla="*/ 32 w 68"/>
                  <a:gd name="T19" fmla="*/ 0 h 54"/>
                  <a:gd name="T20" fmla="*/ 28 w 68"/>
                  <a:gd name="T21" fmla="*/ 4 h 54"/>
                  <a:gd name="T22" fmla="*/ 28 w 68"/>
                  <a:gd name="T23" fmla="*/ 6 h 54"/>
                  <a:gd name="T24" fmla="*/ 22 w 68"/>
                  <a:gd name="T25" fmla="*/ 6 h 54"/>
                  <a:gd name="T26" fmla="*/ 16 w 68"/>
                  <a:gd name="T27" fmla="*/ 6 h 54"/>
                  <a:gd name="T28" fmla="*/ 0 w 68"/>
                  <a:gd name="T29" fmla="*/ 12 h 54"/>
                  <a:gd name="T30" fmla="*/ 0 w 68"/>
                  <a:gd name="T31" fmla="*/ 30 h 54"/>
                  <a:gd name="T32" fmla="*/ 8 w 68"/>
                  <a:gd name="T33" fmla="*/ 32 h 54"/>
                  <a:gd name="T34" fmla="*/ 8 w 68"/>
                  <a:gd name="T35" fmla="*/ 42 h 54"/>
                  <a:gd name="T36" fmla="*/ 16 w 68"/>
                  <a:gd name="T37" fmla="*/ 42 h 54"/>
                  <a:gd name="T38" fmla="*/ 18 w 68"/>
                  <a:gd name="T39" fmla="*/ 40 h 54"/>
                  <a:gd name="T40" fmla="*/ 18 w 68"/>
                  <a:gd name="T41" fmla="*/ 38 h 54"/>
                  <a:gd name="T42" fmla="*/ 28 w 68"/>
                  <a:gd name="T43" fmla="*/ 40 h 54"/>
                  <a:gd name="T44" fmla="*/ 34 w 68"/>
                  <a:gd name="T45" fmla="*/ 42 h 54"/>
                  <a:gd name="T46" fmla="*/ 34 w 68"/>
                  <a:gd name="T47" fmla="*/ 46 h 54"/>
                  <a:gd name="T48" fmla="*/ 40 w 68"/>
                  <a:gd name="T49" fmla="*/ 46 h 54"/>
                  <a:gd name="T50" fmla="*/ 42 w 68"/>
                  <a:gd name="T51" fmla="*/ 54 h 54"/>
                  <a:gd name="T52" fmla="*/ 50 w 68"/>
                  <a:gd name="T53" fmla="*/ 50 h 54"/>
                  <a:gd name="T54" fmla="*/ 50 w 68"/>
                  <a:gd name="T55" fmla="*/ 48 h 54"/>
                  <a:gd name="T56" fmla="*/ 52 w 68"/>
                  <a:gd name="T57" fmla="*/ 42 h 54"/>
                  <a:gd name="T58" fmla="*/ 54 w 68"/>
                  <a:gd name="T59" fmla="*/ 40 h 54"/>
                  <a:gd name="T60" fmla="*/ 58 w 68"/>
                  <a:gd name="T61" fmla="*/ 38 h 54"/>
                  <a:gd name="T62" fmla="*/ 52 w 68"/>
                  <a:gd name="T63" fmla="*/ 24 h 54"/>
                  <a:gd name="T64" fmla="*/ 52 w 68"/>
                  <a:gd name="T65" fmla="*/ 22 h 54"/>
                  <a:gd name="T66" fmla="*/ 54 w 68"/>
                  <a:gd name="T67" fmla="*/ 20 h 54"/>
                  <a:gd name="T68" fmla="*/ 58 w 68"/>
                  <a:gd name="T69" fmla="*/ 20 h 54"/>
                  <a:gd name="T70" fmla="*/ 62 w 68"/>
                  <a:gd name="T71" fmla="*/ 20 h 54"/>
                  <a:gd name="T72" fmla="*/ 62 w 68"/>
                  <a:gd name="T73" fmla="*/ 20 h 54"/>
                  <a:gd name="T74" fmla="*/ 62 w 68"/>
                  <a:gd name="T75" fmla="*/ 2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8" h="54">
                    <a:moveTo>
                      <a:pt x="62" y="20"/>
                    </a:moveTo>
                    <a:lnTo>
                      <a:pt x="64" y="14"/>
                    </a:lnTo>
                    <a:lnTo>
                      <a:pt x="68" y="14"/>
                    </a:lnTo>
                    <a:lnTo>
                      <a:pt x="68" y="8"/>
                    </a:lnTo>
                    <a:lnTo>
                      <a:pt x="68" y="4"/>
                    </a:lnTo>
                    <a:lnTo>
                      <a:pt x="64" y="4"/>
                    </a:lnTo>
                    <a:lnTo>
                      <a:pt x="64" y="6"/>
                    </a:lnTo>
                    <a:lnTo>
                      <a:pt x="62" y="6"/>
                    </a:lnTo>
                    <a:lnTo>
                      <a:pt x="50" y="4"/>
                    </a:lnTo>
                    <a:lnTo>
                      <a:pt x="32" y="0"/>
                    </a:lnTo>
                    <a:lnTo>
                      <a:pt x="28" y="4"/>
                    </a:lnTo>
                    <a:lnTo>
                      <a:pt x="28" y="6"/>
                    </a:lnTo>
                    <a:lnTo>
                      <a:pt x="22" y="6"/>
                    </a:lnTo>
                    <a:lnTo>
                      <a:pt x="16" y="6"/>
                    </a:lnTo>
                    <a:lnTo>
                      <a:pt x="0" y="12"/>
                    </a:lnTo>
                    <a:lnTo>
                      <a:pt x="0" y="30"/>
                    </a:lnTo>
                    <a:lnTo>
                      <a:pt x="8" y="32"/>
                    </a:lnTo>
                    <a:lnTo>
                      <a:pt x="8" y="42"/>
                    </a:lnTo>
                    <a:lnTo>
                      <a:pt x="16" y="42"/>
                    </a:lnTo>
                    <a:lnTo>
                      <a:pt x="18" y="40"/>
                    </a:lnTo>
                    <a:lnTo>
                      <a:pt x="18" y="38"/>
                    </a:lnTo>
                    <a:lnTo>
                      <a:pt x="28" y="40"/>
                    </a:lnTo>
                    <a:lnTo>
                      <a:pt x="34" y="42"/>
                    </a:lnTo>
                    <a:lnTo>
                      <a:pt x="34" y="46"/>
                    </a:lnTo>
                    <a:lnTo>
                      <a:pt x="40" y="46"/>
                    </a:lnTo>
                    <a:lnTo>
                      <a:pt x="42" y="54"/>
                    </a:lnTo>
                    <a:lnTo>
                      <a:pt x="50" y="50"/>
                    </a:lnTo>
                    <a:lnTo>
                      <a:pt x="50" y="48"/>
                    </a:lnTo>
                    <a:lnTo>
                      <a:pt x="52" y="42"/>
                    </a:lnTo>
                    <a:lnTo>
                      <a:pt x="54" y="40"/>
                    </a:lnTo>
                    <a:lnTo>
                      <a:pt x="58" y="38"/>
                    </a:lnTo>
                    <a:lnTo>
                      <a:pt x="52" y="24"/>
                    </a:lnTo>
                    <a:lnTo>
                      <a:pt x="52" y="22"/>
                    </a:lnTo>
                    <a:lnTo>
                      <a:pt x="54" y="20"/>
                    </a:lnTo>
                    <a:lnTo>
                      <a:pt x="58" y="20"/>
                    </a:lnTo>
                    <a:lnTo>
                      <a:pt x="62" y="20"/>
                    </a:lnTo>
                    <a:lnTo>
                      <a:pt x="62" y="20"/>
                    </a:lnTo>
                    <a:lnTo>
                      <a:pt x="62" y="2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7" name="Freeform 1677"/>
              <p:cNvSpPr>
                <a:spLocks/>
              </p:cNvSpPr>
              <p:nvPr/>
            </p:nvSpPr>
            <p:spPr bwMode="auto">
              <a:xfrm>
                <a:off x="1508125" y="3914775"/>
                <a:ext cx="155575" cy="174625"/>
              </a:xfrm>
              <a:custGeom>
                <a:avLst/>
                <a:gdLst>
                  <a:gd name="T0" fmla="*/ 26 w 98"/>
                  <a:gd name="T1" fmla="*/ 8 h 110"/>
                  <a:gd name="T2" fmla="*/ 16 w 98"/>
                  <a:gd name="T3" fmla="*/ 8 h 110"/>
                  <a:gd name="T4" fmla="*/ 10 w 98"/>
                  <a:gd name="T5" fmla="*/ 18 h 110"/>
                  <a:gd name="T6" fmla="*/ 4 w 98"/>
                  <a:gd name="T7" fmla="*/ 20 h 110"/>
                  <a:gd name="T8" fmla="*/ 4 w 98"/>
                  <a:gd name="T9" fmla="*/ 38 h 110"/>
                  <a:gd name="T10" fmla="*/ 0 w 98"/>
                  <a:gd name="T11" fmla="*/ 52 h 110"/>
                  <a:gd name="T12" fmla="*/ 0 w 98"/>
                  <a:gd name="T13" fmla="*/ 64 h 110"/>
                  <a:gd name="T14" fmla="*/ 0 w 98"/>
                  <a:gd name="T15" fmla="*/ 80 h 110"/>
                  <a:gd name="T16" fmla="*/ 10 w 98"/>
                  <a:gd name="T17" fmla="*/ 78 h 110"/>
                  <a:gd name="T18" fmla="*/ 16 w 98"/>
                  <a:gd name="T19" fmla="*/ 78 h 110"/>
                  <a:gd name="T20" fmla="*/ 20 w 98"/>
                  <a:gd name="T21" fmla="*/ 70 h 110"/>
                  <a:gd name="T22" fmla="*/ 26 w 98"/>
                  <a:gd name="T23" fmla="*/ 70 h 110"/>
                  <a:gd name="T24" fmla="*/ 36 w 98"/>
                  <a:gd name="T25" fmla="*/ 78 h 110"/>
                  <a:gd name="T26" fmla="*/ 40 w 98"/>
                  <a:gd name="T27" fmla="*/ 78 h 110"/>
                  <a:gd name="T28" fmla="*/ 48 w 98"/>
                  <a:gd name="T29" fmla="*/ 82 h 110"/>
                  <a:gd name="T30" fmla="*/ 62 w 98"/>
                  <a:gd name="T31" fmla="*/ 88 h 110"/>
                  <a:gd name="T32" fmla="*/ 72 w 98"/>
                  <a:gd name="T33" fmla="*/ 100 h 110"/>
                  <a:gd name="T34" fmla="*/ 80 w 98"/>
                  <a:gd name="T35" fmla="*/ 110 h 110"/>
                  <a:gd name="T36" fmla="*/ 88 w 98"/>
                  <a:gd name="T37" fmla="*/ 110 h 110"/>
                  <a:gd name="T38" fmla="*/ 98 w 98"/>
                  <a:gd name="T39" fmla="*/ 100 h 110"/>
                  <a:gd name="T40" fmla="*/ 84 w 98"/>
                  <a:gd name="T41" fmla="*/ 92 h 110"/>
                  <a:gd name="T42" fmla="*/ 80 w 98"/>
                  <a:gd name="T43" fmla="*/ 82 h 110"/>
                  <a:gd name="T44" fmla="*/ 80 w 98"/>
                  <a:gd name="T45" fmla="*/ 78 h 110"/>
                  <a:gd name="T46" fmla="*/ 66 w 98"/>
                  <a:gd name="T47" fmla="*/ 72 h 110"/>
                  <a:gd name="T48" fmla="*/ 64 w 98"/>
                  <a:gd name="T49" fmla="*/ 58 h 110"/>
                  <a:gd name="T50" fmla="*/ 56 w 98"/>
                  <a:gd name="T51" fmla="*/ 58 h 110"/>
                  <a:gd name="T52" fmla="*/ 48 w 98"/>
                  <a:gd name="T53" fmla="*/ 46 h 110"/>
                  <a:gd name="T54" fmla="*/ 44 w 98"/>
                  <a:gd name="T55" fmla="*/ 48 h 110"/>
                  <a:gd name="T56" fmla="*/ 38 w 98"/>
                  <a:gd name="T57" fmla="*/ 44 h 110"/>
                  <a:gd name="T58" fmla="*/ 36 w 98"/>
                  <a:gd name="T59" fmla="*/ 22 h 110"/>
                  <a:gd name="T60" fmla="*/ 34 w 98"/>
                  <a:gd name="T61" fmla="*/ 0 h 110"/>
                  <a:gd name="T62" fmla="*/ 34 w 98"/>
                  <a:gd name="T63"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8" h="110">
                    <a:moveTo>
                      <a:pt x="34" y="0"/>
                    </a:moveTo>
                    <a:lnTo>
                      <a:pt x="26" y="8"/>
                    </a:lnTo>
                    <a:lnTo>
                      <a:pt x="18" y="8"/>
                    </a:lnTo>
                    <a:lnTo>
                      <a:pt x="16" y="8"/>
                    </a:lnTo>
                    <a:lnTo>
                      <a:pt x="10" y="12"/>
                    </a:lnTo>
                    <a:lnTo>
                      <a:pt x="10" y="18"/>
                    </a:lnTo>
                    <a:lnTo>
                      <a:pt x="8" y="20"/>
                    </a:lnTo>
                    <a:lnTo>
                      <a:pt x="4" y="20"/>
                    </a:lnTo>
                    <a:lnTo>
                      <a:pt x="4" y="26"/>
                    </a:lnTo>
                    <a:lnTo>
                      <a:pt x="4" y="38"/>
                    </a:lnTo>
                    <a:lnTo>
                      <a:pt x="2" y="44"/>
                    </a:lnTo>
                    <a:lnTo>
                      <a:pt x="0" y="52"/>
                    </a:lnTo>
                    <a:lnTo>
                      <a:pt x="0" y="58"/>
                    </a:lnTo>
                    <a:lnTo>
                      <a:pt x="0" y="64"/>
                    </a:lnTo>
                    <a:lnTo>
                      <a:pt x="0" y="72"/>
                    </a:lnTo>
                    <a:lnTo>
                      <a:pt x="0" y="80"/>
                    </a:lnTo>
                    <a:lnTo>
                      <a:pt x="8" y="78"/>
                    </a:lnTo>
                    <a:lnTo>
                      <a:pt x="10" y="78"/>
                    </a:lnTo>
                    <a:lnTo>
                      <a:pt x="12" y="78"/>
                    </a:lnTo>
                    <a:lnTo>
                      <a:pt x="16" y="78"/>
                    </a:lnTo>
                    <a:lnTo>
                      <a:pt x="18" y="82"/>
                    </a:lnTo>
                    <a:lnTo>
                      <a:pt x="20" y="70"/>
                    </a:lnTo>
                    <a:lnTo>
                      <a:pt x="22" y="66"/>
                    </a:lnTo>
                    <a:lnTo>
                      <a:pt x="26" y="70"/>
                    </a:lnTo>
                    <a:lnTo>
                      <a:pt x="30" y="74"/>
                    </a:lnTo>
                    <a:lnTo>
                      <a:pt x="36" y="78"/>
                    </a:lnTo>
                    <a:lnTo>
                      <a:pt x="38" y="78"/>
                    </a:lnTo>
                    <a:lnTo>
                      <a:pt x="40" y="78"/>
                    </a:lnTo>
                    <a:lnTo>
                      <a:pt x="44" y="80"/>
                    </a:lnTo>
                    <a:lnTo>
                      <a:pt x="48" y="82"/>
                    </a:lnTo>
                    <a:lnTo>
                      <a:pt x="56" y="82"/>
                    </a:lnTo>
                    <a:lnTo>
                      <a:pt x="62" y="88"/>
                    </a:lnTo>
                    <a:lnTo>
                      <a:pt x="66" y="92"/>
                    </a:lnTo>
                    <a:lnTo>
                      <a:pt x="72" y="100"/>
                    </a:lnTo>
                    <a:lnTo>
                      <a:pt x="74" y="106"/>
                    </a:lnTo>
                    <a:lnTo>
                      <a:pt x="80" y="110"/>
                    </a:lnTo>
                    <a:lnTo>
                      <a:pt x="82" y="108"/>
                    </a:lnTo>
                    <a:lnTo>
                      <a:pt x="88" y="110"/>
                    </a:lnTo>
                    <a:lnTo>
                      <a:pt x="98" y="106"/>
                    </a:lnTo>
                    <a:lnTo>
                      <a:pt x="98" y="100"/>
                    </a:lnTo>
                    <a:lnTo>
                      <a:pt x="88" y="96"/>
                    </a:lnTo>
                    <a:lnTo>
                      <a:pt x="84" y="92"/>
                    </a:lnTo>
                    <a:lnTo>
                      <a:pt x="82" y="88"/>
                    </a:lnTo>
                    <a:lnTo>
                      <a:pt x="80" y="82"/>
                    </a:lnTo>
                    <a:lnTo>
                      <a:pt x="80" y="80"/>
                    </a:lnTo>
                    <a:lnTo>
                      <a:pt x="80" y="78"/>
                    </a:lnTo>
                    <a:lnTo>
                      <a:pt x="74" y="74"/>
                    </a:lnTo>
                    <a:lnTo>
                      <a:pt x="66" y="72"/>
                    </a:lnTo>
                    <a:lnTo>
                      <a:pt x="66" y="66"/>
                    </a:lnTo>
                    <a:lnTo>
                      <a:pt x="64" y="58"/>
                    </a:lnTo>
                    <a:lnTo>
                      <a:pt x="58" y="58"/>
                    </a:lnTo>
                    <a:lnTo>
                      <a:pt x="56" y="58"/>
                    </a:lnTo>
                    <a:lnTo>
                      <a:pt x="52" y="54"/>
                    </a:lnTo>
                    <a:lnTo>
                      <a:pt x="48" y="46"/>
                    </a:lnTo>
                    <a:lnTo>
                      <a:pt x="46" y="48"/>
                    </a:lnTo>
                    <a:lnTo>
                      <a:pt x="44" y="48"/>
                    </a:lnTo>
                    <a:lnTo>
                      <a:pt x="44" y="46"/>
                    </a:lnTo>
                    <a:lnTo>
                      <a:pt x="38" y="44"/>
                    </a:lnTo>
                    <a:lnTo>
                      <a:pt x="36" y="34"/>
                    </a:lnTo>
                    <a:lnTo>
                      <a:pt x="36" y="22"/>
                    </a:lnTo>
                    <a:lnTo>
                      <a:pt x="36" y="10"/>
                    </a:lnTo>
                    <a:lnTo>
                      <a:pt x="34" y="0"/>
                    </a:lnTo>
                    <a:lnTo>
                      <a:pt x="34" y="0"/>
                    </a:lnTo>
                    <a:lnTo>
                      <a:pt x="3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8" name="Freeform 1678"/>
              <p:cNvSpPr>
                <a:spLocks noEditPoints="1"/>
              </p:cNvSpPr>
              <p:nvPr/>
            </p:nvSpPr>
            <p:spPr bwMode="auto">
              <a:xfrm>
                <a:off x="844550" y="4337050"/>
                <a:ext cx="79375" cy="69850"/>
              </a:xfrm>
              <a:custGeom>
                <a:avLst/>
                <a:gdLst>
                  <a:gd name="T0" fmla="*/ 24 w 50"/>
                  <a:gd name="T1" fmla="*/ 26 h 44"/>
                  <a:gd name="T2" fmla="*/ 24 w 50"/>
                  <a:gd name="T3" fmla="*/ 26 h 44"/>
                  <a:gd name="T4" fmla="*/ 24 w 50"/>
                  <a:gd name="T5" fmla="*/ 36 h 44"/>
                  <a:gd name="T6" fmla="*/ 20 w 50"/>
                  <a:gd name="T7" fmla="*/ 44 h 44"/>
                  <a:gd name="T8" fmla="*/ 50 w 50"/>
                  <a:gd name="T9" fmla="*/ 44 h 44"/>
                  <a:gd name="T10" fmla="*/ 50 w 50"/>
                  <a:gd name="T11" fmla="*/ 22 h 44"/>
                  <a:gd name="T12" fmla="*/ 24 w 50"/>
                  <a:gd name="T13" fmla="*/ 26 h 44"/>
                  <a:gd name="T14" fmla="*/ 24 w 50"/>
                  <a:gd name="T15" fmla="*/ 26 h 44"/>
                  <a:gd name="T16" fmla="*/ 24 w 50"/>
                  <a:gd name="T17" fmla="*/ 26 h 44"/>
                  <a:gd name="T18" fmla="*/ 6 w 50"/>
                  <a:gd name="T19" fmla="*/ 0 h 44"/>
                  <a:gd name="T20" fmla="*/ 6 w 50"/>
                  <a:gd name="T21" fmla="*/ 0 h 44"/>
                  <a:gd name="T22" fmla="*/ 0 w 50"/>
                  <a:gd name="T23" fmla="*/ 4 h 44"/>
                  <a:gd name="T24" fmla="*/ 4 w 50"/>
                  <a:gd name="T25" fmla="*/ 8 h 44"/>
                  <a:gd name="T26" fmla="*/ 8 w 50"/>
                  <a:gd name="T27" fmla="*/ 8 h 44"/>
                  <a:gd name="T28" fmla="*/ 8 w 50"/>
                  <a:gd name="T29" fmla="*/ 2 h 44"/>
                  <a:gd name="T30" fmla="*/ 8 w 50"/>
                  <a:gd name="T31" fmla="*/ 0 h 44"/>
                  <a:gd name="T32" fmla="*/ 6 w 50"/>
                  <a:gd name="T33" fmla="*/ 0 h 44"/>
                  <a:gd name="T34" fmla="*/ 6 w 50"/>
                  <a:gd name="T35" fmla="*/ 0 h 44"/>
                  <a:gd name="T36" fmla="*/ 6 w 50"/>
                  <a:gd name="T3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44">
                    <a:moveTo>
                      <a:pt x="24" y="26"/>
                    </a:moveTo>
                    <a:lnTo>
                      <a:pt x="24" y="26"/>
                    </a:lnTo>
                    <a:lnTo>
                      <a:pt x="24" y="36"/>
                    </a:lnTo>
                    <a:lnTo>
                      <a:pt x="20" y="44"/>
                    </a:lnTo>
                    <a:lnTo>
                      <a:pt x="50" y="44"/>
                    </a:lnTo>
                    <a:lnTo>
                      <a:pt x="50" y="22"/>
                    </a:lnTo>
                    <a:lnTo>
                      <a:pt x="24" y="26"/>
                    </a:lnTo>
                    <a:lnTo>
                      <a:pt x="24" y="26"/>
                    </a:lnTo>
                    <a:lnTo>
                      <a:pt x="24" y="26"/>
                    </a:lnTo>
                    <a:close/>
                    <a:moveTo>
                      <a:pt x="6" y="0"/>
                    </a:moveTo>
                    <a:lnTo>
                      <a:pt x="6" y="0"/>
                    </a:lnTo>
                    <a:lnTo>
                      <a:pt x="0" y="4"/>
                    </a:lnTo>
                    <a:lnTo>
                      <a:pt x="4" y="8"/>
                    </a:lnTo>
                    <a:lnTo>
                      <a:pt x="8" y="8"/>
                    </a:lnTo>
                    <a:lnTo>
                      <a:pt x="8" y="2"/>
                    </a:lnTo>
                    <a:lnTo>
                      <a:pt x="8" y="0"/>
                    </a:lnTo>
                    <a:lnTo>
                      <a:pt x="6" y="0"/>
                    </a:lnTo>
                    <a:lnTo>
                      <a:pt x="6" y="0"/>
                    </a:lnTo>
                    <a:lnTo>
                      <a:pt x="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9" name="Freeform 1679"/>
              <p:cNvSpPr>
                <a:spLocks noEditPoints="1"/>
              </p:cNvSpPr>
              <p:nvPr/>
            </p:nvSpPr>
            <p:spPr bwMode="auto">
              <a:xfrm>
                <a:off x="1231900" y="3517900"/>
                <a:ext cx="257175" cy="295275"/>
              </a:xfrm>
              <a:custGeom>
                <a:avLst/>
                <a:gdLst>
                  <a:gd name="T0" fmla="*/ 0 w 162"/>
                  <a:gd name="T1" fmla="*/ 0 h 186"/>
                  <a:gd name="T2" fmla="*/ 0 w 162"/>
                  <a:gd name="T3" fmla="*/ 10 h 186"/>
                  <a:gd name="T4" fmla="*/ 4 w 162"/>
                  <a:gd name="T5" fmla="*/ 20 h 186"/>
                  <a:gd name="T6" fmla="*/ 0 w 162"/>
                  <a:gd name="T7" fmla="*/ 28 h 186"/>
                  <a:gd name="T8" fmla="*/ 0 w 162"/>
                  <a:gd name="T9" fmla="*/ 42 h 186"/>
                  <a:gd name="T10" fmla="*/ 4 w 162"/>
                  <a:gd name="T11" fmla="*/ 48 h 186"/>
                  <a:gd name="T12" fmla="*/ 110 w 162"/>
                  <a:gd name="T13" fmla="*/ 184 h 186"/>
                  <a:gd name="T14" fmla="*/ 116 w 162"/>
                  <a:gd name="T15" fmla="*/ 184 h 186"/>
                  <a:gd name="T16" fmla="*/ 130 w 162"/>
                  <a:gd name="T17" fmla="*/ 186 h 186"/>
                  <a:gd name="T18" fmla="*/ 138 w 162"/>
                  <a:gd name="T19" fmla="*/ 176 h 186"/>
                  <a:gd name="T20" fmla="*/ 146 w 162"/>
                  <a:gd name="T21" fmla="*/ 162 h 186"/>
                  <a:gd name="T22" fmla="*/ 162 w 162"/>
                  <a:gd name="T23" fmla="*/ 160 h 186"/>
                  <a:gd name="T24" fmla="*/ 154 w 162"/>
                  <a:gd name="T25" fmla="*/ 140 h 186"/>
                  <a:gd name="T26" fmla="*/ 158 w 162"/>
                  <a:gd name="T27" fmla="*/ 136 h 186"/>
                  <a:gd name="T28" fmla="*/ 154 w 162"/>
                  <a:gd name="T29" fmla="*/ 126 h 186"/>
                  <a:gd name="T30" fmla="*/ 140 w 162"/>
                  <a:gd name="T31" fmla="*/ 100 h 186"/>
                  <a:gd name="T32" fmla="*/ 132 w 162"/>
                  <a:gd name="T33" fmla="*/ 78 h 186"/>
                  <a:gd name="T34" fmla="*/ 128 w 162"/>
                  <a:gd name="T35" fmla="*/ 68 h 186"/>
                  <a:gd name="T36" fmla="*/ 122 w 162"/>
                  <a:gd name="T37" fmla="*/ 56 h 186"/>
                  <a:gd name="T38" fmla="*/ 118 w 162"/>
                  <a:gd name="T39" fmla="*/ 44 h 186"/>
                  <a:gd name="T40" fmla="*/ 122 w 162"/>
                  <a:gd name="T41" fmla="*/ 44 h 186"/>
                  <a:gd name="T42" fmla="*/ 126 w 162"/>
                  <a:gd name="T43" fmla="*/ 56 h 186"/>
                  <a:gd name="T44" fmla="*/ 140 w 162"/>
                  <a:gd name="T45" fmla="*/ 64 h 186"/>
                  <a:gd name="T46" fmla="*/ 144 w 162"/>
                  <a:gd name="T47" fmla="*/ 56 h 186"/>
                  <a:gd name="T48" fmla="*/ 148 w 162"/>
                  <a:gd name="T49" fmla="*/ 42 h 186"/>
                  <a:gd name="T50" fmla="*/ 144 w 162"/>
                  <a:gd name="T51" fmla="*/ 8 h 186"/>
                  <a:gd name="T52" fmla="*/ 130 w 162"/>
                  <a:gd name="T53" fmla="*/ 2 h 186"/>
                  <a:gd name="T54" fmla="*/ 110 w 162"/>
                  <a:gd name="T55" fmla="*/ 6 h 186"/>
                  <a:gd name="T56" fmla="*/ 104 w 162"/>
                  <a:gd name="T57" fmla="*/ 0 h 186"/>
                  <a:gd name="T58" fmla="*/ 100 w 162"/>
                  <a:gd name="T59" fmla="*/ 2 h 186"/>
                  <a:gd name="T60" fmla="*/ 98 w 162"/>
                  <a:gd name="T61" fmla="*/ 6 h 186"/>
                  <a:gd name="T62" fmla="*/ 92 w 162"/>
                  <a:gd name="T63" fmla="*/ 2 h 186"/>
                  <a:gd name="T64" fmla="*/ 82 w 162"/>
                  <a:gd name="T65" fmla="*/ 8 h 186"/>
                  <a:gd name="T66" fmla="*/ 58 w 162"/>
                  <a:gd name="T67" fmla="*/ 6 h 186"/>
                  <a:gd name="T68" fmla="*/ 54 w 162"/>
                  <a:gd name="T69" fmla="*/ 6 h 186"/>
                  <a:gd name="T70" fmla="*/ 48 w 162"/>
                  <a:gd name="T71" fmla="*/ 6 h 186"/>
                  <a:gd name="T72" fmla="*/ 48 w 162"/>
                  <a:gd name="T73" fmla="*/ 10 h 186"/>
                  <a:gd name="T74" fmla="*/ 30 w 162"/>
                  <a:gd name="T75" fmla="*/ 10 h 186"/>
                  <a:gd name="T76" fmla="*/ 16 w 162"/>
                  <a:gd name="T77" fmla="*/ 6 h 186"/>
                  <a:gd name="T78" fmla="*/ 10 w 162"/>
                  <a:gd name="T79" fmla="*/ 8 h 186"/>
                  <a:gd name="T80" fmla="*/ 8 w 162"/>
                  <a:gd name="T81" fmla="*/ 6 h 186"/>
                  <a:gd name="T82" fmla="*/ 0 w 162"/>
                  <a:gd name="T83" fmla="*/ 0 h 186"/>
                  <a:gd name="T84" fmla="*/ 118 w 162"/>
                  <a:gd name="T85" fmla="*/ 30 h 186"/>
                  <a:gd name="T86" fmla="*/ 118 w 162"/>
                  <a:gd name="T87" fmla="*/ 34 h 186"/>
                  <a:gd name="T88" fmla="*/ 116 w 162"/>
                  <a:gd name="T89" fmla="*/ 30 h 186"/>
                  <a:gd name="T90" fmla="*/ 118 w 162"/>
                  <a:gd name="T91" fmla="*/ 3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2" h="186">
                    <a:moveTo>
                      <a:pt x="0" y="0"/>
                    </a:moveTo>
                    <a:lnTo>
                      <a:pt x="0" y="0"/>
                    </a:lnTo>
                    <a:lnTo>
                      <a:pt x="0" y="6"/>
                    </a:lnTo>
                    <a:lnTo>
                      <a:pt x="0" y="10"/>
                    </a:lnTo>
                    <a:lnTo>
                      <a:pt x="4" y="18"/>
                    </a:lnTo>
                    <a:lnTo>
                      <a:pt x="4" y="20"/>
                    </a:lnTo>
                    <a:lnTo>
                      <a:pt x="2" y="24"/>
                    </a:lnTo>
                    <a:lnTo>
                      <a:pt x="0" y="28"/>
                    </a:lnTo>
                    <a:lnTo>
                      <a:pt x="0" y="36"/>
                    </a:lnTo>
                    <a:lnTo>
                      <a:pt x="0" y="42"/>
                    </a:lnTo>
                    <a:lnTo>
                      <a:pt x="2" y="44"/>
                    </a:lnTo>
                    <a:lnTo>
                      <a:pt x="4" y="48"/>
                    </a:lnTo>
                    <a:lnTo>
                      <a:pt x="8" y="180"/>
                    </a:lnTo>
                    <a:lnTo>
                      <a:pt x="110" y="184"/>
                    </a:lnTo>
                    <a:lnTo>
                      <a:pt x="116" y="178"/>
                    </a:lnTo>
                    <a:lnTo>
                      <a:pt x="116" y="184"/>
                    </a:lnTo>
                    <a:lnTo>
                      <a:pt x="128" y="184"/>
                    </a:lnTo>
                    <a:lnTo>
                      <a:pt x="130" y="186"/>
                    </a:lnTo>
                    <a:lnTo>
                      <a:pt x="136" y="184"/>
                    </a:lnTo>
                    <a:lnTo>
                      <a:pt x="138" y="176"/>
                    </a:lnTo>
                    <a:lnTo>
                      <a:pt x="144" y="174"/>
                    </a:lnTo>
                    <a:lnTo>
                      <a:pt x="146" y="162"/>
                    </a:lnTo>
                    <a:lnTo>
                      <a:pt x="150" y="162"/>
                    </a:lnTo>
                    <a:lnTo>
                      <a:pt x="162" y="160"/>
                    </a:lnTo>
                    <a:lnTo>
                      <a:pt x="156" y="150"/>
                    </a:lnTo>
                    <a:lnTo>
                      <a:pt x="154" y="140"/>
                    </a:lnTo>
                    <a:lnTo>
                      <a:pt x="158" y="140"/>
                    </a:lnTo>
                    <a:lnTo>
                      <a:pt x="158" y="136"/>
                    </a:lnTo>
                    <a:lnTo>
                      <a:pt x="158" y="134"/>
                    </a:lnTo>
                    <a:lnTo>
                      <a:pt x="154" y="126"/>
                    </a:lnTo>
                    <a:lnTo>
                      <a:pt x="148" y="116"/>
                    </a:lnTo>
                    <a:lnTo>
                      <a:pt x="140" y="100"/>
                    </a:lnTo>
                    <a:lnTo>
                      <a:pt x="136" y="86"/>
                    </a:lnTo>
                    <a:lnTo>
                      <a:pt x="132" y="78"/>
                    </a:lnTo>
                    <a:lnTo>
                      <a:pt x="128" y="72"/>
                    </a:lnTo>
                    <a:lnTo>
                      <a:pt x="128" y="68"/>
                    </a:lnTo>
                    <a:lnTo>
                      <a:pt x="128" y="62"/>
                    </a:lnTo>
                    <a:lnTo>
                      <a:pt x="122" y="56"/>
                    </a:lnTo>
                    <a:lnTo>
                      <a:pt x="118" y="48"/>
                    </a:lnTo>
                    <a:lnTo>
                      <a:pt x="118" y="44"/>
                    </a:lnTo>
                    <a:lnTo>
                      <a:pt x="118" y="38"/>
                    </a:lnTo>
                    <a:lnTo>
                      <a:pt x="122" y="44"/>
                    </a:lnTo>
                    <a:lnTo>
                      <a:pt x="122" y="46"/>
                    </a:lnTo>
                    <a:lnTo>
                      <a:pt x="126" y="56"/>
                    </a:lnTo>
                    <a:lnTo>
                      <a:pt x="136" y="68"/>
                    </a:lnTo>
                    <a:lnTo>
                      <a:pt x="140" y="64"/>
                    </a:lnTo>
                    <a:lnTo>
                      <a:pt x="144" y="64"/>
                    </a:lnTo>
                    <a:lnTo>
                      <a:pt x="144" y="56"/>
                    </a:lnTo>
                    <a:lnTo>
                      <a:pt x="146" y="46"/>
                    </a:lnTo>
                    <a:lnTo>
                      <a:pt x="148" y="42"/>
                    </a:lnTo>
                    <a:lnTo>
                      <a:pt x="146" y="16"/>
                    </a:lnTo>
                    <a:lnTo>
                      <a:pt x="144" y="8"/>
                    </a:lnTo>
                    <a:lnTo>
                      <a:pt x="140" y="2"/>
                    </a:lnTo>
                    <a:lnTo>
                      <a:pt x="130" y="2"/>
                    </a:lnTo>
                    <a:lnTo>
                      <a:pt x="118" y="2"/>
                    </a:lnTo>
                    <a:lnTo>
                      <a:pt x="110" y="6"/>
                    </a:lnTo>
                    <a:lnTo>
                      <a:pt x="108" y="2"/>
                    </a:lnTo>
                    <a:lnTo>
                      <a:pt x="104" y="0"/>
                    </a:lnTo>
                    <a:lnTo>
                      <a:pt x="100" y="0"/>
                    </a:lnTo>
                    <a:lnTo>
                      <a:pt x="100" y="2"/>
                    </a:lnTo>
                    <a:lnTo>
                      <a:pt x="102" y="6"/>
                    </a:lnTo>
                    <a:lnTo>
                      <a:pt x="98" y="6"/>
                    </a:lnTo>
                    <a:lnTo>
                      <a:pt x="98" y="2"/>
                    </a:lnTo>
                    <a:lnTo>
                      <a:pt x="92" y="2"/>
                    </a:lnTo>
                    <a:lnTo>
                      <a:pt x="90" y="6"/>
                    </a:lnTo>
                    <a:lnTo>
                      <a:pt x="82" y="8"/>
                    </a:lnTo>
                    <a:lnTo>
                      <a:pt x="66" y="6"/>
                    </a:lnTo>
                    <a:lnTo>
                      <a:pt x="58" y="6"/>
                    </a:lnTo>
                    <a:lnTo>
                      <a:pt x="58" y="8"/>
                    </a:lnTo>
                    <a:lnTo>
                      <a:pt x="54" y="6"/>
                    </a:lnTo>
                    <a:lnTo>
                      <a:pt x="52" y="2"/>
                    </a:lnTo>
                    <a:lnTo>
                      <a:pt x="48" y="6"/>
                    </a:lnTo>
                    <a:lnTo>
                      <a:pt x="48" y="8"/>
                    </a:lnTo>
                    <a:lnTo>
                      <a:pt x="48" y="10"/>
                    </a:lnTo>
                    <a:lnTo>
                      <a:pt x="38" y="18"/>
                    </a:lnTo>
                    <a:lnTo>
                      <a:pt x="30" y="10"/>
                    </a:lnTo>
                    <a:lnTo>
                      <a:pt x="20" y="6"/>
                    </a:lnTo>
                    <a:lnTo>
                      <a:pt x="16" y="6"/>
                    </a:lnTo>
                    <a:lnTo>
                      <a:pt x="12" y="8"/>
                    </a:lnTo>
                    <a:lnTo>
                      <a:pt x="10" y="8"/>
                    </a:lnTo>
                    <a:lnTo>
                      <a:pt x="8" y="8"/>
                    </a:lnTo>
                    <a:lnTo>
                      <a:pt x="8" y="6"/>
                    </a:lnTo>
                    <a:lnTo>
                      <a:pt x="0" y="0"/>
                    </a:lnTo>
                    <a:lnTo>
                      <a:pt x="0" y="0"/>
                    </a:lnTo>
                    <a:lnTo>
                      <a:pt x="0" y="0"/>
                    </a:lnTo>
                    <a:close/>
                    <a:moveTo>
                      <a:pt x="118" y="30"/>
                    </a:moveTo>
                    <a:lnTo>
                      <a:pt x="118" y="30"/>
                    </a:lnTo>
                    <a:lnTo>
                      <a:pt x="118" y="34"/>
                    </a:lnTo>
                    <a:lnTo>
                      <a:pt x="116" y="36"/>
                    </a:lnTo>
                    <a:lnTo>
                      <a:pt x="116" y="30"/>
                    </a:lnTo>
                    <a:lnTo>
                      <a:pt x="118" y="30"/>
                    </a:lnTo>
                    <a:lnTo>
                      <a:pt x="118" y="30"/>
                    </a:lnTo>
                    <a:lnTo>
                      <a:pt x="118" y="3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0" name="Freeform 1680"/>
              <p:cNvSpPr>
                <a:spLocks/>
              </p:cNvSpPr>
              <p:nvPr/>
            </p:nvSpPr>
            <p:spPr bwMode="auto">
              <a:xfrm>
                <a:off x="1619250" y="4079875"/>
                <a:ext cx="50800" cy="63500"/>
              </a:xfrm>
              <a:custGeom>
                <a:avLst/>
                <a:gdLst>
                  <a:gd name="T0" fmla="*/ 28 w 32"/>
                  <a:gd name="T1" fmla="*/ 2 h 40"/>
                  <a:gd name="T2" fmla="*/ 28 w 32"/>
                  <a:gd name="T3" fmla="*/ 2 h 40"/>
                  <a:gd name="T4" fmla="*/ 22 w 32"/>
                  <a:gd name="T5" fmla="*/ 14 h 40"/>
                  <a:gd name="T6" fmla="*/ 26 w 32"/>
                  <a:gd name="T7" fmla="*/ 14 h 40"/>
                  <a:gd name="T8" fmla="*/ 32 w 32"/>
                  <a:gd name="T9" fmla="*/ 24 h 40"/>
                  <a:gd name="T10" fmla="*/ 22 w 32"/>
                  <a:gd name="T11" fmla="*/ 36 h 40"/>
                  <a:gd name="T12" fmla="*/ 14 w 32"/>
                  <a:gd name="T13" fmla="*/ 36 h 40"/>
                  <a:gd name="T14" fmla="*/ 8 w 32"/>
                  <a:gd name="T15" fmla="*/ 40 h 40"/>
                  <a:gd name="T16" fmla="*/ 4 w 32"/>
                  <a:gd name="T17" fmla="*/ 36 h 40"/>
                  <a:gd name="T18" fmla="*/ 0 w 32"/>
                  <a:gd name="T19" fmla="*/ 34 h 40"/>
                  <a:gd name="T20" fmla="*/ 4 w 32"/>
                  <a:gd name="T21" fmla="*/ 28 h 40"/>
                  <a:gd name="T22" fmla="*/ 4 w 32"/>
                  <a:gd name="T23" fmla="*/ 24 h 40"/>
                  <a:gd name="T24" fmla="*/ 4 w 32"/>
                  <a:gd name="T25" fmla="*/ 22 h 40"/>
                  <a:gd name="T26" fmla="*/ 6 w 32"/>
                  <a:gd name="T27" fmla="*/ 16 h 40"/>
                  <a:gd name="T28" fmla="*/ 8 w 32"/>
                  <a:gd name="T29" fmla="*/ 10 h 40"/>
                  <a:gd name="T30" fmla="*/ 10 w 32"/>
                  <a:gd name="T31" fmla="*/ 6 h 40"/>
                  <a:gd name="T32" fmla="*/ 14 w 32"/>
                  <a:gd name="T33" fmla="*/ 2 h 40"/>
                  <a:gd name="T34" fmla="*/ 18 w 32"/>
                  <a:gd name="T35" fmla="*/ 6 h 40"/>
                  <a:gd name="T36" fmla="*/ 28 w 32"/>
                  <a:gd name="T37" fmla="*/ 0 h 40"/>
                  <a:gd name="T38" fmla="*/ 28 w 32"/>
                  <a:gd name="T39" fmla="*/ 2 h 40"/>
                  <a:gd name="T40" fmla="*/ 28 w 32"/>
                  <a:gd name="T41" fmla="*/ 2 h 40"/>
                  <a:gd name="T42" fmla="*/ 28 w 32"/>
                  <a:gd name="T43" fmla="*/ 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 h="40">
                    <a:moveTo>
                      <a:pt x="28" y="2"/>
                    </a:moveTo>
                    <a:lnTo>
                      <a:pt x="28" y="2"/>
                    </a:lnTo>
                    <a:lnTo>
                      <a:pt x="22" y="14"/>
                    </a:lnTo>
                    <a:lnTo>
                      <a:pt x="26" y="14"/>
                    </a:lnTo>
                    <a:lnTo>
                      <a:pt x="32" y="24"/>
                    </a:lnTo>
                    <a:lnTo>
                      <a:pt x="22" y="36"/>
                    </a:lnTo>
                    <a:lnTo>
                      <a:pt x="14" y="36"/>
                    </a:lnTo>
                    <a:lnTo>
                      <a:pt x="8" y="40"/>
                    </a:lnTo>
                    <a:lnTo>
                      <a:pt x="4" y="36"/>
                    </a:lnTo>
                    <a:lnTo>
                      <a:pt x="0" y="34"/>
                    </a:lnTo>
                    <a:lnTo>
                      <a:pt x="4" y="28"/>
                    </a:lnTo>
                    <a:lnTo>
                      <a:pt x="4" y="24"/>
                    </a:lnTo>
                    <a:lnTo>
                      <a:pt x="4" y="22"/>
                    </a:lnTo>
                    <a:lnTo>
                      <a:pt x="6" y="16"/>
                    </a:lnTo>
                    <a:lnTo>
                      <a:pt x="8" y="10"/>
                    </a:lnTo>
                    <a:lnTo>
                      <a:pt x="10" y="6"/>
                    </a:lnTo>
                    <a:lnTo>
                      <a:pt x="14" y="2"/>
                    </a:lnTo>
                    <a:lnTo>
                      <a:pt x="18" y="6"/>
                    </a:lnTo>
                    <a:lnTo>
                      <a:pt x="28" y="0"/>
                    </a:lnTo>
                    <a:lnTo>
                      <a:pt x="28" y="2"/>
                    </a:lnTo>
                    <a:lnTo>
                      <a:pt x="28" y="2"/>
                    </a:lnTo>
                    <a:lnTo>
                      <a:pt x="28"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1" name="Freeform 1681"/>
              <p:cNvSpPr>
                <a:spLocks noEditPoints="1"/>
              </p:cNvSpPr>
              <p:nvPr/>
            </p:nvSpPr>
            <p:spPr bwMode="auto">
              <a:xfrm>
                <a:off x="844550" y="2638425"/>
                <a:ext cx="107950" cy="133350"/>
              </a:xfrm>
              <a:custGeom>
                <a:avLst/>
                <a:gdLst>
                  <a:gd name="T0" fmla="*/ 26 w 68"/>
                  <a:gd name="T1" fmla="*/ 70 h 84"/>
                  <a:gd name="T2" fmla="*/ 32 w 68"/>
                  <a:gd name="T3" fmla="*/ 62 h 84"/>
                  <a:gd name="T4" fmla="*/ 34 w 68"/>
                  <a:gd name="T5" fmla="*/ 70 h 84"/>
                  <a:gd name="T6" fmla="*/ 44 w 68"/>
                  <a:gd name="T7" fmla="*/ 82 h 84"/>
                  <a:gd name="T8" fmla="*/ 36 w 68"/>
                  <a:gd name="T9" fmla="*/ 60 h 84"/>
                  <a:gd name="T10" fmla="*/ 36 w 68"/>
                  <a:gd name="T11" fmla="*/ 42 h 84"/>
                  <a:gd name="T12" fmla="*/ 42 w 68"/>
                  <a:gd name="T13" fmla="*/ 44 h 84"/>
                  <a:gd name="T14" fmla="*/ 44 w 68"/>
                  <a:gd name="T15" fmla="*/ 36 h 84"/>
                  <a:gd name="T16" fmla="*/ 36 w 68"/>
                  <a:gd name="T17" fmla="*/ 28 h 84"/>
                  <a:gd name="T18" fmla="*/ 32 w 68"/>
                  <a:gd name="T19" fmla="*/ 22 h 84"/>
                  <a:gd name="T20" fmla="*/ 34 w 68"/>
                  <a:gd name="T21" fmla="*/ 18 h 84"/>
                  <a:gd name="T22" fmla="*/ 40 w 68"/>
                  <a:gd name="T23" fmla="*/ 16 h 84"/>
                  <a:gd name="T24" fmla="*/ 40 w 68"/>
                  <a:gd name="T25" fmla="*/ 0 h 84"/>
                  <a:gd name="T26" fmla="*/ 26 w 68"/>
                  <a:gd name="T27" fmla="*/ 14 h 84"/>
                  <a:gd name="T28" fmla="*/ 18 w 68"/>
                  <a:gd name="T29" fmla="*/ 18 h 84"/>
                  <a:gd name="T30" fmla="*/ 8 w 68"/>
                  <a:gd name="T31" fmla="*/ 22 h 84"/>
                  <a:gd name="T32" fmla="*/ 6 w 68"/>
                  <a:gd name="T33" fmla="*/ 28 h 84"/>
                  <a:gd name="T34" fmla="*/ 8 w 68"/>
                  <a:gd name="T35" fmla="*/ 32 h 84"/>
                  <a:gd name="T36" fmla="*/ 14 w 68"/>
                  <a:gd name="T37" fmla="*/ 24 h 84"/>
                  <a:gd name="T38" fmla="*/ 14 w 68"/>
                  <a:gd name="T39" fmla="*/ 32 h 84"/>
                  <a:gd name="T40" fmla="*/ 16 w 68"/>
                  <a:gd name="T41" fmla="*/ 24 h 84"/>
                  <a:gd name="T42" fmla="*/ 24 w 68"/>
                  <a:gd name="T43" fmla="*/ 22 h 84"/>
                  <a:gd name="T44" fmla="*/ 24 w 68"/>
                  <a:gd name="T45" fmla="*/ 32 h 84"/>
                  <a:gd name="T46" fmla="*/ 22 w 68"/>
                  <a:gd name="T47" fmla="*/ 28 h 84"/>
                  <a:gd name="T48" fmla="*/ 14 w 68"/>
                  <a:gd name="T49" fmla="*/ 36 h 84"/>
                  <a:gd name="T50" fmla="*/ 4 w 68"/>
                  <a:gd name="T51" fmla="*/ 38 h 84"/>
                  <a:gd name="T52" fmla="*/ 0 w 68"/>
                  <a:gd name="T53" fmla="*/ 46 h 84"/>
                  <a:gd name="T54" fmla="*/ 8 w 68"/>
                  <a:gd name="T55" fmla="*/ 48 h 84"/>
                  <a:gd name="T56" fmla="*/ 6 w 68"/>
                  <a:gd name="T57" fmla="*/ 64 h 84"/>
                  <a:gd name="T58" fmla="*/ 14 w 68"/>
                  <a:gd name="T59" fmla="*/ 70 h 84"/>
                  <a:gd name="T60" fmla="*/ 14 w 68"/>
                  <a:gd name="T61" fmla="*/ 70 h 84"/>
                  <a:gd name="T62" fmla="*/ 60 w 68"/>
                  <a:gd name="T63" fmla="*/ 74 h 84"/>
                  <a:gd name="T64" fmla="*/ 50 w 68"/>
                  <a:gd name="T65" fmla="*/ 80 h 84"/>
                  <a:gd name="T66" fmla="*/ 50 w 68"/>
                  <a:gd name="T67" fmla="*/ 84 h 84"/>
                  <a:gd name="T68" fmla="*/ 64 w 68"/>
                  <a:gd name="T69" fmla="*/ 80 h 84"/>
                  <a:gd name="T70" fmla="*/ 60 w 68"/>
                  <a:gd name="T71" fmla="*/ 74 h 84"/>
                  <a:gd name="T72" fmla="*/ 60 w 68"/>
                  <a:gd name="T73" fmla="*/ 74 h 84"/>
                  <a:gd name="T74" fmla="*/ 54 w 68"/>
                  <a:gd name="T75" fmla="*/ 52 h 84"/>
                  <a:gd name="T76" fmla="*/ 56 w 68"/>
                  <a:gd name="T77" fmla="*/ 54 h 84"/>
                  <a:gd name="T78" fmla="*/ 46 w 68"/>
                  <a:gd name="T79" fmla="*/ 54 h 84"/>
                  <a:gd name="T80" fmla="*/ 50 w 68"/>
                  <a:gd name="T81" fmla="*/ 64 h 84"/>
                  <a:gd name="T82" fmla="*/ 52 w 68"/>
                  <a:gd name="T83" fmla="*/ 66 h 84"/>
                  <a:gd name="T84" fmla="*/ 56 w 68"/>
                  <a:gd name="T85" fmla="*/ 70 h 84"/>
                  <a:gd name="T86" fmla="*/ 56 w 68"/>
                  <a:gd name="T87" fmla="*/ 70 h 84"/>
                  <a:gd name="T88" fmla="*/ 60 w 68"/>
                  <a:gd name="T89" fmla="*/ 70 h 84"/>
                  <a:gd name="T90" fmla="*/ 68 w 68"/>
                  <a:gd name="T91" fmla="*/ 44 h 84"/>
                  <a:gd name="T92" fmla="*/ 60 w 68"/>
                  <a:gd name="T93" fmla="*/ 4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4">
                    <a:moveTo>
                      <a:pt x="14" y="70"/>
                    </a:moveTo>
                    <a:lnTo>
                      <a:pt x="26" y="70"/>
                    </a:lnTo>
                    <a:lnTo>
                      <a:pt x="28" y="64"/>
                    </a:lnTo>
                    <a:lnTo>
                      <a:pt x="32" y="62"/>
                    </a:lnTo>
                    <a:lnTo>
                      <a:pt x="32" y="66"/>
                    </a:lnTo>
                    <a:lnTo>
                      <a:pt x="34" y="70"/>
                    </a:lnTo>
                    <a:lnTo>
                      <a:pt x="40" y="70"/>
                    </a:lnTo>
                    <a:lnTo>
                      <a:pt x="44" y="82"/>
                    </a:lnTo>
                    <a:lnTo>
                      <a:pt x="40" y="60"/>
                    </a:lnTo>
                    <a:lnTo>
                      <a:pt x="36" y="60"/>
                    </a:lnTo>
                    <a:lnTo>
                      <a:pt x="32" y="60"/>
                    </a:lnTo>
                    <a:lnTo>
                      <a:pt x="36" y="42"/>
                    </a:lnTo>
                    <a:lnTo>
                      <a:pt x="40" y="44"/>
                    </a:lnTo>
                    <a:lnTo>
                      <a:pt x="42" y="44"/>
                    </a:lnTo>
                    <a:lnTo>
                      <a:pt x="44" y="44"/>
                    </a:lnTo>
                    <a:lnTo>
                      <a:pt x="44" y="36"/>
                    </a:lnTo>
                    <a:lnTo>
                      <a:pt x="36" y="36"/>
                    </a:lnTo>
                    <a:lnTo>
                      <a:pt x="36" y="28"/>
                    </a:lnTo>
                    <a:lnTo>
                      <a:pt x="36" y="22"/>
                    </a:lnTo>
                    <a:lnTo>
                      <a:pt x="32" y="22"/>
                    </a:lnTo>
                    <a:lnTo>
                      <a:pt x="28" y="18"/>
                    </a:lnTo>
                    <a:lnTo>
                      <a:pt x="34" y="18"/>
                    </a:lnTo>
                    <a:lnTo>
                      <a:pt x="36" y="18"/>
                    </a:lnTo>
                    <a:lnTo>
                      <a:pt x="40" y="16"/>
                    </a:lnTo>
                    <a:lnTo>
                      <a:pt x="42" y="8"/>
                    </a:lnTo>
                    <a:lnTo>
                      <a:pt x="40" y="0"/>
                    </a:lnTo>
                    <a:lnTo>
                      <a:pt x="28" y="8"/>
                    </a:lnTo>
                    <a:lnTo>
                      <a:pt x="26" y="14"/>
                    </a:lnTo>
                    <a:lnTo>
                      <a:pt x="24" y="16"/>
                    </a:lnTo>
                    <a:lnTo>
                      <a:pt x="18" y="18"/>
                    </a:lnTo>
                    <a:lnTo>
                      <a:pt x="14" y="16"/>
                    </a:lnTo>
                    <a:lnTo>
                      <a:pt x="8" y="22"/>
                    </a:lnTo>
                    <a:lnTo>
                      <a:pt x="4" y="26"/>
                    </a:lnTo>
                    <a:lnTo>
                      <a:pt x="6" y="28"/>
                    </a:lnTo>
                    <a:lnTo>
                      <a:pt x="6" y="32"/>
                    </a:lnTo>
                    <a:lnTo>
                      <a:pt x="8" y="32"/>
                    </a:lnTo>
                    <a:lnTo>
                      <a:pt x="12" y="24"/>
                    </a:lnTo>
                    <a:lnTo>
                      <a:pt x="14" y="24"/>
                    </a:lnTo>
                    <a:lnTo>
                      <a:pt x="14" y="28"/>
                    </a:lnTo>
                    <a:lnTo>
                      <a:pt x="14" y="32"/>
                    </a:lnTo>
                    <a:lnTo>
                      <a:pt x="16" y="26"/>
                    </a:lnTo>
                    <a:lnTo>
                      <a:pt x="16" y="24"/>
                    </a:lnTo>
                    <a:lnTo>
                      <a:pt x="14" y="22"/>
                    </a:lnTo>
                    <a:lnTo>
                      <a:pt x="24" y="22"/>
                    </a:lnTo>
                    <a:lnTo>
                      <a:pt x="24" y="26"/>
                    </a:lnTo>
                    <a:lnTo>
                      <a:pt x="24" y="32"/>
                    </a:lnTo>
                    <a:lnTo>
                      <a:pt x="22" y="32"/>
                    </a:lnTo>
                    <a:lnTo>
                      <a:pt x="22" y="28"/>
                    </a:lnTo>
                    <a:lnTo>
                      <a:pt x="18" y="28"/>
                    </a:lnTo>
                    <a:lnTo>
                      <a:pt x="14" y="36"/>
                    </a:lnTo>
                    <a:lnTo>
                      <a:pt x="0" y="36"/>
                    </a:lnTo>
                    <a:lnTo>
                      <a:pt x="4" y="38"/>
                    </a:lnTo>
                    <a:lnTo>
                      <a:pt x="4" y="42"/>
                    </a:lnTo>
                    <a:lnTo>
                      <a:pt x="0" y="46"/>
                    </a:lnTo>
                    <a:lnTo>
                      <a:pt x="6" y="46"/>
                    </a:lnTo>
                    <a:lnTo>
                      <a:pt x="8" y="48"/>
                    </a:lnTo>
                    <a:lnTo>
                      <a:pt x="8" y="52"/>
                    </a:lnTo>
                    <a:lnTo>
                      <a:pt x="6" y="64"/>
                    </a:lnTo>
                    <a:lnTo>
                      <a:pt x="14" y="66"/>
                    </a:lnTo>
                    <a:lnTo>
                      <a:pt x="14" y="70"/>
                    </a:lnTo>
                    <a:lnTo>
                      <a:pt x="14" y="70"/>
                    </a:lnTo>
                    <a:lnTo>
                      <a:pt x="14" y="70"/>
                    </a:lnTo>
                    <a:close/>
                    <a:moveTo>
                      <a:pt x="60" y="74"/>
                    </a:moveTo>
                    <a:lnTo>
                      <a:pt x="60" y="74"/>
                    </a:lnTo>
                    <a:lnTo>
                      <a:pt x="50" y="76"/>
                    </a:lnTo>
                    <a:lnTo>
                      <a:pt x="50" y="80"/>
                    </a:lnTo>
                    <a:lnTo>
                      <a:pt x="50" y="82"/>
                    </a:lnTo>
                    <a:lnTo>
                      <a:pt x="50" y="84"/>
                    </a:lnTo>
                    <a:lnTo>
                      <a:pt x="54" y="84"/>
                    </a:lnTo>
                    <a:lnTo>
                      <a:pt x="64" y="80"/>
                    </a:lnTo>
                    <a:lnTo>
                      <a:pt x="68" y="74"/>
                    </a:lnTo>
                    <a:lnTo>
                      <a:pt x="60" y="74"/>
                    </a:lnTo>
                    <a:lnTo>
                      <a:pt x="60" y="74"/>
                    </a:lnTo>
                    <a:lnTo>
                      <a:pt x="60" y="74"/>
                    </a:lnTo>
                    <a:close/>
                    <a:moveTo>
                      <a:pt x="60" y="44"/>
                    </a:moveTo>
                    <a:lnTo>
                      <a:pt x="54" y="52"/>
                    </a:lnTo>
                    <a:lnTo>
                      <a:pt x="56" y="52"/>
                    </a:lnTo>
                    <a:lnTo>
                      <a:pt x="56" y="54"/>
                    </a:lnTo>
                    <a:lnTo>
                      <a:pt x="50" y="52"/>
                    </a:lnTo>
                    <a:lnTo>
                      <a:pt x="46" y="54"/>
                    </a:lnTo>
                    <a:lnTo>
                      <a:pt x="44" y="56"/>
                    </a:lnTo>
                    <a:lnTo>
                      <a:pt x="50" y="64"/>
                    </a:lnTo>
                    <a:lnTo>
                      <a:pt x="50" y="70"/>
                    </a:lnTo>
                    <a:lnTo>
                      <a:pt x="52" y="66"/>
                    </a:lnTo>
                    <a:lnTo>
                      <a:pt x="54" y="66"/>
                    </a:lnTo>
                    <a:lnTo>
                      <a:pt x="56" y="70"/>
                    </a:lnTo>
                    <a:lnTo>
                      <a:pt x="54" y="70"/>
                    </a:lnTo>
                    <a:lnTo>
                      <a:pt x="56" y="70"/>
                    </a:lnTo>
                    <a:lnTo>
                      <a:pt x="62" y="70"/>
                    </a:lnTo>
                    <a:lnTo>
                      <a:pt x="60" y="70"/>
                    </a:lnTo>
                    <a:lnTo>
                      <a:pt x="68" y="66"/>
                    </a:lnTo>
                    <a:lnTo>
                      <a:pt x="68" y="44"/>
                    </a:lnTo>
                    <a:lnTo>
                      <a:pt x="60" y="44"/>
                    </a:lnTo>
                    <a:lnTo>
                      <a:pt x="60" y="44"/>
                    </a:lnTo>
                    <a:lnTo>
                      <a:pt x="60" y="4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2" name="Freeform 1682"/>
              <p:cNvSpPr>
                <a:spLocks/>
              </p:cNvSpPr>
              <p:nvPr/>
            </p:nvSpPr>
            <p:spPr bwMode="auto">
              <a:xfrm>
                <a:off x="942975" y="2882900"/>
                <a:ext cx="136525" cy="92075"/>
              </a:xfrm>
              <a:custGeom>
                <a:avLst/>
                <a:gdLst>
                  <a:gd name="T0" fmla="*/ 68 w 86"/>
                  <a:gd name="T1" fmla="*/ 52 h 58"/>
                  <a:gd name="T2" fmla="*/ 68 w 86"/>
                  <a:gd name="T3" fmla="*/ 52 h 58"/>
                  <a:gd name="T4" fmla="*/ 72 w 86"/>
                  <a:gd name="T5" fmla="*/ 50 h 58"/>
                  <a:gd name="T6" fmla="*/ 72 w 86"/>
                  <a:gd name="T7" fmla="*/ 48 h 58"/>
                  <a:gd name="T8" fmla="*/ 74 w 86"/>
                  <a:gd name="T9" fmla="*/ 44 h 58"/>
                  <a:gd name="T10" fmla="*/ 76 w 86"/>
                  <a:gd name="T11" fmla="*/ 44 h 58"/>
                  <a:gd name="T12" fmla="*/ 76 w 86"/>
                  <a:gd name="T13" fmla="*/ 42 h 58"/>
                  <a:gd name="T14" fmla="*/ 76 w 86"/>
                  <a:gd name="T15" fmla="*/ 40 h 58"/>
                  <a:gd name="T16" fmla="*/ 80 w 86"/>
                  <a:gd name="T17" fmla="*/ 40 h 58"/>
                  <a:gd name="T18" fmla="*/ 86 w 86"/>
                  <a:gd name="T19" fmla="*/ 34 h 58"/>
                  <a:gd name="T20" fmla="*/ 84 w 86"/>
                  <a:gd name="T21" fmla="*/ 32 h 58"/>
                  <a:gd name="T22" fmla="*/ 82 w 86"/>
                  <a:gd name="T23" fmla="*/ 26 h 58"/>
                  <a:gd name="T24" fmla="*/ 80 w 86"/>
                  <a:gd name="T25" fmla="*/ 26 h 58"/>
                  <a:gd name="T26" fmla="*/ 76 w 86"/>
                  <a:gd name="T27" fmla="*/ 24 h 58"/>
                  <a:gd name="T28" fmla="*/ 76 w 86"/>
                  <a:gd name="T29" fmla="*/ 22 h 58"/>
                  <a:gd name="T30" fmla="*/ 74 w 86"/>
                  <a:gd name="T31" fmla="*/ 18 h 58"/>
                  <a:gd name="T32" fmla="*/ 68 w 86"/>
                  <a:gd name="T33" fmla="*/ 22 h 58"/>
                  <a:gd name="T34" fmla="*/ 64 w 86"/>
                  <a:gd name="T35" fmla="*/ 18 h 58"/>
                  <a:gd name="T36" fmla="*/ 58 w 86"/>
                  <a:gd name="T37" fmla="*/ 14 h 58"/>
                  <a:gd name="T38" fmla="*/ 56 w 86"/>
                  <a:gd name="T39" fmla="*/ 10 h 58"/>
                  <a:gd name="T40" fmla="*/ 54 w 86"/>
                  <a:gd name="T41" fmla="*/ 14 h 58"/>
                  <a:gd name="T42" fmla="*/ 52 w 86"/>
                  <a:gd name="T43" fmla="*/ 14 h 58"/>
                  <a:gd name="T44" fmla="*/ 52 w 86"/>
                  <a:gd name="T45" fmla="*/ 10 h 58"/>
                  <a:gd name="T46" fmla="*/ 46 w 86"/>
                  <a:gd name="T47" fmla="*/ 8 h 58"/>
                  <a:gd name="T48" fmla="*/ 38 w 86"/>
                  <a:gd name="T49" fmla="*/ 8 h 58"/>
                  <a:gd name="T50" fmla="*/ 36 w 86"/>
                  <a:gd name="T51" fmla="*/ 6 h 58"/>
                  <a:gd name="T52" fmla="*/ 28 w 86"/>
                  <a:gd name="T53" fmla="*/ 0 h 58"/>
                  <a:gd name="T54" fmla="*/ 18 w 86"/>
                  <a:gd name="T55" fmla="*/ 8 h 58"/>
                  <a:gd name="T56" fmla="*/ 14 w 86"/>
                  <a:gd name="T57" fmla="*/ 10 h 58"/>
                  <a:gd name="T58" fmla="*/ 10 w 86"/>
                  <a:gd name="T59" fmla="*/ 14 h 58"/>
                  <a:gd name="T60" fmla="*/ 8 w 86"/>
                  <a:gd name="T61" fmla="*/ 16 h 58"/>
                  <a:gd name="T62" fmla="*/ 2 w 86"/>
                  <a:gd name="T63" fmla="*/ 18 h 58"/>
                  <a:gd name="T64" fmla="*/ 0 w 86"/>
                  <a:gd name="T65" fmla="*/ 18 h 58"/>
                  <a:gd name="T66" fmla="*/ 0 w 86"/>
                  <a:gd name="T67" fmla="*/ 24 h 58"/>
                  <a:gd name="T68" fmla="*/ 8 w 86"/>
                  <a:gd name="T69" fmla="*/ 32 h 58"/>
                  <a:gd name="T70" fmla="*/ 10 w 86"/>
                  <a:gd name="T71" fmla="*/ 38 h 58"/>
                  <a:gd name="T72" fmla="*/ 10 w 86"/>
                  <a:gd name="T73" fmla="*/ 42 h 58"/>
                  <a:gd name="T74" fmla="*/ 10 w 86"/>
                  <a:gd name="T75" fmla="*/ 44 h 58"/>
                  <a:gd name="T76" fmla="*/ 14 w 86"/>
                  <a:gd name="T77" fmla="*/ 44 h 58"/>
                  <a:gd name="T78" fmla="*/ 16 w 86"/>
                  <a:gd name="T79" fmla="*/ 44 h 58"/>
                  <a:gd name="T80" fmla="*/ 18 w 86"/>
                  <a:gd name="T81" fmla="*/ 48 h 58"/>
                  <a:gd name="T82" fmla="*/ 24 w 86"/>
                  <a:gd name="T83" fmla="*/ 52 h 58"/>
                  <a:gd name="T84" fmla="*/ 28 w 86"/>
                  <a:gd name="T85" fmla="*/ 56 h 58"/>
                  <a:gd name="T86" fmla="*/ 30 w 86"/>
                  <a:gd name="T87" fmla="*/ 58 h 58"/>
                  <a:gd name="T88" fmla="*/ 34 w 86"/>
                  <a:gd name="T89" fmla="*/ 56 h 58"/>
                  <a:gd name="T90" fmla="*/ 36 w 86"/>
                  <a:gd name="T91" fmla="*/ 50 h 58"/>
                  <a:gd name="T92" fmla="*/ 38 w 86"/>
                  <a:gd name="T93" fmla="*/ 48 h 58"/>
                  <a:gd name="T94" fmla="*/ 42 w 86"/>
                  <a:gd name="T95" fmla="*/ 48 h 58"/>
                  <a:gd name="T96" fmla="*/ 44 w 86"/>
                  <a:gd name="T97" fmla="*/ 48 h 58"/>
                  <a:gd name="T98" fmla="*/ 48 w 86"/>
                  <a:gd name="T99" fmla="*/ 50 h 58"/>
                  <a:gd name="T100" fmla="*/ 54 w 86"/>
                  <a:gd name="T101" fmla="*/ 52 h 58"/>
                  <a:gd name="T102" fmla="*/ 58 w 86"/>
                  <a:gd name="T103" fmla="*/ 52 h 58"/>
                  <a:gd name="T104" fmla="*/ 68 w 86"/>
                  <a:gd name="T105" fmla="*/ 52 h 58"/>
                  <a:gd name="T106" fmla="*/ 68 w 86"/>
                  <a:gd name="T107" fmla="*/ 52 h 58"/>
                  <a:gd name="T108" fmla="*/ 68 w 86"/>
                  <a:gd name="T109" fmla="*/ 5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6" h="58">
                    <a:moveTo>
                      <a:pt x="68" y="52"/>
                    </a:moveTo>
                    <a:lnTo>
                      <a:pt x="68" y="52"/>
                    </a:lnTo>
                    <a:lnTo>
                      <a:pt x="72" y="50"/>
                    </a:lnTo>
                    <a:lnTo>
                      <a:pt x="72" y="48"/>
                    </a:lnTo>
                    <a:lnTo>
                      <a:pt x="74" y="44"/>
                    </a:lnTo>
                    <a:lnTo>
                      <a:pt x="76" y="44"/>
                    </a:lnTo>
                    <a:lnTo>
                      <a:pt x="76" y="42"/>
                    </a:lnTo>
                    <a:lnTo>
                      <a:pt x="76" y="40"/>
                    </a:lnTo>
                    <a:lnTo>
                      <a:pt x="80" y="40"/>
                    </a:lnTo>
                    <a:lnTo>
                      <a:pt x="86" y="34"/>
                    </a:lnTo>
                    <a:lnTo>
                      <a:pt x="84" y="32"/>
                    </a:lnTo>
                    <a:lnTo>
                      <a:pt x="82" y="26"/>
                    </a:lnTo>
                    <a:lnTo>
                      <a:pt x="80" y="26"/>
                    </a:lnTo>
                    <a:lnTo>
                      <a:pt x="76" y="24"/>
                    </a:lnTo>
                    <a:lnTo>
                      <a:pt x="76" y="22"/>
                    </a:lnTo>
                    <a:lnTo>
                      <a:pt x="74" y="18"/>
                    </a:lnTo>
                    <a:lnTo>
                      <a:pt x="68" y="22"/>
                    </a:lnTo>
                    <a:lnTo>
                      <a:pt x="64" y="18"/>
                    </a:lnTo>
                    <a:lnTo>
                      <a:pt x="58" y="14"/>
                    </a:lnTo>
                    <a:lnTo>
                      <a:pt x="56" y="10"/>
                    </a:lnTo>
                    <a:lnTo>
                      <a:pt x="54" y="14"/>
                    </a:lnTo>
                    <a:lnTo>
                      <a:pt x="52" y="14"/>
                    </a:lnTo>
                    <a:lnTo>
                      <a:pt x="52" y="10"/>
                    </a:lnTo>
                    <a:lnTo>
                      <a:pt x="46" y="8"/>
                    </a:lnTo>
                    <a:lnTo>
                      <a:pt x="38" y="8"/>
                    </a:lnTo>
                    <a:lnTo>
                      <a:pt x="36" y="6"/>
                    </a:lnTo>
                    <a:lnTo>
                      <a:pt x="28" y="0"/>
                    </a:lnTo>
                    <a:lnTo>
                      <a:pt x="18" y="8"/>
                    </a:lnTo>
                    <a:lnTo>
                      <a:pt x="14" y="10"/>
                    </a:lnTo>
                    <a:lnTo>
                      <a:pt x="10" y="14"/>
                    </a:lnTo>
                    <a:lnTo>
                      <a:pt x="8" y="16"/>
                    </a:lnTo>
                    <a:lnTo>
                      <a:pt x="2" y="18"/>
                    </a:lnTo>
                    <a:lnTo>
                      <a:pt x="0" y="18"/>
                    </a:lnTo>
                    <a:lnTo>
                      <a:pt x="0" y="24"/>
                    </a:lnTo>
                    <a:lnTo>
                      <a:pt x="8" y="32"/>
                    </a:lnTo>
                    <a:lnTo>
                      <a:pt x="10" y="38"/>
                    </a:lnTo>
                    <a:lnTo>
                      <a:pt x="10" y="42"/>
                    </a:lnTo>
                    <a:lnTo>
                      <a:pt x="10" y="44"/>
                    </a:lnTo>
                    <a:lnTo>
                      <a:pt x="14" y="44"/>
                    </a:lnTo>
                    <a:lnTo>
                      <a:pt x="16" y="44"/>
                    </a:lnTo>
                    <a:lnTo>
                      <a:pt x="18" y="48"/>
                    </a:lnTo>
                    <a:lnTo>
                      <a:pt x="24" y="52"/>
                    </a:lnTo>
                    <a:lnTo>
                      <a:pt x="28" y="56"/>
                    </a:lnTo>
                    <a:lnTo>
                      <a:pt x="30" y="58"/>
                    </a:lnTo>
                    <a:lnTo>
                      <a:pt x="34" y="56"/>
                    </a:lnTo>
                    <a:lnTo>
                      <a:pt x="36" y="50"/>
                    </a:lnTo>
                    <a:lnTo>
                      <a:pt x="38" y="48"/>
                    </a:lnTo>
                    <a:lnTo>
                      <a:pt x="42" y="48"/>
                    </a:lnTo>
                    <a:lnTo>
                      <a:pt x="44" y="48"/>
                    </a:lnTo>
                    <a:lnTo>
                      <a:pt x="48" y="50"/>
                    </a:lnTo>
                    <a:lnTo>
                      <a:pt x="54" y="52"/>
                    </a:lnTo>
                    <a:lnTo>
                      <a:pt x="58" y="52"/>
                    </a:lnTo>
                    <a:lnTo>
                      <a:pt x="68" y="52"/>
                    </a:lnTo>
                    <a:lnTo>
                      <a:pt x="68" y="52"/>
                    </a:lnTo>
                    <a:lnTo>
                      <a:pt x="68" y="5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3" name="Freeform 1683"/>
              <p:cNvSpPr>
                <a:spLocks noEditPoints="1"/>
              </p:cNvSpPr>
              <p:nvPr/>
            </p:nvSpPr>
            <p:spPr bwMode="auto">
              <a:xfrm>
                <a:off x="1403350" y="3403600"/>
                <a:ext cx="50800" cy="34925"/>
              </a:xfrm>
              <a:custGeom>
                <a:avLst/>
                <a:gdLst>
                  <a:gd name="T0" fmla="*/ 22 w 32"/>
                  <a:gd name="T1" fmla="*/ 16 h 22"/>
                  <a:gd name="T2" fmla="*/ 22 w 32"/>
                  <a:gd name="T3" fmla="*/ 16 h 22"/>
                  <a:gd name="T4" fmla="*/ 18 w 32"/>
                  <a:gd name="T5" fmla="*/ 22 h 22"/>
                  <a:gd name="T6" fmla="*/ 4 w 32"/>
                  <a:gd name="T7" fmla="*/ 22 h 22"/>
                  <a:gd name="T8" fmla="*/ 4 w 32"/>
                  <a:gd name="T9" fmla="*/ 20 h 22"/>
                  <a:gd name="T10" fmla="*/ 2 w 32"/>
                  <a:gd name="T11" fmla="*/ 20 h 22"/>
                  <a:gd name="T12" fmla="*/ 0 w 32"/>
                  <a:gd name="T13" fmla="*/ 16 h 22"/>
                  <a:gd name="T14" fmla="*/ 2 w 32"/>
                  <a:gd name="T15" fmla="*/ 14 h 22"/>
                  <a:gd name="T16" fmla="*/ 4 w 32"/>
                  <a:gd name="T17" fmla="*/ 16 h 22"/>
                  <a:gd name="T18" fmla="*/ 10 w 32"/>
                  <a:gd name="T19" fmla="*/ 16 h 22"/>
                  <a:gd name="T20" fmla="*/ 12 w 32"/>
                  <a:gd name="T21" fmla="*/ 14 h 22"/>
                  <a:gd name="T22" fmla="*/ 18 w 32"/>
                  <a:gd name="T23" fmla="*/ 14 h 22"/>
                  <a:gd name="T24" fmla="*/ 22 w 32"/>
                  <a:gd name="T25" fmla="*/ 16 h 22"/>
                  <a:gd name="T26" fmla="*/ 22 w 32"/>
                  <a:gd name="T27" fmla="*/ 16 h 22"/>
                  <a:gd name="T28" fmla="*/ 22 w 32"/>
                  <a:gd name="T29" fmla="*/ 16 h 22"/>
                  <a:gd name="T30" fmla="*/ 22 w 32"/>
                  <a:gd name="T31" fmla="*/ 16 h 22"/>
                  <a:gd name="T32" fmla="*/ 22 w 32"/>
                  <a:gd name="T33" fmla="*/ 16 h 22"/>
                  <a:gd name="T34" fmla="*/ 32 w 32"/>
                  <a:gd name="T35" fmla="*/ 0 h 22"/>
                  <a:gd name="T36" fmla="*/ 26 w 32"/>
                  <a:gd name="T37" fmla="*/ 6 h 22"/>
                  <a:gd name="T38" fmla="*/ 12 w 32"/>
                  <a:gd name="T39" fmla="*/ 8 h 22"/>
                  <a:gd name="T40" fmla="*/ 2 w 32"/>
                  <a:gd name="T41" fmla="*/ 12 h 22"/>
                  <a:gd name="T42" fmla="*/ 2 w 32"/>
                  <a:gd name="T43" fmla="*/ 14 h 22"/>
                  <a:gd name="T44" fmla="*/ 4 w 32"/>
                  <a:gd name="T45" fmla="*/ 16 h 22"/>
                  <a:gd name="T46" fmla="*/ 10 w 32"/>
                  <a:gd name="T47" fmla="*/ 16 h 22"/>
                  <a:gd name="T48" fmla="*/ 12 w 32"/>
                  <a:gd name="T49" fmla="*/ 14 h 22"/>
                  <a:gd name="T50" fmla="*/ 18 w 32"/>
                  <a:gd name="T51" fmla="*/ 14 h 22"/>
                  <a:gd name="T52" fmla="*/ 22 w 32"/>
                  <a:gd name="T53" fmla="*/ 16 h 22"/>
                  <a:gd name="T54" fmla="*/ 22 w 32"/>
                  <a:gd name="T55" fmla="*/ 16 h 22"/>
                  <a:gd name="T56" fmla="*/ 22 w 32"/>
                  <a:gd name="T57"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2" h="22">
                    <a:moveTo>
                      <a:pt x="22" y="16"/>
                    </a:moveTo>
                    <a:lnTo>
                      <a:pt x="22" y="16"/>
                    </a:lnTo>
                    <a:lnTo>
                      <a:pt x="18" y="22"/>
                    </a:lnTo>
                    <a:lnTo>
                      <a:pt x="4" y="22"/>
                    </a:lnTo>
                    <a:lnTo>
                      <a:pt x="4" y="20"/>
                    </a:lnTo>
                    <a:lnTo>
                      <a:pt x="2" y="20"/>
                    </a:lnTo>
                    <a:lnTo>
                      <a:pt x="0" y="16"/>
                    </a:lnTo>
                    <a:lnTo>
                      <a:pt x="2" y="14"/>
                    </a:lnTo>
                    <a:lnTo>
                      <a:pt x="4" y="16"/>
                    </a:lnTo>
                    <a:lnTo>
                      <a:pt x="10" y="16"/>
                    </a:lnTo>
                    <a:lnTo>
                      <a:pt x="12" y="14"/>
                    </a:lnTo>
                    <a:lnTo>
                      <a:pt x="18" y="14"/>
                    </a:lnTo>
                    <a:lnTo>
                      <a:pt x="22" y="16"/>
                    </a:lnTo>
                    <a:lnTo>
                      <a:pt x="22" y="16"/>
                    </a:lnTo>
                    <a:lnTo>
                      <a:pt x="22" y="16"/>
                    </a:lnTo>
                    <a:close/>
                    <a:moveTo>
                      <a:pt x="22" y="16"/>
                    </a:moveTo>
                    <a:lnTo>
                      <a:pt x="22" y="16"/>
                    </a:lnTo>
                    <a:lnTo>
                      <a:pt x="32" y="0"/>
                    </a:lnTo>
                    <a:lnTo>
                      <a:pt x="26" y="6"/>
                    </a:lnTo>
                    <a:lnTo>
                      <a:pt x="12" y="8"/>
                    </a:lnTo>
                    <a:lnTo>
                      <a:pt x="2" y="12"/>
                    </a:lnTo>
                    <a:lnTo>
                      <a:pt x="2" y="14"/>
                    </a:lnTo>
                    <a:lnTo>
                      <a:pt x="4" y="16"/>
                    </a:lnTo>
                    <a:lnTo>
                      <a:pt x="10" y="16"/>
                    </a:lnTo>
                    <a:lnTo>
                      <a:pt x="12" y="14"/>
                    </a:lnTo>
                    <a:lnTo>
                      <a:pt x="18" y="14"/>
                    </a:lnTo>
                    <a:lnTo>
                      <a:pt x="22" y="16"/>
                    </a:lnTo>
                    <a:lnTo>
                      <a:pt x="22" y="16"/>
                    </a:lnTo>
                    <a:lnTo>
                      <a:pt x="22" y="1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4" name="Freeform 1684"/>
              <p:cNvSpPr>
                <a:spLocks/>
              </p:cNvSpPr>
              <p:nvPr/>
            </p:nvSpPr>
            <p:spPr bwMode="auto">
              <a:xfrm>
                <a:off x="971550" y="3038475"/>
                <a:ext cx="142875" cy="152400"/>
              </a:xfrm>
              <a:custGeom>
                <a:avLst/>
                <a:gdLst>
                  <a:gd name="T0" fmla="*/ 74 w 90"/>
                  <a:gd name="T1" fmla="*/ 96 h 96"/>
                  <a:gd name="T2" fmla="*/ 72 w 90"/>
                  <a:gd name="T3" fmla="*/ 88 h 96"/>
                  <a:gd name="T4" fmla="*/ 64 w 90"/>
                  <a:gd name="T5" fmla="*/ 84 h 96"/>
                  <a:gd name="T6" fmla="*/ 62 w 90"/>
                  <a:gd name="T7" fmla="*/ 82 h 96"/>
                  <a:gd name="T8" fmla="*/ 56 w 90"/>
                  <a:gd name="T9" fmla="*/ 74 h 96"/>
                  <a:gd name="T10" fmla="*/ 42 w 90"/>
                  <a:gd name="T11" fmla="*/ 58 h 96"/>
                  <a:gd name="T12" fmla="*/ 38 w 90"/>
                  <a:gd name="T13" fmla="*/ 46 h 96"/>
                  <a:gd name="T14" fmla="*/ 34 w 90"/>
                  <a:gd name="T15" fmla="*/ 38 h 96"/>
                  <a:gd name="T16" fmla="*/ 38 w 90"/>
                  <a:gd name="T17" fmla="*/ 36 h 96"/>
                  <a:gd name="T18" fmla="*/ 44 w 90"/>
                  <a:gd name="T19" fmla="*/ 40 h 96"/>
                  <a:gd name="T20" fmla="*/ 46 w 90"/>
                  <a:gd name="T21" fmla="*/ 38 h 96"/>
                  <a:gd name="T22" fmla="*/ 52 w 90"/>
                  <a:gd name="T23" fmla="*/ 40 h 96"/>
                  <a:gd name="T24" fmla="*/ 56 w 90"/>
                  <a:gd name="T25" fmla="*/ 40 h 96"/>
                  <a:gd name="T26" fmla="*/ 64 w 90"/>
                  <a:gd name="T27" fmla="*/ 38 h 96"/>
                  <a:gd name="T28" fmla="*/ 74 w 90"/>
                  <a:gd name="T29" fmla="*/ 46 h 96"/>
                  <a:gd name="T30" fmla="*/ 80 w 90"/>
                  <a:gd name="T31" fmla="*/ 46 h 96"/>
                  <a:gd name="T32" fmla="*/ 90 w 90"/>
                  <a:gd name="T33" fmla="*/ 44 h 96"/>
                  <a:gd name="T34" fmla="*/ 88 w 90"/>
                  <a:gd name="T35" fmla="*/ 38 h 96"/>
                  <a:gd name="T36" fmla="*/ 88 w 90"/>
                  <a:gd name="T37" fmla="*/ 34 h 96"/>
                  <a:gd name="T38" fmla="*/ 82 w 90"/>
                  <a:gd name="T39" fmla="*/ 34 h 96"/>
                  <a:gd name="T40" fmla="*/ 64 w 90"/>
                  <a:gd name="T41" fmla="*/ 24 h 96"/>
                  <a:gd name="T42" fmla="*/ 54 w 90"/>
                  <a:gd name="T43" fmla="*/ 10 h 96"/>
                  <a:gd name="T44" fmla="*/ 50 w 90"/>
                  <a:gd name="T45" fmla="*/ 2 h 96"/>
                  <a:gd name="T46" fmla="*/ 42 w 90"/>
                  <a:gd name="T47" fmla="*/ 0 h 96"/>
                  <a:gd name="T48" fmla="*/ 38 w 90"/>
                  <a:gd name="T49" fmla="*/ 8 h 96"/>
                  <a:gd name="T50" fmla="*/ 32 w 90"/>
                  <a:gd name="T51" fmla="*/ 8 h 96"/>
                  <a:gd name="T52" fmla="*/ 28 w 90"/>
                  <a:gd name="T53" fmla="*/ 18 h 96"/>
                  <a:gd name="T54" fmla="*/ 24 w 90"/>
                  <a:gd name="T55" fmla="*/ 24 h 96"/>
                  <a:gd name="T56" fmla="*/ 18 w 90"/>
                  <a:gd name="T57" fmla="*/ 20 h 96"/>
                  <a:gd name="T58" fmla="*/ 18 w 90"/>
                  <a:gd name="T59" fmla="*/ 20 h 96"/>
                  <a:gd name="T60" fmla="*/ 18 w 90"/>
                  <a:gd name="T61" fmla="*/ 30 h 96"/>
                  <a:gd name="T62" fmla="*/ 8 w 90"/>
                  <a:gd name="T63" fmla="*/ 34 h 96"/>
                  <a:gd name="T64" fmla="*/ 0 w 90"/>
                  <a:gd name="T65" fmla="*/ 38 h 96"/>
                  <a:gd name="T66" fmla="*/ 0 w 90"/>
                  <a:gd name="T67" fmla="*/ 46 h 96"/>
                  <a:gd name="T68" fmla="*/ 6 w 90"/>
                  <a:gd name="T69" fmla="*/ 48 h 96"/>
                  <a:gd name="T70" fmla="*/ 6 w 90"/>
                  <a:gd name="T71" fmla="*/ 44 h 96"/>
                  <a:gd name="T72" fmla="*/ 14 w 90"/>
                  <a:gd name="T73" fmla="*/ 44 h 96"/>
                  <a:gd name="T74" fmla="*/ 18 w 90"/>
                  <a:gd name="T75" fmla="*/ 36 h 96"/>
                  <a:gd name="T76" fmla="*/ 18 w 90"/>
                  <a:gd name="T77" fmla="*/ 44 h 96"/>
                  <a:gd name="T78" fmla="*/ 26 w 90"/>
                  <a:gd name="T79" fmla="*/ 58 h 96"/>
                  <a:gd name="T80" fmla="*/ 24 w 90"/>
                  <a:gd name="T81" fmla="*/ 64 h 96"/>
                  <a:gd name="T82" fmla="*/ 42 w 90"/>
                  <a:gd name="T83" fmla="*/ 74 h 96"/>
                  <a:gd name="T84" fmla="*/ 52 w 90"/>
                  <a:gd name="T85" fmla="*/ 78 h 96"/>
                  <a:gd name="T86" fmla="*/ 62 w 90"/>
                  <a:gd name="T87" fmla="*/ 86 h 96"/>
                  <a:gd name="T88" fmla="*/ 72 w 90"/>
                  <a:gd name="T89" fmla="*/ 96 h 96"/>
                  <a:gd name="T90" fmla="*/ 72 w 90"/>
                  <a:gd name="T91"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0" h="96">
                    <a:moveTo>
                      <a:pt x="72" y="96"/>
                    </a:moveTo>
                    <a:lnTo>
                      <a:pt x="74" y="96"/>
                    </a:lnTo>
                    <a:lnTo>
                      <a:pt x="74" y="94"/>
                    </a:lnTo>
                    <a:lnTo>
                      <a:pt x="72" y="88"/>
                    </a:lnTo>
                    <a:lnTo>
                      <a:pt x="66" y="84"/>
                    </a:lnTo>
                    <a:lnTo>
                      <a:pt x="64" y="84"/>
                    </a:lnTo>
                    <a:lnTo>
                      <a:pt x="62" y="84"/>
                    </a:lnTo>
                    <a:lnTo>
                      <a:pt x="62" y="82"/>
                    </a:lnTo>
                    <a:lnTo>
                      <a:pt x="60" y="78"/>
                    </a:lnTo>
                    <a:lnTo>
                      <a:pt x="56" y="74"/>
                    </a:lnTo>
                    <a:lnTo>
                      <a:pt x="50" y="68"/>
                    </a:lnTo>
                    <a:lnTo>
                      <a:pt x="42" y="58"/>
                    </a:lnTo>
                    <a:lnTo>
                      <a:pt x="42" y="56"/>
                    </a:lnTo>
                    <a:lnTo>
                      <a:pt x="38" y="46"/>
                    </a:lnTo>
                    <a:lnTo>
                      <a:pt x="34" y="44"/>
                    </a:lnTo>
                    <a:lnTo>
                      <a:pt x="34" y="38"/>
                    </a:lnTo>
                    <a:lnTo>
                      <a:pt x="36" y="36"/>
                    </a:lnTo>
                    <a:lnTo>
                      <a:pt x="38" y="36"/>
                    </a:lnTo>
                    <a:lnTo>
                      <a:pt x="42" y="38"/>
                    </a:lnTo>
                    <a:lnTo>
                      <a:pt x="44" y="40"/>
                    </a:lnTo>
                    <a:lnTo>
                      <a:pt x="44" y="38"/>
                    </a:lnTo>
                    <a:lnTo>
                      <a:pt x="46" y="38"/>
                    </a:lnTo>
                    <a:lnTo>
                      <a:pt x="50" y="38"/>
                    </a:lnTo>
                    <a:lnTo>
                      <a:pt x="52" y="40"/>
                    </a:lnTo>
                    <a:lnTo>
                      <a:pt x="54" y="44"/>
                    </a:lnTo>
                    <a:lnTo>
                      <a:pt x="56" y="40"/>
                    </a:lnTo>
                    <a:lnTo>
                      <a:pt x="62" y="38"/>
                    </a:lnTo>
                    <a:lnTo>
                      <a:pt x="64" y="38"/>
                    </a:lnTo>
                    <a:lnTo>
                      <a:pt x="72" y="44"/>
                    </a:lnTo>
                    <a:lnTo>
                      <a:pt x="74" y="46"/>
                    </a:lnTo>
                    <a:lnTo>
                      <a:pt x="78" y="46"/>
                    </a:lnTo>
                    <a:lnTo>
                      <a:pt x="80" y="46"/>
                    </a:lnTo>
                    <a:lnTo>
                      <a:pt x="88" y="46"/>
                    </a:lnTo>
                    <a:lnTo>
                      <a:pt x="90" y="44"/>
                    </a:lnTo>
                    <a:lnTo>
                      <a:pt x="90" y="40"/>
                    </a:lnTo>
                    <a:lnTo>
                      <a:pt x="88" y="38"/>
                    </a:lnTo>
                    <a:lnTo>
                      <a:pt x="88" y="36"/>
                    </a:lnTo>
                    <a:lnTo>
                      <a:pt x="88" y="34"/>
                    </a:lnTo>
                    <a:lnTo>
                      <a:pt x="88" y="30"/>
                    </a:lnTo>
                    <a:lnTo>
                      <a:pt x="82" y="34"/>
                    </a:lnTo>
                    <a:lnTo>
                      <a:pt x="78" y="30"/>
                    </a:lnTo>
                    <a:lnTo>
                      <a:pt x="64" y="24"/>
                    </a:lnTo>
                    <a:lnTo>
                      <a:pt x="56" y="16"/>
                    </a:lnTo>
                    <a:lnTo>
                      <a:pt x="54" y="10"/>
                    </a:lnTo>
                    <a:lnTo>
                      <a:pt x="52" y="6"/>
                    </a:lnTo>
                    <a:lnTo>
                      <a:pt x="50" y="2"/>
                    </a:lnTo>
                    <a:lnTo>
                      <a:pt x="44" y="0"/>
                    </a:lnTo>
                    <a:lnTo>
                      <a:pt x="42" y="0"/>
                    </a:lnTo>
                    <a:lnTo>
                      <a:pt x="42" y="6"/>
                    </a:lnTo>
                    <a:lnTo>
                      <a:pt x="38" y="8"/>
                    </a:lnTo>
                    <a:lnTo>
                      <a:pt x="34" y="8"/>
                    </a:lnTo>
                    <a:lnTo>
                      <a:pt x="32" y="8"/>
                    </a:lnTo>
                    <a:lnTo>
                      <a:pt x="32" y="10"/>
                    </a:lnTo>
                    <a:lnTo>
                      <a:pt x="28" y="18"/>
                    </a:lnTo>
                    <a:lnTo>
                      <a:pt x="26" y="24"/>
                    </a:lnTo>
                    <a:lnTo>
                      <a:pt x="24" y="24"/>
                    </a:lnTo>
                    <a:lnTo>
                      <a:pt x="22" y="24"/>
                    </a:lnTo>
                    <a:lnTo>
                      <a:pt x="18" y="20"/>
                    </a:lnTo>
                    <a:lnTo>
                      <a:pt x="18" y="18"/>
                    </a:lnTo>
                    <a:lnTo>
                      <a:pt x="18" y="20"/>
                    </a:lnTo>
                    <a:lnTo>
                      <a:pt x="18" y="26"/>
                    </a:lnTo>
                    <a:lnTo>
                      <a:pt x="18" y="30"/>
                    </a:lnTo>
                    <a:lnTo>
                      <a:pt x="14" y="30"/>
                    </a:lnTo>
                    <a:lnTo>
                      <a:pt x="8" y="34"/>
                    </a:lnTo>
                    <a:lnTo>
                      <a:pt x="0" y="36"/>
                    </a:lnTo>
                    <a:lnTo>
                      <a:pt x="0" y="38"/>
                    </a:lnTo>
                    <a:lnTo>
                      <a:pt x="0" y="40"/>
                    </a:lnTo>
                    <a:lnTo>
                      <a:pt x="0" y="46"/>
                    </a:lnTo>
                    <a:lnTo>
                      <a:pt x="4" y="48"/>
                    </a:lnTo>
                    <a:lnTo>
                      <a:pt x="6" y="48"/>
                    </a:lnTo>
                    <a:lnTo>
                      <a:pt x="8" y="46"/>
                    </a:lnTo>
                    <a:lnTo>
                      <a:pt x="6" y="44"/>
                    </a:lnTo>
                    <a:lnTo>
                      <a:pt x="8" y="44"/>
                    </a:lnTo>
                    <a:lnTo>
                      <a:pt x="14" y="44"/>
                    </a:lnTo>
                    <a:lnTo>
                      <a:pt x="16" y="34"/>
                    </a:lnTo>
                    <a:lnTo>
                      <a:pt x="18" y="36"/>
                    </a:lnTo>
                    <a:lnTo>
                      <a:pt x="22" y="38"/>
                    </a:lnTo>
                    <a:lnTo>
                      <a:pt x="18" y="44"/>
                    </a:lnTo>
                    <a:lnTo>
                      <a:pt x="18" y="50"/>
                    </a:lnTo>
                    <a:lnTo>
                      <a:pt x="26" y="58"/>
                    </a:lnTo>
                    <a:lnTo>
                      <a:pt x="26" y="62"/>
                    </a:lnTo>
                    <a:lnTo>
                      <a:pt x="24" y="64"/>
                    </a:lnTo>
                    <a:lnTo>
                      <a:pt x="38" y="74"/>
                    </a:lnTo>
                    <a:lnTo>
                      <a:pt x="42" y="74"/>
                    </a:lnTo>
                    <a:lnTo>
                      <a:pt x="46" y="74"/>
                    </a:lnTo>
                    <a:lnTo>
                      <a:pt x="52" y="78"/>
                    </a:lnTo>
                    <a:lnTo>
                      <a:pt x="56" y="84"/>
                    </a:lnTo>
                    <a:lnTo>
                      <a:pt x="62" y="86"/>
                    </a:lnTo>
                    <a:lnTo>
                      <a:pt x="70" y="88"/>
                    </a:lnTo>
                    <a:lnTo>
                      <a:pt x="72" y="96"/>
                    </a:lnTo>
                    <a:lnTo>
                      <a:pt x="72" y="96"/>
                    </a:lnTo>
                    <a:lnTo>
                      <a:pt x="72" y="9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5" name="Freeform 1685"/>
              <p:cNvSpPr>
                <a:spLocks/>
              </p:cNvSpPr>
              <p:nvPr/>
            </p:nvSpPr>
            <p:spPr bwMode="auto">
              <a:xfrm>
                <a:off x="914400" y="4337050"/>
                <a:ext cx="174625" cy="241300"/>
              </a:xfrm>
              <a:custGeom>
                <a:avLst/>
                <a:gdLst>
                  <a:gd name="T0" fmla="*/ 8 w 110"/>
                  <a:gd name="T1" fmla="*/ 152 h 152"/>
                  <a:gd name="T2" fmla="*/ 18 w 110"/>
                  <a:gd name="T3" fmla="*/ 146 h 152"/>
                  <a:gd name="T4" fmla="*/ 24 w 110"/>
                  <a:gd name="T5" fmla="*/ 144 h 152"/>
                  <a:gd name="T6" fmla="*/ 28 w 110"/>
                  <a:gd name="T7" fmla="*/ 144 h 152"/>
                  <a:gd name="T8" fmla="*/ 30 w 110"/>
                  <a:gd name="T9" fmla="*/ 146 h 152"/>
                  <a:gd name="T10" fmla="*/ 36 w 110"/>
                  <a:gd name="T11" fmla="*/ 144 h 152"/>
                  <a:gd name="T12" fmla="*/ 44 w 110"/>
                  <a:gd name="T13" fmla="*/ 140 h 152"/>
                  <a:gd name="T14" fmla="*/ 48 w 110"/>
                  <a:gd name="T15" fmla="*/ 138 h 152"/>
                  <a:gd name="T16" fmla="*/ 56 w 110"/>
                  <a:gd name="T17" fmla="*/ 136 h 152"/>
                  <a:gd name="T18" fmla="*/ 64 w 110"/>
                  <a:gd name="T19" fmla="*/ 146 h 152"/>
                  <a:gd name="T20" fmla="*/ 72 w 110"/>
                  <a:gd name="T21" fmla="*/ 144 h 152"/>
                  <a:gd name="T22" fmla="*/ 80 w 110"/>
                  <a:gd name="T23" fmla="*/ 140 h 152"/>
                  <a:gd name="T24" fmla="*/ 80 w 110"/>
                  <a:gd name="T25" fmla="*/ 130 h 152"/>
                  <a:gd name="T26" fmla="*/ 82 w 110"/>
                  <a:gd name="T27" fmla="*/ 128 h 152"/>
                  <a:gd name="T28" fmla="*/ 84 w 110"/>
                  <a:gd name="T29" fmla="*/ 122 h 152"/>
                  <a:gd name="T30" fmla="*/ 84 w 110"/>
                  <a:gd name="T31" fmla="*/ 110 h 152"/>
                  <a:gd name="T32" fmla="*/ 84 w 110"/>
                  <a:gd name="T33" fmla="*/ 98 h 152"/>
                  <a:gd name="T34" fmla="*/ 90 w 110"/>
                  <a:gd name="T35" fmla="*/ 90 h 152"/>
                  <a:gd name="T36" fmla="*/ 92 w 110"/>
                  <a:gd name="T37" fmla="*/ 84 h 152"/>
                  <a:gd name="T38" fmla="*/ 96 w 110"/>
                  <a:gd name="T39" fmla="*/ 68 h 152"/>
                  <a:gd name="T40" fmla="*/ 100 w 110"/>
                  <a:gd name="T41" fmla="*/ 54 h 152"/>
                  <a:gd name="T42" fmla="*/ 102 w 110"/>
                  <a:gd name="T43" fmla="*/ 28 h 152"/>
                  <a:gd name="T44" fmla="*/ 104 w 110"/>
                  <a:gd name="T45" fmla="*/ 18 h 152"/>
                  <a:gd name="T46" fmla="*/ 110 w 110"/>
                  <a:gd name="T47" fmla="*/ 0 h 152"/>
                  <a:gd name="T48" fmla="*/ 94 w 110"/>
                  <a:gd name="T49" fmla="*/ 2 h 152"/>
                  <a:gd name="T50" fmla="*/ 86 w 110"/>
                  <a:gd name="T51" fmla="*/ 4 h 152"/>
                  <a:gd name="T52" fmla="*/ 84 w 110"/>
                  <a:gd name="T53" fmla="*/ 10 h 152"/>
                  <a:gd name="T54" fmla="*/ 80 w 110"/>
                  <a:gd name="T55" fmla="*/ 12 h 152"/>
                  <a:gd name="T56" fmla="*/ 76 w 110"/>
                  <a:gd name="T57" fmla="*/ 20 h 152"/>
                  <a:gd name="T58" fmla="*/ 72 w 110"/>
                  <a:gd name="T59" fmla="*/ 26 h 152"/>
                  <a:gd name="T60" fmla="*/ 58 w 110"/>
                  <a:gd name="T61" fmla="*/ 26 h 152"/>
                  <a:gd name="T62" fmla="*/ 54 w 110"/>
                  <a:gd name="T63" fmla="*/ 20 h 152"/>
                  <a:gd name="T64" fmla="*/ 36 w 110"/>
                  <a:gd name="T65" fmla="*/ 20 h 152"/>
                  <a:gd name="T66" fmla="*/ 36 w 110"/>
                  <a:gd name="T67" fmla="*/ 36 h 152"/>
                  <a:gd name="T68" fmla="*/ 38 w 110"/>
                  <a:gd name="T69" fmla="*/ 38 h 152"/>
                  <a:gd name="T70" fmla="*/ 54 w 110"/>
                  <a:gd name="T71" fmla="*/ 38 h 152"/>
                  <a:gd name="T72" fmla="*/ 52 w 110"/>
                  <a:gd name="T73" fmla="*/ 50 h 152"/>
                  <a:gd name="T74" fmla="*/ 40 w 110"/>
                  <a:gd name="T75" fmla="*/ 50 h 152"/>
                  <a:gd name="T76" fmla="*/ 40 w 110"/>
                  <a:gd name="T77" fmla="*/ 64 h 152"/>
                  <a:gd name="T78" fmla="*/ 44 w 110"/>
                  <a:gd name="T79" fmla="*/ 66 h 152"/>
                  <a:gd name="T80" fmla="*/ 46 w 110"/>
                  <a:gd name="T81" fmla="*/ 74 h 152"/>
                  <a:gd name="T82" fmla="*/ 46 w 110"/>
                  <a:gd name="T83" fmla="*/ 84 h 152"/>
                  <a:gd name="T84" fmla="*/ 48 w 110"/>
                  <a:gd name="T85" fmla="*/ 90 h 152"/>
                  <a:gd name="T86" fmla="*/ 46 w 110"/>
                  <a:gd name="T87" fmla="*/ 94 h 152"/>
                  <a:gd name="T88" fmla="*/ 48 w 110"/>
                  <a:gd name="T89" fmla="*/ 104 h 152"/>
                  <a:gd name="T90" fmla="*/ 46 w 110"/>
                  <a:gd name="T91" fmla="*/ 112 h 152"/>
                  <a:gd name="T92" fmla="*/ 44 w 110"/>
                  <a:gd name="T93" fmla="*/ 104 h 152"/>
                  <a:gd name="T94" fmla="*/ 34 w 110"/>
                  <a:gd name="T95" fmla="*/ 104 h 152"/>
                  <a:gd name="T96" fmla="*/ 28 w 110"/>
                  <a:gd name="T97" fmla="*/ 102 h 152"/>
                  <a:gd name="T98" fmla="*/ 24 w 110"/>
                  <a:gd name="T99" fmla="*/ 102 h 152"/>
                  <a:gd name="T100" fmla="*/ 24 w 110"/>
                  <a:gd name="T101" fmla="*/ 108 h 152"/>
                  <a:gd name="T102" fmla="*/ 16 w 110"/>
                  <a:gd name="T103" fmla="*/ 108 h 152"/>
                  <a:gd name="T104" fmla="*/ 16 w 110"/>
                  <a:gd name="T105" fmla="*/ 112 h 152"/>
                  <a:gd name="T106" fmla="*/ 12 w 110"/>
                  <a:gd name="T107" fmla="*/ 116 h 152"/>
                  <a:gd name="T108" fmla="*/ 18 w 110"/>
                  <a:gd name="T109" fmla="*/ 126 h 152"/>
                  <a:gd name="T110" fmla="*/ 16 w 110"/>
                  <a:gd name="T111" fmla="*/ 130 h 152"/>
                  <a:gd name="T112" fmla="*/ 8 w 110"/>
                  <a:gd name="T113" fmla="*/ 128 h 152"/>
                  <a:gd name="T114" fmla="*/ 2 w 110"/>
                  <a:gd name="T115" fmla="*/ 130 h 152"/>
                  <a:gd name="T116" fmla="*/ 0 w 110"/>
                  <a:gd name="T117" fmla="*/ 140 h 152"/>
                  <a:gd name="T118" fmla="*/ 8 w 110"/>
                  <a:gd name="T119" fmla="*/ 148 h 152"/>
                  <a:gd name="T120" fmla="*/ 8 w 110"/>
                  <a:gd name="T121"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0" h="152">
                    <a:moveTo>
                      <a:pt x="8" y="152"/>
                    </a:moveTo>
                    <a:lnTo>
                      <a:pt x="8" y="152"/>
                    </a:lnTo>
                    <a:lnTo>
                      <a:pt x="10" y="148"/>
                    </a:lnTo>
                    <a:lnTo>
                      <a:pt x="18" y="146"/>
                    </a:lnTo>
                    <a:lnTo>
                      <a:pt x="20" y="146"/>
                    </a:lnTo>
                    <a:lnTo>
                      <a:pt x="24" y="144"/>
                    </a:lnTo>
                    <a:lnTo>
                      <a:pt x="26" y="140"/>
                    </a:lnTo>
                    <a:lnTo>
                      <a:pt x="28" y="144"/>
                    </a:lnTo>
                    <a:lnTo>
                      <a:pt x="28" y="146"/>
                    </a:lnTo>
                    <a:lnTo>
                      <a:pt x="30" y="146"/>
                    </a:lnTo>
                    <a:lnTo>
                      <a:pt x="34" y="144"/>
                    </a:lnTo>
                    <a:lnTo>
                      <a:pt x="36" y="144"/>
                    </a:lnTo>
                    <a:lnTo>
                      <a:pt x="44" y="144"/>
                    </a:lnTo>
                    <a:lnTo>
                      <a:pt x="44" y="140"/>
                    </a:lnTo>
                    <a:lnTo>
                      <a:pt x="44" y="138"/>
                    </a:lnTo>
                    <a:lnTo>
                      <a:pt x="48" y="138"/>
                    </a:lnTo>
                    <a:lnTo>
                      <a:pt x="54" y="138"/>
                    </a:lnTo>
                    <a:lnTo>
                      <a:pt x="56" y="136"/>
                    </a:lnTo>
                    <a:lnTo>
                      <a:pt x="56" y="146"/>
                    </a:lnTo>
                    <a:lnTo>
                      <a:pt x="64" y="146"/>
                    </a:lnTo>
                    <a:lnTo>
                      <a:pt x="68" y="146"/>
                    </a:lnTo>
                    <a:lnTo>
                      <a:pt x="72" y="144"/>
                    </a:lnTo>
                    <a:lnTo>
                      <a:pt x="76" y="144"/>
                    </a:lnTo>
                    <a:lnTo>
                      <a:pt x="80" y="140"/>
                    </a:lnTo>
                    <a:lnTo>
                      <a:pt x="80" y="136"/>
                    </a:lnTo>
                    <a:lnTo>
                      <a:pt x="80" y="130"/>
                    </a:lnTo>
                    <a:lnTo>
                      <a:pt x="80" y="128"/>
                    </a:lnTo>
                    <a:lnTo>
                      <a:pt x="82" y="128"/>
                    </a:lnTo>
                    <a:lnTo>
                      <a:pt x="82" y="126"/>
                    </a:lnTo>
                    <a:lnTo>
                      <a:pt x="84" y="122"/>
                    </a:lnTo>
                    <a:lnTo>
                      <a:pt x="86" y="116"/>
                    </a:lnTo>
                    <a:lnTo>
                      <a:pt x="84" y="110"/>
                    </a:lnTo>
                    <a:lnTo>
                      <a:pt x="82" y="104"/>
                    </a:lnTo>
                    <a:lnTo>
                      <a:pt x="84" y="98"/>
                    </a:lnTo>
                    <a:lnTo>
                      <a:pt x="86" y="92"/>
                    </a:lnTo>
                    <a:lnTo>
                      <a:pt x="90" y="90"/>
                    </a:lnTo>
                    <a:lnTo>
                      <a:pt x="92" y="86"/>
                    </a:lnTo>
                    <a:lnTo>
                      <a:pt x="92" y="84"/>
                    </a:lnTo>
                    <a:lnTo>
                      <a:pt x="94" y="76"/>
                    </a:lnTo>
                    <a:lnTo>
                      <a:pt x="96" y="68"/>
                    </a:lnTo>
                    <a:lnTo>
                      <a:pt x="100" y="62"/>
                    </a:lnTo>
                    <a:lnTo>
                      <a:pt x="100" y="54"/>
                    </a:lnTo>
                    <a:lnTo>
                      <a:pt x="100" y="40"/>
                    </a:lnTo>
                    <a:lnTo>
                      <a:pt x="102" y="28"/>
                    </a:lnTo>
                    <a:lnTo>
                      <a:pt x="102" y="20"/>
                    </a:lnTo>
                    <a:lnTo>
                      <a:pt x="104" y="18"/>
                    </a:lnTo>
                    <a:lnTo>
                      <a:pt x="108" y="8"/>
                    </a:lnTo>
                    <a:lnTo>
                      <a:pt x="110" y="0"/>
                    </a:lnTo>
                    <a:lnTo>
                      <a:pt x="100" y="2"/>
                    </a:lnTo>
                    <a:lnTo>
                      <a:pt x="94" y="2"/>
                    </a:lnTo>
                    <a:lnTo>
                      <a:pt x="92" y="2"/>
                    </a:lnTo>
                    <a:lnTo>
                      <a:pt x="86" y="4"/>
                    </a:lnTo>
                    <a:lnTo>
                      <a:pt x="86" y="8"/>
                    </a:lnTo>
                    <a:lnTo>
                      <a:pt x="84" y="10"/>
                    </a:lnTo>
                    <a:lnTo>
                      <a:pt x="82" y="12"/>
                    </a:lnTo>
                    <a:lnTo>
                      <a:pt x="80" y="12"/>
                    </a:lnTo>
                    <a:lnTo>
                      <a:pt x="80" y="14"/>
                    </a:lnTo>
                    <a:lnTo>
                      <a:pt x="76" y="20"/>
                    </a:lnTo>
                    <a:lnTo>
                      <a:pt x="80" y="28"/>
                    </a:lnTo>
                    <a:lnTo>
                      <a:pt x="72" y="26"/>
                    </a:lnTo>
                    <a:lnTo>
                      <a:pt x="62" y="26"/>
                    </a:lnTo>
                    <a:lnTo>
                      <a:pt x="58" y="26"/>
                    </a:lnTo>
                    <a:lnTo>
                      <a:pt x="56" y="22"/>
                    </a:lnTo>
                    <a:lnTo>
                      <a:pt x="54" y="20"/>
                    </a:lnTo>
                    <a:lnTo>
                      <a:pt x="46" y="20"/>
                    </a:lnTo>
                    <a:lnTo>
                      <a:pt x="36" y="20"/>
                    </a:lnTo>
                    <a:lnTo>
                      <a:pt x="36" y="32"/>
                    </a:lnTo>
                    <a:lnTo>
                      <a:pt x="36" y="36"/>
                    </a:lnTo>
                    <a:lnTo>
                      <a:pt x="36" y="38"/>
                    </a:lnTo>
                    <a:lnTo>
                      <a:pt x="38" y="38"/>
                    </a:lnTo>
                    <a:lnTo>
                      <a:pt x="46" y="36"/>
                    </a:lnTo>
                    <a:lnTo>
                      <a:pt x="54" y="38"/>
                    </a:lnTo>
                    <a:lnTo>
                      <a:pt x="54" y="50"/>
                    </a:lnTo>
                    <a:lnTo>
                      <a:pt x="52" y="50"/>
                    </a:lnTo>
                    <a:lnTo>
                      <a:pt x="46" y="50"/>
                    </a:lnTo>
                    <a:lnTo>
                      <a:pt x="40" y="50"/>
                    </a:lnTo>
                    <a:lnTo>
                      <a:pt x="40" y="56"/>
                    </a:lnTo>
                    <a:lnTo>
                      <a:pt x="40" y="64"/>
                    </a:lnTo>
                    <a:lnTo>
                      <a:pt x="38" y="64"/>
                    </a:lnTo>
                    <a:lnTo>
                      <a:pt x="44" y="66"/>
                    </a:lnTo>
                    <a:lnTo>
                      <a:pt x="46" y="72"/>
                    </a:lnTo>
                    <a:lnTo>
                      <a:pt x="46" y="74"/>
                    </a:lnTo>
                    <a:lnTo>
                      <a:pt x="46" y="80"/>
                    </a:lnTo>
                    <a:lnTo>
                      <a:pt x="46" y="84"/>
                    </a:lnTo>
                    <a:lnTo>
                      <a:pt x="48" y="86"/>
                    </a:lnTo>
                    <a:lnTo>
                      <a:pt x="48" y="90"/>
                    </a:lnTo>
                    <a:lnTo>
                      <a:pt x="46" y="92"/>
                    </a:lnTo>
                    <a:lnTo>
                      <a:pt x="46" y="94"/>
                    </a:lnTo>
                    <a:lnTo>
                      <a:pt x="52" y="98"/>
                    </a:lnTo>
                    <a:lnTo>
                      <a:pt x="48" y="104"/>
                    </a:lnTo>
                    <a:lnTo>
                      <a:pt x="48" y="110"/>
                    </a:lnTo>
                    <a:lnTo>
                      <a:pt x="46" y="112"/>
                    </a:lnTo>
                    <a:lnTo>
                      <a:pt x="46" y="110"/>
                    </a:lnTo>
                    <a:lnTo>
                      <a:pt x="44" y="104"/>
                    </a:lnTo>
                    <a:lnTo>
                      <a:pt x="38" y="102"/>
                    </a:lnTo>
                    <a:lnTo>
                      <a:pt x="34" y="104"/>
                    </a:lnTo>
                    <a:lnTo>
                      <a:pt x="28" y="104"/>
                    </a:lnTo>
                    <a:lnTo>
                      <a:pt x="28" y="102"/>
                    </a:lnTo>
                    <a:lnTo>
                      <a:pt x="24" y="100"/>
                    </a:lnTo>
                    <a:lnTo>
                      <a:pt x="24" y="102"/>
                    </a:lnTo>
                    <a:lnTo>
                      <a:pt x="24" y="104"/>
                    </a:lnTo>
                    <a:lnTo>
                      <a:pt x="24" y="108"/>
                    </a:lnTo>
                    <a:lnTo>
                      <a:pt x="16" y="104"/>
                    </a:lnTo>
                    <a:lnTo>
                      <a:pt x="16" y="108"/>
                    </a:lnTo>
                    <a:lnTo>
                      <a:pt x="16" y="110"/>
                    </a:lnTo>
                    <a:lnTo>
                      <a:pt x="16" y="112"/>
                    </a:lnTo>
                    <a:lnTo>
                      <a:pt x="12" y="112"/>
                    </a:lnTo>
                    <a:lnTo>
                      <a:pt x="12" y="116"/>
                    </a:lnTo>
                    <a:lnTo>
                      <a:pt x="12" y="118"/>
                    </a:lnTo>
                    <a:lnTo>
                      <a:pt x="18" y="126"/>
                    </a:lnTo>
                    <a:lnTo>
                      <a:pt x="18" y="130"/>
                    </a:lnTo>
                    <a:lnTo>
                      <a:pt x="16" y="130"/>
                    </a:lnTo>
                    <a:lnTo>
                      <a:pt x="12" y="130"/>
                    </a:lnTo>
                    <a:lnTo>
                      <a:pt x="8" y="128"/>
                    </a:lnTo>
                    <a:lnTo>
                      <a:pt x="6" y="128"/>
                    </a:lnTo>
                    <a:lnTo>
                      <a:pt x="2" y="130"/>
                    </a:lnTo>
                    <a:lnTo>
                      <a:pt x="0" y="134"/>
                    </a:lnTo>
                    <a:lnTo>
                      <a:pt x="0" y="140"/>
                    </a:lnTo>
                    <a:lnTo>
                      <a:pt x="6" y="146"/>
                    </a:lnTo>
                    <a:lnTo>
                      <a:pt x="8" y="148"/>
                    </a:lnTo>
                    <a:lnTo>
                      <a:pt x="8" y="152"/>
                    </a:lnTo>
                    <a:lnTo>
                      <a:pt x="8" y="152"/>
                    </a:lnTo>
                    <a:lnTo>
                      <a:pt x="8" y="15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6" name="Freeform 1686"/>
              <p:cNvSpPr>
                <a:spLocks noEditPoints="1"/>
              </p:cNvSpPr>
              <p:nvPr/>
            </p:nvSpPr>
            <p:spPr bwMode="auto">
              <a:xfrm>
                <a:off x="2343150" y="2806700"/>
                <a:ext cx="1419225" cy="1130300"/>
              </a:xfrm>
              <a:custGeom>
                <a:avLst/>
                <a:gdLst>
                  <a:gd name="T0" fmla="*/ 886 w 894"/>
                  <a:gd name="T1" fmla="*/ 138 h 712"/>
                  <a:gd name="T2" fmla="*/ 866 w 894"/>
                  <a:gd name="T3" fmla="*/ 120 h 712"/>
                  <a:gd name="T4" fmla="*/ 822 w 894"/>
                  <a:gd name="T5" fmla="*/ 90 h 712"/>
                  <a:gd name="T6" fmla="*/ 780 w 894"/>
                  <a:gd name="T7" fmla="*/ 36 h 712"/>
                  <a:gd name="T8" fmla="*/ 712 w 894"/>
                  <a:gd name="T9" fmla="*/ 4 h 712"/>
                  <a:gd name="T10" fmla="*/ 684 w 894"/>
                  <a:gd name="T11" fmla="*/ 44 h 712"/>
                  <a:gd name="T12" fmla="*/ 652 w 894"/>
                  <a:gd name="T13" fmla="*/ 92 h 712"/>
                  <a:gd name="T14" fmla="*/ 640 w 894"/>
                  <a:gd name="T15" fmla="*/ 128 h 712"/>
                  <a:gd name="T16" fmla="*/ 662 w 894"/>
                  <a:gd name="T17" fmla="*/ 150 h 712"/>
                  <a:gd name="T18" fmla="*/ 594 w 894"/>
                  <a:gd name="T19" fmla="*/ 186 h 712"/>
                  <a:gd name="T20" fmla="*/ 552 w 894"/>
                  <a:gd name="T21" fmla="*/ 224 h 712"/>
                  <a:gd name="T22" fmla="*/ 454 w 894"/>
                  <a:gd name="T23" fmla="*/ 254 h 712"/>
                  <a:gd name="T24" fmla="*/ 346 w 894"/>
                  <a:gd name="T25" fmla="*/ 230 h 712"/>
                  <a:gd name="T26" fmla="*/ 278 w 894"/>
                  <a:gd name="T27" fmla="*/ 182 h 712"/>
                  <a:gd name="T28" fmla="*/ 232 w 894"/>
                  <a:gd name="T29" fmla="*/ 128 h 712"/>
                  <a:gd name="T30" fmla="*/ 174 w 894"/>
                  <a:gd name="T31" fmla="*/ 122 h 712"/>
                  <a:gd name="T32" fmla="*/ 138 w 894"/>
                  <a:gd name="T33" fmla="*/ 182 h 712"/>
                  <a:gd name="T34" fmla="*/ 92 w 894"/>
                  <a:gd name="T35" fmla="*/ 240 h 712"/>
                  <a:gd name="T36" fmla="*/ 52 w 894"/>
                  <a:gd name="T37" fmla="*/ 276 h 712"/>
                  <a:gd name="T38" fmla="*/ 16 w 894"/>
                  <a:gd name="T39" fmla="*/ 284 h 712"/>
                  <a:gd name="T40" fmla="*/ 16 w 894"/>
                  <a:gd name="T41" fmla="*/ 322 h 712"/>
                  <a:gd name="T42" fmla="*/ 54 w 894"/>
                  <a:gd name="T43" fmla="*/ 374 h 712"/>
                  <a:gd name="T44" fmla="*/ 88 w 894"/>
                  <a:gd name="T45" fmla="*/ 394 h 712"/>
                  <a:gd name="T46" fmla="*/ 88 w 894"/>
                  <a:gd name="T47" fmla="*/ 440 h 712"/>
                  <a:gd name="T48" fmla="*/ 118 w 894"/>
                  <a:gd name="T49" fmla="*/ 486 h 712"/>
                  <a:gd name="T50" fmla="*/ 174 w 894"/>
                  <a:gd name="T51" fmla="*/ 510 h 712"/>
                  <a:gd name="T52" fmla="*/ 244 w 894"/>
                  <a:gd name="T53" fmla="*/ 524 h 712"/>
                  <a:gd name="T54" fmla="*/ 314 w 894"/>
                  <a:gd name="T55" fmla="*/ 514 h 712"/>
                  <a:gd name="T56" fmla="*/ 356 w 894"/>
                  <a:gd name="T57" fmla="*/ 536 h 712"/>
                  <a:gd name="T58" fmla="*/ 364 w 894"/>
                  <a:gd name="T59" fmla="*/ 584 h 712"/>
                  <a:gd name="T60" fmla="*/ 382 w 894"/>
                  <a:gd name="T61" fmla="*/ 606 h 712"/>
                  <a:gd name="T62" fmla="*/ 398 w 894"/>
                  <a:gd name="T63" fmla="*/ 650 h 712"/>
                  <a:gd name="T64" fmla="*/ 446 w 894"/>
                  <a:gd name="T65" fmla="*/ 630 h 712"/>
                  <a:gd name="T66" fmla="*/ 494 w 894"/>
                  <a:gd name="T67" fmla="*/ 646 h 712"/>
                  <a:gd name="T68" fmla="*/ 544 w 894"/>
                  <a:gd name="T69" fmla="*/ 664 h 712"/>
                  <a:gd name="T70" fmla="*/ 588 w 894"/>
                  <a:gd name="T71" fmla="*/ 632 h 712"/>
                  <a:gd name="T72" fmla="*/ 648 w 894"/>
                  <a:gd name="T73" fmla="*/ 592 h 712"/>
                  <a:gd name="T74" fmla="*/ 674 w 894"/>
                  <a:gd name="T75" fmla="*/ 560 h 712"/>
                  <a:gd name="T76" fmla="*/ 690 w 894"/>
                  <a:gd name="T77" fmla="*/ 532 h 712"/>
                  <a:gd name="T78" fmla="*/ 704 w 894"/>
                  <a:gd name="T79" fmla="*/ 494 h 712"/>
                  <a:gd name="T80" fmla="*/ 704 w 894"/>
                  <a:gd name="T81" fmla="*/ 460 h 712"/>
                  <a:gd name="T82" fmla="*/ 676 w 894"/>
                  <a:gd name="T83" fmla="*/ 414 h 712"/>
                  <a:gd name="T84" fmla="*/ 682 w 894"/>
                  <a:gd name="T85" fmla="*/ 374 h 712"/>
                  <a:gd name="T86" fmla="*/ 690 w 894"/>
                  <a:gd name="T87" fmla="*/ 332 h 712"/>
                  <a:gd name="T88" fmla="*/ 656 w 894"/>
                  <a:gd name="T89" fmla="*/ 306 h 712"/>
                  <a:gd name="T90" fmla="*/ 712 w 894"/>
                  <a:gd name="T91" fmla="*/ 278 h 712"/>
                  <a:gd name="T92" fmla="*/ 730 w 894"/>
                  <a:gd name="T93" fmla="*/ 292 h 712"/>
                  <a:gd name="T94" fmla="*/ 782 w 894"/>
                  <a:gd name="T95" fmla="*/ 250 h 712"/>
                  <a:gd name="T96" fmla="*/ 820 w 894"/>
                  <a:gd name="T97" fmla="*/ 232 h 712"/>
                  <a:gd name="T98" fmla="*/ 844 w 894"/>
                  <a:gd name="T99" fmla="*/ 192 h 712"/>
                  <a:gd name="T100" fmla="*/ 590 w 894"/>
                  <a:gd name="T101" fmla="*/ 622 h 712"/>
                  <a:gd name="T102" fmla="*/ 540 w 894"/>
                  <a:gd name="T103" fmla="*/ 676 h 712"/>
                  <a:gd name="T104" fmla="*/ 554 w 894"/>
                  <a:gd name="T105" fmla="*/ 684 h 712"/>
                  <a:gd name="T106" fmla="*/ 576 w 894"/>
                  <a:gd name="T107" fmla="*/ 506 h 712"/>
                  <a:gd name="T108" fmla="*/ 630 w 894"/>
                  <a:gd name="T109" fmla="*/ 496 h 712"/>
                  <a:gd name="T110" fmla="*/ 684 w 894"/>
                  <a:gd name="T111" fmla="*/ 456 h 712"/>
                  <a:gd name="T112" fmla="*/ 684 w 894"/>
                  <a:gd name="T113" fmla="*/ 456 h 712"/>
                  <a:gd name="T114" fmla="*/ 692 w 894"/>
                  <a:gd name="T115" fmla="*/ 448 h 712"/>
                  <a:gd name="T116" fmla="*/ 398 w 894"/>
                  <a:gd name="T117" fmla="*/ 346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94" h="712">
                    <a:moveTo>
                      <a:pt x="858" y="178"/>
                    </a:moveTo>
                    <a:lnTo>
                      <a:pt x="862" y="182"/>
                    </a:lnTo>
                    <a:lnTo>
                      <a:pt x="864" y="176"/>
                    </a:lnTo>
                    <a:lnTo>
                      <a:pt x="872" y="174"/>
                    </a:lnTo>
                    <a:lnTo>
                      <a:pt x="874" y="168"/>
                    </a:lnTo>
                    <a:lnTo>
                      <a:pt x="876" y="166"/>
                    </a:lnTo>
                    <a:lnTo>
                      <a:pt x="884" y="160"/>
                    </a:lnTo>
                    <a:lnTo>
                      <a:pt x="886" y="154"/>
                    </a:lnTo>
                    <a:lnTo>
                      <a:pt x="890" y="144"/>
                    </a:lnTo>
                    <a:lnTo>
                      <a:pt x="886" y="138"/>
                    </a:lnTo>
                    <a:lnTo>
                      <a:pt x="892" y="132"/>
                    </a:lnTo>
                    <a:lnTo>
                      <a:pt x="892" y="126"/>
                    </a:lnTo>
                    <a:lnTo>
                      <a:pt x="890" y="122"/>
                    </a:lnTo>
                    <a:lnTo>
                      <a:pt x="890" y="114"/>
                    </a:lnTo>
                    <a:lnTo>
                      <a:pt x="894" y="108"/>
                    </a:lnTo>
                    <a:lnTo>
                      <a:pt x="884" y="110"/>
                    </a:lnTo>
                    <a:lnTo>
                      <a:pt x="882" y="114"/>
                    </a:lnTo>
                    <a:lnTo>
                      <a:pt x="876" y="118"/>
                    </a:lnTo>
                    <a:lnTo>
                      <a:pt x="872" y="118"/>
                    </a:lnTo>
                    <a:lnTo>
                      <a:pt x="866" y="120"/>
                    </a:lnTo>
                    <a:lnTo>
                      <a:pt x="862" y="126"/>
                    </a:lnTo>
                    <a:lnTo>
                      <a:pt x="856" y="128"/>
                    </a:lnTo>
                    <a:lnTo>
                      <a:pt x="850" y="130"/>
                    </a:lnTo>
                    <a:lnTo>
                      <a:pt x="844" y="126"/>
                    </a:lnTo>
                    <a:lnTo>
                      <a:pt x="838" y="122"/>
                    </a:lnTo>
                    <a:lnTo>
                      <a:pt x="832" y="118"/>
                    </a:lnTo>
                    <a:lnTo>
                      <a:pt x="836" y="110"/>
                    </a:lnTo>
                    <a:lnTo>
                      <a:pt x="832" y="104"/>
                    </a:lnTo>
                    <a:lnTo>
                      <a:pt x="826" y="96"/>
                    </a:lnTo>
                    <a:lnTo>
                      <a:pt x="822" y="90"/>
                    </a:lnTo>
                    <a:lnTo>
                      <a:pt x="820" y="84"/>
                    </a:lnTo>
                    <a:lnTo>
                      <a:pt x="818" y="78"/>
                    </a:lnTo>
                    <a:lnTo>
                      <a:pt x="808" y="76"/>
                    </a:lnTo>
                    <a:lnTo>
                      <a:pt x="802" y="76"/>
                    </a:lnTo>
                    <a:lnTo>
                      <a:pt x="798" y="76"/>
                    </a:lnTo>
                    <a:lnTo>
                      <a:pt x="792" y="72"/>
                    </a:lnTo>
                    <a:lnTo>
                      <a:pt x="786" y="62"/>
                    </a:lnTo>
                    <a:lnTo>
                      <a:pt x="780" y="50"/>
                    </a:lnTo>
                    <a:lnTo>
                      <a:pt x="780" y="44"/>
                    </a:lnTo>
                    <a:lnTo>
                      <a:pt x="780" y="36"/>
                    </a:lnTo>
                    <a:lnTo>
                      <a:pt x="772" y="28"/>
                    </a:lnTo>
                    <a:lnTo>
                      <a:pt x="768" y="22"/>
                    </a:lnTo>
                    <a:lnTo>
                      <a:pt x="762" y="18"/>
                    </a:lnTo>
                    <a:lnTo>
                      <a:pt x="750" y="14"/>
                    </a:lnTo>
                    <a:lnTo>
                      <a:pt x="746" y="10"/>
                    </a:lnTo>
                    <a:lnTo>
                      <a:pt x="740" y="4"/>
                    </a:lnTo>
                    <a:lnTo>
                      <a:pt x="734" y="0"/>
                    </a:lnTo>
                    <a:lnTo>
                      <a:pt x="726" y="0"/>
                    </a:lnTo>
                    <a:lnTo>
                      <a:pt x="720" y="2"/>
                    </a:lnTo>
                    <a:lnTo>
                      <a:pt x="712" y="4"/>
                    </a:lnTo>
                    <a:lnTo>
                      <a:pt x="704" y="4"/>
                    </a:lnTo>
                    <a:lnTo>
                      <a:pt x="700" y="10"/>
                    </a:lnTo>
                    <a:lnTo>
                      <a:pt x="692" y="14"/>
                    </a:lnTo>
                    <a:lnTo>
                      <a:pt x="686" y="20"/>
                    </a:lnTo>
                    <a:lnTo>
                      <a:pt x="684" y="22"/>
                    </a:lnTo>
                    <a:lnTo>
                      <a:pt x="684" y="28"/>
                    </a:lnTo>
                    <a:lnTo>
                      <a:pt x="690" y="26"/>
                    </a:lnTo>
                    <a:lnTo>
                      <a:pt x="690" y="32"/>
                    </a:lnTo>
                    <a:lnTo>
                      <a:pt x="690" y="40"/>
                    </a:lnTo>
                    <a:lnTo>
                      <a:pt x="684" y="44"/>
                    </a:lnTo>
                    <a:lnTo>
                      <a:pt x="686" y="50"/>
                    </a:lnTo>
                    <a:lnTo>
                      <a:pt x="682" y="58"/>
                    </a:lnTo>
                    <a:lnTo>
                      <a:pt x="676" y="66"/>
                    </a:lnTo>
                    <a:lnTo>
                      <a:pt x="672" y="72"/>
                    </a:lnTo>
                    <a:lnTo>
                      <a:pt x="670" y="74"/>
                    </a:lnTo>
                    <a:lnTo>
                      <a:pt x="672" y="76"/>
                    </a:lnTo>
                    <a:lnTo>
                      <a:pt x="670" y="78"/>
                    </a:lnTo>
                    <a:lnTo>
                      <a:pt x="666" y="82"/>
                    </a:lnTo>
                    <a:lnTo>
                      <a:pt x="662" y="82"/>
                    </a:lnTo>
                    <a:lnTo>
                      <a:pt x="652" y="92"/>
                    </a:lnTo>
                    <a:lnTo>
                      <a:pt x="646" y="86"/>
                    </a:lnTo>
                    <a:lnTo>
                      <a:pt x="636" y="82"/>
                    </a:lnTo>
                    <a:lnTo>
                      <a:pt x="628" y="84"/>
                    </a:lnTo>
                    <a:lnTo>
                      <a:pt x="622" y="100"/>
                    </a:lnTo>
                    <a:lnTo>
                      <a:pt x="626" y="108"/>
                    </a:lnTo>
                    <a:lnTo>
                      <a:pt x="622" y="114"/>
                    </a:lnTo>
                    <a:lnTo>
                      <a:pt x="620" y="118"/>
                    </a:lnTo>
                    <a:lnTo>
                      <a:pt x="620" y="126"/>
                    </a:lnTo>
                    <a:lnTo>
                      <a:pt x="630" y="130"/>
                    </a:lnTo>
                    <a:lnTo>
                      <a:pt x="640" y="128"/>
                    </a:lnTo>
                    <a:lnTo>
                      <a:pt x="648" y="120"/>
                    </a:lnTo>
                    <a:lnTo>
                      <a:pt x="654" y="120"/>
                    </a:lnTo>
                    <a:lnTo>
                      <a:pt x="656" y="126"/>
                    </a:lnTo>
                    <a:lnTo>
                      <a:pt x="664" y="132"/>
                    </a:lnTo>
                    <a:lnTo>
                      <a:pt x="674" y="136"/>
                    </a:lnTo>
                    <a:lnTo>
                      <a:pt x="680" y="140"/>
                    </a:lnTo>
                    <a:lnTo>
                      <a:pt x="676" y="148"/>
                    </a:lnTo>
                    <a:lnTo>
                      <a:pt x="672" y="148"/>
                    </a:lnTo>
                    <a:lnTo>
                      <a:pt x="664" y="148"/>
                    </a:lnTo>
                    <a:lnTo>
                      <a:pt x="662" y="150"/>
                    </a:lnTo>
                    <a:lnTo>
                      <a:pt x="658" y="154"/>
                    </a:lnTo>
                    <a:lnTo>
                      <a:pt x="654" y="156"/>
                    </a:lnTo>
                    <a:lnTo>
                      <a:pt x="646" y="156"/>
                    </a:lnTo>
                    <a:lnTo>
                      <a:pt x="634" y="164"/>
                    </a:lnTo>
                    <a:lnTo>
                      <a:pt x="630" y="158"/>
                    </a:lnTo>
                    <a:lnTo>
                      <a:pt x="626" y="160"/>
                    </a:lnTo>
                    <a:lnTo>
                      <a:pt x="622" y="168"/>
                    </a:lnTo>
                    <a:lnTo>
                      <a:pt x="618" y="172"/>
                    </a:lnTo>
                    <a:lnTo>
                      <a:pt x="598" y="176"/>
                    </a:lnTo>
                    <a:lnTo>
                      <a:pt x="594" y="186"/>
                    </a:lnTo>
                    <a:lnTo>
                      <a:pt x="584" y="194"/>
                    </a:lnTo>
                    <a:lnTo>
                      <a:pt x="574" y="192"/>
                    </a:lnTo>
                    <a:lnTo>
                      <a:pt x="570" y="182"/>
                    </a:lnTo>
                    <a:lnTo>
                      <a:pt x="562" y="182"/>
                    </a:lnTo>
                    <a:lnTo>
                      <a:pt x="556" y="186"/>
                    </a:lnTo>
                    <a:lnTo>
                      <a:pt x="552" y="194"/>
                    </a:lnTo>
                    <a:lnTo>
                      <a:pt x="552" y="202"/>
                    </a:lnTo>
                    <a:lnTo>
                      <a:pt x="554" y="210"/>
                    </a:lnTo>
                    <a:lnTo>
                      <a:pt x="556" y="218"/>
                    </a:lnTo>
                    <a:lnTo>
                      <a:pt x="552" y="224"/>
                    </a:lnTo>
                    <a:lnTo>
                      <a:pt x="544" y="228"/>
                    </a:lnTo>
                    <a:lnTo>
                      <a:pt x="534" y="232"/>
                    </a:lnTo>
                    <a:lnTo>
                      <a:pt x="518" y="236"/>
                    </a:lnTo>
                    <a:lnTo>
                      <a:pt x="506" y="236"/>
                    </a:lnTo>
                    <a:lnTo>
                      <a:pt x="498" y="238"/>
                    </a:lnTo>
                    <a:lnTo>
                      <a:pt x="492" y="238"/>
                    </a:lnTo>
                    <a:lnTo>
                      <a:pt x="484" y="246"/>
                    </a:lnTo>
                    <a:lnTo>
                      <a:pt x="474" y="250"/>
                    </a:lnTo>
                    <a:lnTo>
                      <a:pt x="464" y="250"/>
                    </a:lnTo>
                    <a:lnTo>
                      <a:pt x="454" y="254"/>
                    </a:lnTo>
                    <a:lnTo>
                      <a:pt x="438" y="254"/>
                    </a:lnTo>
                    <a:lnTo>
                      <a:pt x="430" y="248"/>
                    </a:lnTo>
                    <a:lnTo>
                      <a:pt x="424" y="240"/>
                    </a:lnTo>
                    <a:lnTo>
                      <a:pt x="420" y="238"/>
                    </a:lnTo>
                    <a:lnTo>
                      <a:pt x="398" y="238"/>
                    </a:lnTo>
                    <a:lnTo>
                      <a:pt x="384" y="236"/>
                    </a:lnTo>
                    <a:lnTo>
                      <a:pt x="374" y="236"/>
                    </a:lnTo>
                    <a:lnTo>
                      <a:pt x="362" y="236"/>
                    </a:lnTo>
                    <a:lnTo>
                      <a:pt x="354" y="236"/>
                    </a:lnTo>
                    <a:lnTo>
                      <a:pt x="346" y="230"/>
                    </a:lnTo>
                    <a:lnTo>
                      <a:pt x="338" y="222"/>
                    </a:lnTo>
                    <a:lnTo>
                      <a:pt x="330" y="214"/>
                    </a:lnTo>
                    <a:lnTo>
                      <a:pt x="326" y="212"/>
                    </a:lnTo>
                    <a:lnTo>
                      <a:pt x="320" y="202"/>
                    </a:lnTo>
                    <a:lnTo>
                      <a:pt x="316" y="196"/>
                    </a:lnTo>
                    <a:lnTo>
                      <a:pt x="308" y="194"/>
                    </a:lnTo>
                    <a:lnTo>
                      <a:pt x="302" y="190"/>
                    </a:lnTo>
                    <a:lnTo>
                      <a:pt x="296" y="184"/>
                    </a:lnTo>
                    <a:lnTo>
                      <a:pt x="284" y="184"/>
                    </a:lnTo>
                    <a:lnTo>
                      <a:pt x="278" y="182"/>
                    </a:lnTo>
                    <a:lnTo>
                      <a:pt x="274" y="176"/>
                    </a:lnTo>
                    <a:lnTo>
                      <a:pt x="278" y="166"/>
                    </a:lnTo>
                    <a:lnTo>
                      <a:pt x="280" y="160"/>
                    </a:lnTo>
                    <a:lnTo>
                      <a:pt x="274" y="150"/>
                    </a:lnTo>
                    <a:lnTo>
                      <a:pt x="266" y="148"/>
                    </a:lnTo>
                    <a:lnTo>
                      <a:pt x="266" y="144"/>
                    </a:lnTo>
                    <a:lnTo>
                      <a:pt x="256" y="132"/>
                    </a:lnTo>
                    <a:lnTo>
                      <a:pt x="250" y="128"/>
                    </a:lnTo>
                    <a:lnTo>
                      <a:pt x="238" y="130"/>
                    </a:lnTo>
                    <a:lnTo>
                      <a:pt x="232" y="128"/>
                    </a:lnTo>
                    <a:lnTo>
                      <a:pt x="226" y="122"/>
                    </a:lnTo>
                    <a:lnTo>
                      <a:pt x="226" y="118"/>
                    </a:lnTo>
                    <a:lnTo>
                      <a:pt x="224" y="108"/>
                    </a:lnTo>
                    <a:lnTo>
                      <a:pt x="226" y="92"/>
                    </a:lnTo>
                    <a:lnTo>
                      <a:pt x="218" y="96"/>
                    </a:lnTo>
                    <a:lnTo>
                      <a:pt x="198" y="102"/>
                    </a:lnTo>
                    <a:lnTo>
                      <a:pt x="190" y="108"/>
                    </a:lnTo>
                    <a:lnTo>
                      <a:pt x="188" y="112"/>
                    </a:lnTo>
                    <a:lnTo>
                      <a:pt x="178" y="118"/>
                    </a:lnTo>
                    <a:lnTo>
                      <a:pt x="174" y="122"/>
                    </a:lnTo>
                    <a:lnTo>
                      <a:pt x="174" y="128"/>
                    </a:lnTo>
                    <a:lnTo>
                      <a:pt x="162" y="132"/>
                    </a:lnTo>
                    <a:lnTo>
                      <a:pt x="154" y="132"/>
                    </a:lnTo>
                    <a:lnTo>
                      <a:pt x="150" y="138"/>
                    </a:lnTo>
                    <a:lnTo>
                      <a:pt x="144" y="146"/>
                    </a:lnTo>
                    <a:lnTo>
                      <a:pt x="136" y="150"/>
                    </a:lnTo>
                    <a:lnTo>
                      <a:pt x="134" y="164"/>
                    </a:lnTo>
                    <a:lnTo>
                      <a:pt x="136" y="172"/>
                    </a:lnTo>
                    <a:lnTo>
                      <a:pt x="142" y="176"/>
                    </a:lnTo>
                    <a:lnTo>
                      <a:pt x="138" y="182"/>
                    </a:lnTo>
                    <a:lnTo>
                      <a:pt x="124" y="182"/>
                    </a:lnTo>
                    <a:lnTo>
                      <a:pt x="114" y="186"/>
                    </a:lnTo>
                    <a:lnTo>
                      <a:pt x="100" y="190"/>
                    </a:lnTo>
                    <a:lnTo>
                      <a:pt x="98" y="192"/>
                    </a:lnTo>
                    <a:lnTo>
                      <a:pt x="100" y="196"/>
                    </a:lnTo>
                    <a:lnTo>
                      <a:pt x="108" y="204"/>
                    </a:lnTo>
                    <a:lnTo>
                      <a:pt x="110" y="212"/>
                    </a:lnTo>
                    <a:lnTo>
                      <a:pt x="106" y="224"/>
                    </a:lnTo>
                    <a:lnTo>
                      <a:pt x="104" y="236"/>
                    </a:lnTo>
                    <a:lnTo>
                      <a:pt x="92" y="240"/>
                    </a:lnTo>
                    <a:lnTo>
                      <a:pt x="86" y="248"/>
                    </a:lnTo>
                    <a:lnTo>
                      <a:pt x="82" y="248"/>
                    </a:lnTo>
                    <a:lnTo>
                      <a:pt x="78" y="250"/>
                    </a:lnTo>
                    <a:lnTo>
                      <a:pt x="78" y="258"/>
                    </a:lnTo>
                    <a:lnTo>
                      <a:pt x="72" y="258"/>
                    </a:lnTo>
                    <a:lnTo>
                      <a:pt x="68" y="260"/>
                    </a:lnTo>
                    <a:lnTo>
                      <a:pt x="60" y="260"/>
                    </a:lnTo>
                    <a:lnTo>
                      <a:pt x="52" y="266"/>
                    </a:lnTo>
                    <a:lnTo>
                      <a:pt x="52" y="274"/>
                    </a:lnTo>
                    <a:lnTo>
                      <a:pt x="52" y="276"/>
                    </a:lnTo>
                    <a:lnTo>
                      <a:pt x="50" y="278"/>
                    </a:lnTo>
                    <a:lnTo>
                      <a:pt x="44" y="282"/>
                    </a:lnTo>
                    <a:lnTo>
                      <a:pt x="36" y="282"/>
                    </a:lnTo>
                    <a:lnTo>
                      <a:pt x="34" y="284"/>
                    </a:lnTo>
                    <a:lnTo>
                      <a:pt x="28" y="286"/>
                    </a:lnTo>
                    <a:lnTo>
                      <a:pt x="28" y="284"/>
                    </a:lnTo>
                    <a:lnTo>
                      <a:pt x="26" y="282"/>
                    </a:lnTo>
                    <a:lnTo>
                      <a:pt x="24" y="278"/>
                    </a:lnTo>
                    <a:lnTo>
                      <a:pt x="18" y="278"/>
                    </a:lnTo>
                    <a:lnTo>
                      <a:pt x="16" y="284"/>
                    </a:lnTo>
                    <a:lnTo>
                      <a:pt x="10" y="290"/>
                    </a:lnTo>
                    <a:lnTo>
                      <a:pt x="6" y="292"/>
                    </a:lnTo>
                    <a:lnTo>
                      <a:pt x="0" y="296"/>
                    </a:lnTo>
                    <a:lnTo>
                      <a:pt x="4" y="304"/>
                    </a:lnTo>
                    <a:lnTo>
                      <a:pt x="0" y="310"/>
                    </a:lnTo>
                    <a:lnTo>
                      <a:pt x="6" y="314"/>
                    </a:lnTo>
                    <a:lnTo>
                      <a:pt x="16" y="310"/>
                    </a:lnTo>
                    <a:lnTo>
                      <a:pt x="18" y="312"/>
                    </a:lnTo>
                    <a:lnTo>
                      <a:pt x="16" y="318"/>
                    </a:lnTo>
                    <a:lnTo>
                      <a:pt x="16" y="322"/>
                    </a:lnTo>
                    <a:lnTo>
                      <a:pt x="18" y="330"/>
                    </a:lnTo>
                    <a:lnTo>
                      <a:pt x="18" y="338"/>
                    </a:lnTo>
                    <a:lnTo>
                      <a:pt x="22" y="340"/>
                    </a:lnTo>
                    <a:lnTo>
                      <a:pt x="24" y="346"/>
                    </a:lnTo>
                    <a:lnTo>
                      <a:pt x="18" y="348"/>
                    </a:lnTo>
                    <a:lnTo>
                      <a:pt x="18" y="354"/>
                    </a:lnTo>
                    <a:lnTo>
                      <a:pt x="28" y="354"/>
                    </a:lnTo>
                    <a:lnTo>
                      <a:pt x="44" y="364"/>
                    </a:lnTo>
                    <a:lnTo>
                      <a:pt x="46" y="368"/>
                    </a:lnTo>
                    <a:lnTo>
                      <a:pt x="54" y="374"/>
                    </a:lnTo>
                    <a:lnTo>
                      <a:pt x="60" y="368"/>
                    </a:lnTo>
                    <a:lnTo>
                      <a:pt x="64" y="366"/>
                    </a:lnTo>
                    <a:lnTo>
                      <a:pt x="70" y="366"/>
                    </a:lnTo>
                    <a:lnTo>
                      <a:pt x="74" y="368"/>
                    </a:lnTo>
                    <a:lnTo>
                      <a:pt x="82" y="368"/>
                    </a:lnTo>
                    <a:lnTo>
                      <a:pt x="86" y="374"/>
                    </a:lnTo>
                    <a:lnTo>
                      <a:pt x="90" y="378"/>
                    </a:lnTo>
                    <a:lnTo>
                      <a:pt x="92" y="386"/>
                    </a:lnTo>
                    <a:lnTo>
                      <a:pt x="88" y="388"/>
                    </a:lnTo>
                    <a:lnTo>
                      <a:pt x="88" y="394"/>
                    </a:lnTo>
                    <a:lnTo>
                      <a:pt x="86" y="400"/>
                    </a:lnTo>
                    <a:lnTo>
                      <a:pt x="80" y="402"/>
                    </a:lnTo>
                    <a:lnTo>
                      <a:pt x="78" y="410"/>
                    </a:lnTo>
                    <a:lnTo>
                      <a:pt x="74" y="412"/>
                    </a:lnTo>
                    <a:lnTo>
                      <a:pt x="72" y="420"/>
                    </a:lnTo>
                    <a:lnTo>
                      <a:pt x="78" y="422"/>
                    </a:lnTo>
                    <a:lnTo>
                      <a:pt x="80" y="428"/>
                    </a:lnTo>
                    <a:lnTo>
                      <a:pt x="80" y="438"/>
                    </a:lnTo>
                    <a:lnTo>
                      <a:pt x="86" y="440"/>
                    </a:lnTo>
                    <a:lnTo>
                      <a:pt x="88" y="440"/>
                    </a:lnTo>
                    <a:lnTo>
                      <a:pt x="88" y="446"/>
                    </a:lnTo>
                    <a:lnTo>
                      <a:pt x="86" y="454"/>
                    </a:lnTo>
                    <a:lnTo>
                      <a:pt x="88" y="458"/>
                    </a:lnTo>
                    <a:lnTo>
                      <a:pt x="86" y="460"/>
                    </a:lnTo>
                    <a:lnTo>
                      <a:pt x="88" y="468"/>
                    </a:lnTo>
                    <a:lnTo>
                      <a:pt x="92" y="470"/>
                    </a:lnTo>
                    <a:lnTo>
                      <a:pt x="100" y="476"/>
                    </a:lnTo>
                    <a:lnTo>
                      <a:pt x="108" y="476"/>
                    </a:lnTo>
                    <a:lnTo>
                      <a:pt x="114" y="482"/>
                    </a:lnTo>
                    <a:lnTo>
                      <a:pt x="118" y="486"/>
                    </a:lnTo>
                    <a:lnTo>
                      <a:pt x="120" y="484"/>
                    </a:lnTo>
                    <a:lnTo>
                      <a:pt x="126" y="486"/>
                    </a:lnTo>
                    <a:lnTo>
                      <a:pt x="136" y="486"/>
                    </a:lnTo>
                    <a:lnTo>
                      <a:pt x="142" y="486"/>
                    </a:lnTo>
                    <a:lnTo>
                      <a:pt x="146" y="496"/>
                    </a:lnTo>
                    <a:lnTo>
                      <a:pt x="154" y="496"/>
                    </a:lnTo>
                    <a:lnTo>
                      <a:pt x="162" y="496"/>
                    </a:lnTo>
                    <a:lnTo>
                      <a:pt x="168" y="500"/>
                    </a:lnTo>
                    <a:lnTo>
                      <a:pt x="168" y="506"/>
                    </a:lnTo>
                    <a:lnTo>
                      <a:pt x="174" y="510"/>
                    </a:lnTo>
                    <a:lnTo>
                      <a:pt x="180" y="518"/>
                    </a:lnTo>
                    <a:lnTo>
                      <a:pt x="184" y="522"/>
                    </a:lnTo>
                    <a:lnTo>
                      <a:pt x="190" y="522"/>
                    </a:lnTo>
                    <a:lnTo>
                      <a:pt x="198" y="528"/>
                    </a:lnTo>
                    <a:lnTo>
                      <a:pt x="210" y="528"/>
                    </a:lnTo>
                    <a:lnTo>
                      <a:pt x="220" y="530"/>
                    </a:lnTo>
                    <a:lnTo>
                      <a:pt x="226" y="528"/>
                    </a:lnTo>
                    <a:lnTo>
                      <a:pt x="232" y="528"/>
                    </a:lnTo>
                    <a:lnTo>
                      <a:pt x="236" y="536"/>
                    </a:lnTo>
                    <a:lnTo>
                      <a:pt x="244" y="524"/>
                    </a:lnTo>
                    <a:lnTo>
                      <a:pt x="246" y="522"/>
                    </a:lnTo>
                    <a:lnTo>
                      <a:pt x="254" y="520"/>
                    </a:lnTo>
                    <a:lnTo>
                      <a:pt x="262" y="522"/>
                    </a:lnTo>
                    <a:lnTo>
                      <a:pt x="270" y="522"/>
                    </a:lnTo>
                    <a:lnTo>
                      <a:pt x="278" y="524"/>
                    </a:lnTo>
                    <a:lnTo>
                      <a:pt x="288" y="522"/>
                    </a:lnTo>
                    <a:lnTo>
                      <a:pt x="296" y="520"/>
                    </a:lnTo>
                    <a:lnTo>
                      <a:pt x="300" y="514"/>
                    </a:lnTo>
                    <a:lnTo>
                      <a:pt x="308" y="514"/>
                    </a:lnTo>
                    <a:lnTo>
                      <a:pt x="314" y="514"/>
                    </a:lnTo>
                    <a:lnTo>
                      <a:pt x="318" y="512"/>
                    </a:lnTo>
                    <a:lnTo>
                      <a:pt x="324" y="512"/>
                    </a:lnTo>
                    <a:lnTo>
                      <a:pt x="330" y="514"/>
                    </a:lnTo>
                    <a:lnTo>
                      <a:pt x="330" y="522"/>
                    </a:lnTo>
                    <a:lnTo>
                      <a:pt x="334" y="528"/>
                    </a:lnTo>
                    <a:lnTo>
                      <a:pt x="338" y="524"/>
                    </a:lnTo>
                    <a:lnTo>
                      <a:pt x="344" y="528"/>
                    </a:lnTo>
                    <a:lnTo>
                      <a:pt x="348" y="528"/>
                    </a:lnTo>
                    <a:lnTo>
                      <a:pt x="354" y="530"/>
                    </a:lnTo>
                    <a:lnTo>
                      <a:pt x="356" y="536"/>
                    </a:lnTo>
                    <a:lnTo>
                      <a:pt x="356" y="540"/>
                    </a:lnTo>
                    <a:lnTo>
                      <a:pt x="362" y="538"/>
                    </a:lnTo>
                    <a:lnTo>
                      <a:pt x="366" y="538"/>
                    </a:lnTo>
                    <a:lnTo>
                      <a:pt x="366" y="546"/>
                    </a:lnTo>
                    <a:lnTo>
                      <a:pt x="372" y="550"/>
                    </a:lnTo>
                    <a:lnTo>
                      <a:pt x="370" y="558"/>
                    </a:lnTo>
                    <a:lnTo>
                      <a:pt x="372" y="564"/>
                    </a:lnTo>
                    <a:lnTo>
                      <a:pt x="370" y="568"/>
                    </a:lnTo>
                    <a:lnTo>
                      <a:pt x="370" y="578"/>
                    </a:lnTo>
                    <a:lnTo>
                      <a:pt x="364" y="584"/>
                    </a:lnTo>
                    <a:lnTo>
                      <a:pt x="360" y="592"/>
                    </a:lnTo>
                    <a:lnTo>
                      <a:pt x="360" y="596"/>
                    </a:lnTo>
                    <a:lnTo>
                      <a:pt x="362" y="602"/>
                    </a:lnTo>
                    <a:lnTo>
                      <a:pt x="362" y="606"/>
                    </a:lnTo>
                    <a:lnTo>
                      <a:pt x="364" y="610"/>
                    </a:lnTo>
                    <a:lnTo>
                      <a:pt x="366" y="606"/>
                    </a:lnTo>
                    <a:lnTo>
                      <a:pt x="370" y="604"/>
                    </a:lnTo>
                    <a:lnTo>
                      <a:pt x="374" y="602"/>
                    </a:lnTo>
                    <a:lnTo>
                      <a:pt x="380" y="602"/>
                    </a:lnTo>
                    <a:lnTo>
                      <a:pt x="382" y="606"/>
                    </a:lnTo>
                    <a:lnTo>
                      <a:pt x="380" y="612"/>
                    </a:lnTo>
                    <a:lnTo>
                      <a:pt x="382" y="618"/>
                    </a:lnTo>
                    <a:lnTo>
                      <a:pt x="388" y="618"/>
                    </a:lnTo>
                    <a:lnTo>
                      <a:pt x="390" y="620"/>
                    </a:lnTo>
                    <a:lnTo>
                      <a:pt x="384" y="630"/>
                    </a:lnTo>
                    <a:lnTo>
                      <a:pt x="384" y="632"/>
                    </a:lnTo>
                    <a:lnTo>
                      <a:pt x="390" y="634"/>
                    </a:lnTo>
                    <a:lnTo>
                      <a:pt x="394" y="634"/>
                    </a:lnTo>
                    <a:lnTo>
                      <a:pt x="398" y="642"/>
                    </a:lnTo>
                    <a:lnTo>
                      <a:pt x="398" y="650"/>
                    </a:lnTo>
                    <a:lnTo>
                      <a:pt x="408" y="652"/>
                    </a:lnTo>
                    <a:lnTo>
                      <a:pt x="412" y="652"/>
                    </a:lnTo>
                    <a:lnTo>
                      <a:pt x="418" y="650"/>
                    </a:lnTo>
                    <a:lnTo>
                      <a:pt x="420" y="640"/>
                    </a:lnTo>
                    <a:lnTo>
                      <a:pt x="416" y="624"/>
                    </a:lnTo>
                    <a:lnTo>
                      <a:pt x="416" y="620"/>
                    </a:lnTo>
                    <a:lnTo>
                      <a:pt x="424" y="620"/>
                    </a:lnTo>
                    <a:lnTo>
                      <a:pt x="434" y="624"/>
                    </a:lnTo>
                    <a:lnTo>
                      <a:pt x="438" y="622"/>
                    </a:lnTo>
                    <a:lnTo>
                      <a:pt x="446" y="630"/>
                    </a:lnTo>
                    <a:lnTo>
                      <a:pt x="452" y="624"/>
                    </a:lnTo>
                    <a:lnTo>
                      <a:pt x="462" y="622"/>
                    </a:lnTo>
                    <a:lnTo>
                      <a:pt x="466" y="620"/>
                    </a:lnTo>
                    <a:lnTo>
                      <a:pt x="472" y="622"/>
                    </a:lnTo>
                    <a:lnTo>
                      <a:pt x="480" y="628"/>
                    </a:lnTo>
                    <a:lnTo>
                      <a:pt x="484" y="630"/>
                    </a:lnTo>
                    <a:lnTo>
                      <a:pt x="484" y="632"/>
                    </a:lnTo>
                    <a:lnTo>
                      <a:pt x="480" y="640"/>
                    </a:lnTo>
                    <a:lnTo>
                      <a:pt x="488" y="648"/>
                    </a:lnTo>
                    <a:lnTo>
                      <a:pt x="494" y="646"/>
                    </a:lnTo>
                    <a:lnTo>
                      <a:pt x="502" y="646"/>
                    </a:lnTo>
                    <a:lnTo>
                      <a:pt x="510" y="648"/>
                    </a:lnTo>
                    <a:lnTo>
                      <a:pt x="520" y="646"/>
                    </a:lnTo>
                    <a:lnTo>
                      <a:pt x="534" y="646"/>
                    </a:lnTo>
                    <a:lnTo>
                      <a:pt x="530" y="652"/>
                    </a:lnTo>
                    <a:lnTo>
                      <a:pt x="530" y="658"/>
                    </a:lnTo>
                    <a:lnTo>
                      <a:pt x="536" y="670"/>
                    </a:lnTo>
                    <a:lnTo>
                      <a:pt x="540" y="668"/>
                    </a:lnTo>
                    <a:lnTo>
                      <a:pt x="544" y="668"/>
                    </a:lnTo>
                    <a:lnTo>
                      <a:pt x="544" y="664"/>
                    </a:lnTo>
                    <a:lnTo>
                      <a:pt x="540" y="664"/>
                    </a:lnTo>
                    <a:lnTo>
                      <a:pt x="540" y="660"/>
                    </a:lnTo>
                    <a:lnTo>
                      <a:pt x="538" y="658"/>
                    </a:lnTo>
                    <a:lnTo>
                      <a:pt x="554" y="650"/>
                    </a:lnTo>
                    <a:lnTo>
                      <a:pt x="556" y="646"/>
                    </a:lnTo>
                    <a:lnTo>
                      <a:pt x="564" y="642"/>
                    </a:lnTo>
                    <a:lnTo>
                      <a:pt x="570" y="642"/>
                    </a:lnTo>
                    <a:lnTo>
                      <a:pt x="574" y="642"/>
                    </a:lnTo>
                    <a:lnTo>
                      <a:pt x="582" y="640"/>
                    </a:lnTo>
                    <a:lnTo>
                      <a:pt x="588" y="632"/>
                    </a:lnTo>
                    <a:lnTo>
                      <a:pt x="590" y="628"/>
                    </a:lnTo>
                    <a:lnTo>
                      <a:pt x="598" y="632"/>
                    </a:lnTo>
                    <a:lnTo>
                      <a:pt x="604" y="628"/>
                    </a:lnTo>
                    <a:lnTo>
                      <a:pt x="612" y="628"/>
                    </a:lnTo>
                    <a:lnTo>
                      <a:pt x="622" y="628"/>
                    </a:lnTo>
                    <a:lnTo>
                      <a:pt x="626" y="624"/>
                    </a:lnTo>
                    <a:lnTo>
                      <a:pt x="626" y="620"/>
                    </a:lnTo>
                    <a:lnTo>
                      <a:pt x="626" y="612"/>
                    </a:lnTo>
                    <a:lnTo>
                      <a:pt x="648" y="602"/>
                    </a:lnTo>
                    <a:lnTo>
                      <a:pt x="648" y="592"/>
                    </a:lnTo>
                    <a:lnTo>
                      <a:pt x="654" y="592"/>
                    </a:lnTo>
                    <a:lnTo>
                      <a:pt x="656" y="592"/>
                    </a:lnTo>
                    <a:lnTo>
                      <a:pt x="662" y="592"/>
                    </a:lnTo>
                    <a:lnTo>
                      <a:pt x="664" y="592"/>
                    </a:lnTo>
                    <a:lnTo>
                      <a:pt x="662" y="584"/>
                    </a:lnTo>
                    <a:lnTo>
                      <a:pt x="666" y="582"/>
                    </a:lnTo>
                    <a:lnTo>
                      <a:pt x="664" y="582"/>
                    </a:lnTo>
                    <a:lnTo>
                      <a:pt x="664" y="576"/>
                    </a:lnTo>
                    <a:lnTo>
                      <a:pt x="674" y="576"/>
                    </a:lnTo>
                    <a:lnTo>
                      <a:pt x="674" y="560"/>
                    </a:lnTo>
                    <a:lnTo>
                      <a:pt x="672" y="560"/>
                    </a:lnTo>
                    <a:lnTo>
                      <a:pt x="670" y="558"/>
                    </a:lnTo>
                    <a:lnTo>
                      <a:pt x="672" y="558"/>
                    </a:lnTo>
                    <a:lnTo>
                      <a:pt x="672" y="550"/>
                    </a:lnTo>
                    <a:lnTo>
                      <a:pt x="674" y="546"/>
                    </a:lnTo>
                    <a:lnTo>
                      <a:pt x="680" y="546"/>
                    </a:lnTo>
                    <a:lnTo>
                      <a:pt x="682" y="540"/>
                    </a:lnTo>
                    <a:lnTo>
                      <a:pt x="686" y="538"/>
                    </a:lnTo>
                    <a:lnTo>
                      <a:pt x="690" y="538"/>
                    </a:lnTo>
                    <a:lnTo>
                      <a:pt x="690" y="532"/>
                    </a:lnTo>
                    <a:lnTo>
                      <a:pt x="690" y="528"/>
                    </a:lnTo>
                    <a:lnTo>
                      <a:pt x="694" y="520"/>
                    </a:lnTo>
                    <a:lnTo>
                      <a:pt x="700" y="520"/>
                    </a:lnTo>
                    <a:lnTo>
                      <a:pt x="702" y="520"/>
                    </a:lnTo>
                    <a:lnTo>
                      <a:pt x="700" y="510"/>
                    </a:lnTo>
                    <a:lnTo>
                      <a:pt x="700" y="502"/>
                    </a:lnTo>
                    <a:lnTo>
                      <a:pt x="708" y="502"/>
                    </a:lnTo>
                    <a:lnTo>
                      <a:pt x="708" y="494"/>
                    </a:lnTo>
                    <a:lnTo>
                      <a:pt x="708" y="492"/>
                    </a:lnTo>
                    <a:lnTo>
                      <a:pt x="704" y="494"/>
                    </a:lnTo>
                    <a:lnTo>
                      <a:pt x="710" y="486"/>
                    </a:lnTo>
                    <a:lnTo>
                      <a:pt x="704" y="482"/>
                    </a:lnTo>
                    <a:lnTo>
                      <a:pt x="698" y="482"/>
                    </a:lnTo>
                    <a:lnTo>
                      <a:pt x="694" y="484"/>
                    </a:lnTo>
                    <a:lnTo>
                      <a:pt x="692" y="482"/>
                    </a:lnTo>
                    <a:lnTo>
                      <a:pt x="692" y="478"/>
                    </a:lnTo>
                    <a:lnTo>
                      <a:pt x="700" y="474"/>
                    </a:lnTo>
                    <a:lnTo>
                      <a:pt x="704" y="466"/>
                    </a:lnTo>
                    <a:lnTo>
                      <a:pt x="704" y="464"/>
                    </a:lnTo>
                    <a:lnTo>
                      <a:pt x="704" y="460"/>
                    </a:lnTo>
                    <a:lnTo>
                      <a:pt x="694" y="454"/>
                    </a:lnTo>
                    <a:lnTo>
                      <a:pt x="700" y="454"/>
                    </a:lnTo>
                    <a:lnTo>
                      <a:pt x="700" y="446"/>
                    </a:lnTo>
                    <a:lnTo>
                      <a:pt x="692" y="438"/>
                    </a:lnTo>
                    <a:lnTo>
                      <a:pt x="684" y="428"/>
                    </a:lnTo>
                    <a:lnTo>
                      <a:pt x="684" y="422"/>
                    </a:lnTo>
                    <a:lnTo>
                      <a:pt x="684" y="418"/>
                    </a:lnTo>
                    <a:lnTo>
                      <a:pt x="682" y="418"/>
                    </a:lnTo>
                    <a:lnTo>
                      <a:pt x="676" y="418"/>
                    </a:lnTo>
                    <a:lnTo>
                      <a:pt x="676" y="414"/>
                    </a:lnTo>
                    <a:lnTo>
                      <a:pt x="680" y="414"/>
                    </a:lnTo>
                    <a:lnTo>
                      <a:pt x="680" y="412"/>
                    </a:lnTo>
                    <a:lnTo>
                      <a:pt x="676" y="406"/>
                    </a:lnTo>
                    <a:lnTo>
                      <a:pt x="672" y="402"/>
                    </a:lnTo>
                    <a:lnTo>
                      <a:pt x="670" y="394"/>
                    </a:lnTo>
                    <a:lnTo>
                      <a:pt x="672" y="384"/>
                    </a:lnTo>
                    <a:lnTo>
                      <a:pt x="674" y="382"/>
                    </a:lnTo>
                    <a:lnTo>
                      <a:pt x="676" y="378"/>
                    </a:lnTo>
                    <a:lnTo>
                      <a:pt x="682" y="376"/>
                    </a:lnTo>
                    <a:lnTo>
                      <a:pt x="682" y="374"/>
                    </a:lnTo>
                    <a:lnTo>
                      <a:pt x="680" y="372"/>
                    </a:lnTo>
                    <a:lnTo>
                      <a:pt x="690" y="360"/>
                    </a:lnTo>
                    <a:lnTo>
                      <a:pt x="700" y="354"/>
                    </a:lnTo>
                    <a:lnTo>
                      <a:pt x="710" y="350"/>
                    </a:lnTo>
                    <a:lnTo>
                      <a:pt x="718" y="348"/>
                    </a:lnTo>
                    <a:lnTo>
                      <a:pt x="720" y="342"/>
                    </a:lnTo>
                    <a:lnTo>
                      <a:pt x="720" y="338"/>
                    </a:lnTo>
                    <a:lnTo>
                      <a:pt x="700" y="338"/>
                    </a:lnTo>
                    <a:lnTo>
                      <a:pt x="694" y="336"/>
                    </a:lnTo>
                    <a:lnTo>
                      <a:pt x="690" y="332"/>
                    </a:lnTo>
                    <a:lnTo>
                      <a:pt x="684" y="332"/>
                    </a:lnTo>
                    <a:lnTo>
                      <a:pt x="680" y="338"/>
                    </a:lnTo>
                    <a:lnTo>
                      <a:pt x="674" y="346"/>
                    </a:lnTo>
                    <a:lnTo>
                      <a:pt x="662" y="348"/>
                    </a:lnTo>
                    <a:lnTo>
                      <a:pt x="654" y="330"/>
                    </a:lnTo>
                    <a:lnTo>
                      <a:pt x="644" y="312"/>
                    </a:lnTo>
                    <a:lnTo>
                      <a:pt x="646" y="312"/>
                    </a:lnTo>
                    <a:lnTo>
                      <a:pt x="646" y="310"/>
                    </a:lnTo>
                    <a:lnTo>
                      <a:pt x="648" y="306"/>
                    </a:lnTo>
                    <a:lnTo>
                      <a:pt x="656" y="306"/>
                    </a:lnTo>
                    <a:lnTo>
                      <a:pt x="664" y="306"/>
                    </a:lnTo>
                    <a:lnTo>
                      <a:pt x="666" y="302"/>
                    </a:lnTo>
                    <a:lnTo>
                      <a:pt x="670" y="294"/>
                    </a:lnTo>
                    <a:lnTo>
                      <a:pt x="676" y="292"/>
                    </a:lnTo>
                    <a:lnTo>
                      <a:pt x="684" y="290"/>
                    </a:lnTo>
                    <a:lnTo>
                      <a:pt x="692" y="278"/>
                    </a:lnTo>
                    <a:lnTo>
                      <a:pt x="698" y="266"/>
                    </a:lnTo>
                    <a:lnTo>
                      <a:pt x="710" y="272"/>
                    </a:lnTo>
                    <a:lnTo>
                      <a:pt x="716" y="274"/>
                    </a:lnTo>
                    <a:lnTo>
                      <a:pt x="712" y="278"/>
                    </a:lnTo>
                    <a:lnTo>
                      <a:pt x="708" y="290"/>
                    </a:lnTo>
                    <a:lnTo>
                      <a:pt x="702" y="300"/>
                    </a:lnTo>
                    <a:lnTo>
                      <a:pt x="702" y="304"/>
                    </a:lnTo>
                    <a:lnTo>
                      <a:pt x="708" y="302"/>
                    </a:lnTo>
                    <a:lnTo>
                      <a:pt x="702" y="310"/>
                    </a:lnTo>
                    <a:lnTo>
                      <a:pt x="702" y="312"/>
                    </a:lnTo>
                    <a:lnTo>
                      <a:pt x="704" y="312"/>
                    </a:lnTo>
                    <a:lnTo>
                      <a:pt x="712" y="306"/>
                    </a:lnTo>
                    <a:lnTo>
                      <a:pt x="720" y="300"/>
                    </a:lnTo>
                    <a:lnTo>
                      <a:pt x="730" y="292"/>
                    </a:lnTo>
                    <a:lnTo>
                      <a:pt x="736" y="290"/>
                    </a:lnTo>
                    <a:lnTo>
                      <a:pt x="740" y="290"/>
                    </a:lnTo>
                    <a:lnTo>
                      <a:pt x="744" y="292"/>
                    </a:lnTo>
                    <a:lnTo>
                      <a:pt x="746" y="292"/>
                    </a:lnTo>
                    <a:lnTo>
                      <a:pt x="750" y="292"/>
                    </a:lnTo>
                    <a:lnTo>
                      <a:pt x="756" y="282"/>
                    </a:lnTo>
                    <a:lnTo>
                      <a:pt x="762" y="276"/>
                    </a:lnTo>
                    <a:lnTo>
                      <a:pt x="766" y="266"/>
                    </a:lnTo>
                    <a:lnTo>
                      <a:pt x="772" y="258"/>
                    </a:lnTo>
                    <a:lnTo>
                      <a:pt x="782" y="250"/>
                    </a:lnTo>
                    <a:lnTo>
                      <a:pt x="780" y="242"/>
                    </a:lnTo>
                    <a:lnTo>
                      <a:pt x="786" y="240"/>
                    </a:lnTo>
                    <a:lnTo>
                      <a:pt x="790" y="246"/>
                    </a:lnTo>
                    <a:lnTo>
                      <a:pt x="798" y="248"/>
                    </a:lnTo>
                    <a:lnTo>
                      <a:pt x="804" y="250"/>
                    </a:lnTo>
                    <a:lnTo>
                      <a:pt x="804" y="242"/>
                    </a:lnTo>
                    <a:lnTo>
                      <a:pt x="804" y="240"/>
                    </a:lnTo>
                    <a:lnTo>
                      <a:pt x="810" y="236"/>
                    </a:lnTo>
                    <a:lnTo>
                      <a:pt x="814" y="236"/>
                    </a:lnTo>
                    <a:lnTo>
                      <a:pt x="820" y="232"/>
                    </a:lnTo>
                    <a:lnTo>
                      <a:pt x="818" y="230"/>
                    </a:lnTo>
                    <a:lnTo>
                      <a:pt x="826" y="228"/>
                    </a:lnTo>
                    <a:lnTo>
                      <a:pt x="828" y="214"/>
                    </a:lnTo>
                    <a:lnTo>
                      <a:pt x="836" y="230"/>
                    </a:lnTo>
                    <a:lnTo>
                      <a:pt x="838" y="224"/>
                    </a:lnTo>
                    <a:lnTo>
                      <a:pt x="838" y="220"/>
                    </a:lnTo>
                    <a:lnTo>
                      <a:pt x="844" y="214"/>
                    </a:lnTo>
                    <a:lnTo>
                      <a:pt x="844" y="210"/>
                    </a:lnTo>
                    <a:lnTo>
                      <a:pt x="840" y="200"/>
                    </a:lnTo>
                    <a:lnTo>
                      <a:pt x="844" y="192"/>
                    </a:lnTo>
                    <a:lnTo>
                      <a:pt x="844" y="184"/>
                    </a:lnTo>
                    <a:lnTo>
                      <a:pt x="848" y="182"/>
                    </a:lnTo>
                    <a:lnTo>
                      <a:pt x="854" y="178"/>
                    </a:lnTo>
                    <a:lnTo>
                      <a:pt x="850" y="176"/>
                    </a:lnTo>
                    <a:lnTo>
                      <a:pt x="850" y="174"/>
                    </a:lnTo>
                    <a:lnTo>
                      <a:pt x="856" y="176"/>
                    </a:lnTo>
                    <a:lnTo>
                      <a:pt x="858" y="178"/>
                    </a:lnTo>
                    <a:lnTo>
                      <a:pt x="858" y="178"/>
                    </a:lnTo>
                    <a:lnTo>
                      <a:pt x="858" y="178"/>
                    </a:lnTo>
                    <a:close/>
                    <a:moveTo>
                      <a:pt x="590" y="622"/>
                    </a:moveTo>
                    <a:lnTo>
                      <a:pt x="590" y="622"/>
                    </a:lnTo>
                    <a:lnTo>
                      <a:pt x="592" y="622"/>
                    </a:lnTo>
                    <a:lnTo>
                      <a:pt x="590" y="624"/>
                    </a:lnTo>
                    <a:lnTo>
                      <a:pt x="590" y="628"/>
                    </a:lnTo>
                    <a:lnTo>
                      <a:pt x="588" y="622"/>
                    </a:lnTo>
                    <a:lnTo>
                      <a:pt x="590" y="622"/>
                    </a:lnTo>
                    <a:lnTo>
                      <a:pt x="590" y="622"/>
                    </a:lnTo>
                    <a:lnTo>
                      <a:pt x="590" y="622"/>
                    </a:lnTo>
                    <a:close/>
                    <a:moveTo>
                      <a:pt x="540" y="676"/>
                    </a:moveTo>
                    <a:lnTo>
                      <a:pt x="540" y="676"/>
                    </a:lnTo>
                    <a:lnTo>
                      <a:pt x="536" y="678"/>
                    </a:lnTo>
                    <a:lnTo>
                      <a:pt x="528" y="682"/>
                    </a:lnTo>
                    <a:lnTo>
                      <a:pt x="516" y="692"/>
                    </a:lnTo>
                    <a:lnTo>
                      <a:pt x="520" y="706"/>
                    </a:lnTo>
                    <a:lnTo>
                      <a:pt x="526" y="712"/>
                    </a:lnTo>
                    <a:lnTo>
                      <a:pt x="536" y="712"/>
                    </a:lnTo>
                    <a:lnTo>
                      <a:pt x="540" y="706"/>
                    </a:lnTo>
                    <a:lnTo>
                      <a:pt x="546" y="702"/>
                    </a:lnTo>
                    <a:lnTo>
                      <a:pt x="552" y="684"/>
                    </a:lnTo>
                    <a:lnTo>
                      <a:pt x="554" y="684"/>
                    </a:lnTo>
                    <a:lnTo>
                      <a:pt x="554" y="682"/>
                    </a:lnTo>
                    <a:lnTo>
                      <a:pt x="552" y="676"/>
                    </a:lnTo>
                    <a:lnTo>
                      <a:pt x="540" y="676"/>
                    </a:lnTo>
                    <a:lnTo>
                      <a:pt x="540" y="676"/>
                    </a:lnTo>
                    <a:lnTo>
                      <a:pt x="540" y="676"/>
                    </a:lnTo>
                    <a:close/>
                    <a:moveTo>
                      <a:pt x="566" y="504"/>
                    </a:moveTo>
                    <a:lnTo>
                      <a:pt x="566" y="504"/>
                    </a:lnTo>
                    <a:lnTo>
                      <a:pt x="572" y="504"/>
                    </a:lnTo>
                    <a:lnTo>
                      <a:pt x="576" y="504"/>
                    </a:lnTo>
                    <a:lnTo>
                      <a:pt x="576" y="506"/>
                    </a:lnTo>
                    <a:lnTo>
                      <a:pt x="574" y="506"/>
                    </a:lnTo>
                    <a:lnTo>
                      <a:pt x="574" y="512"/>
                    </a:lnTo>
                    <a:lnTo>
                      <a:pt x="572" y="512"/>
                    </a:lnTo>
                    <a:lnTo>
                      <a:pt x="566" y="512"/>
                    </a:lnTo>
                    <a:lnTo>
                      <a:pt x="564" y="506"/>
                    </a:lnTo>
                    <a:lnTo>
                      <a:pt x="564" y="504"/>
                    </a:lnTo>
                    <a:lnTo>
                      <a:pt x="566" y="504"/>
                    </a:lnTo>
                    <a:lnTo>
                      <a:pt x="566" y="504"/>
                    </a:lnTo>
                    <a:lnTo>
                      <a:pt x="566" y="504"/>
                    </a:lnTo>
                    <a:close/>
                    <a:moveTo>
                      <a:pt x="630" y="496"/>
                    </a:moveTo>
                    <a:lnTo>
                      <a:pt x="630" y="496"/>
                    </a:lnTo>
                    <a:lnTo>
                      <a:pt x="636" y="496"/>
                    </a:lnTo>
                    <a:lnTo>
                      <a:pt x="636" y="500"/>
                    </a:lnTo>
                    <a:lnTo>
                      <a:pt x="636" y="502"/>
                    </a:lnTo>
                    <a:lnTo>
                      <a:pt x="630" y="500"/>
                    </a:lnTo>
                    <a:lnTo>
                      <a:pt x="628" y="496"/>
                    </a:lnTo>
                    <a:lnTo>
                      <a:pt x="630" y="496"/>
                    </a:lnTo>
                    <a:lnTo>
                      <a:pt x="630" y="496"/>
                    </a:lnTo>
                    <a:lnTo>
                      <a:pt x="630" y="496"/>
                    </a:lnTo>
                    <a:close/>
                    <a:moveTo>
                      <a:pt x="684" y="456"/>
                    </a:moveTo>
                    <a:lnTo>
                      <a:pt x="684" y="456"/>
                    </a:lnTo>
                    <a:lnTo>
                      <a:pt x="686" y="458"/>
                    </a:lnTo>
                    <a:lnTo>
                      <a:pt x="690" y="460"/>
                    </a:lnTo>
                    <a:lnTo>
                      <a:pt x="686" y="464"/>
                    </a:lnTo>
                    <a:lnTo>
                      <a:pt x="682" y="466"/>
                    </a:lnTo>
                    <a:lnTo>
                      <a:pt x="682" y="460"/>
                    </a:lnTo>
                    <a:lnTo>
                      <a:pt x="682" y="458"/>
                    </a:lnTo>
                    <a:lnTo>
                      <a:pt x="684" y="456"/>
                    </a:lnTo>
                    <a:lnTo>
                      <a:pt x="684" y="456"/>
                    </a:lnTo>
                    <a:lnTo>
                      <a:pt x="684" y="456"/>
                    </a:lnTo>
                    <a:close/>
                    <a:moveTo>
                      <a:pt x="692" y="448"/>
                    </a:moveTo>
                    <a:lnTo>
                      <a:pt x="692" y="448"/>
                    </a:lnTo>
                    <a:lnTo>
                      <a:pt x="692" y="450"/>
                    </a:lnTo>
                    <a:lnTo>
                      <a:pt x="694" y="454"/>
                    </a:lnTo>
                    <a:lnTo>
                      <a:pt x="692" y="454"/>
                    </a:lnTo>
                    <a:lnTo>
                      <a:pt x="686" y="454"/>
                    </a:lnTo>
                    <a:lnTo>
                      <a:pt x="684" y="450"/>
                    </a:lnTo>
                    <a:lnTo>
                      <a:pt x="686" y="448"/>
                    </a:lnTo>
                    <a:lnTo>
                      <a:pt x="692" y="448"/>
                    </a:lnTo>
                    <a:lnTo>
                      <a:pt x="692" y="448"/>
                    </a:lnTo>
                    <a:lnTo>
                      <a:pt x="692" y="448"/>
                    </a:lnTo>
                    <a:close/>
                    <a:moveTo>
                      <a:pt x="398" y="346"/>
                    </a:moveTo>
                    <a:lnTo>
                      <a:pt x="398" y="346"/>
                    </a:lnTo>
                    <a:lnTo>
                      <a:pt x="400" y="350"/>
                    </a:lnTo>
                    <a:lnTo>
                      <a:pt x="400" y="354"/>
                    </a:lnTo>
                    <a:lnTo>
                      <a:pt x="398" y="350"/>
                    </a:lnTo>
                    <a:lnTo>
                      <a:pt x="394" y="348"/>
                    </a:lnTo>
                    <a:lnTo>
                      <a:pt x="394" y="346"/>
                    </a:lnTo>
                    <a:lnTo>
                      <a:pt x="398" y="346"/>
                    </a:lnTo>
                    <a:lnTo>
                      <a:pt x="398" y="346"/>
                    </a:lnTo>
                    <a:lnTo>
                      <a:pt x="398" y="346"/>
                    </a:lnTo>
                    <a:close/>
                  </a:path>
                </a:pathLst>
              </a:custGeom>
              <a:solidFill>
                <a:srgbClr val="106F9D"/>
              </a:solidFill>
              <a:ln w="3175">
                <a:solidFill>
                  <a:srgbClr val="106F9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7" name="Freeform 1687"/>
              <p:cNvSpPr>
                <a:spLocks noEditPoints="1"/>
              </p:cNvSpPr>
              <p:nvPr/>
            </p:nvSpPr>
            <p:spPr bwMode="auto">
              <a:xfrm>
                <a:off x="3282950" y="3810000"/>
                <a:ext cx="12700" cy="6350"/>
              </a:xfrm>
              <a:custGeom>
                <a:avLst/>
                <a:gdLst>
                  <a:gd name="T0" fmla="*/ 8 w 8"/>
                  <a:gd name="T1" fmla="*/ 0 h 4"/>
                  <a:gd name="T2" fmla="*/ 8 w 8"/>
                  <a:gd name="T3" fmla="*/ 0 h 4"/>
                  <a:gd name="T4" fmla="*/ 6 w 8"/>
                  <a:gd name="T5" fmla="*/ 0 h 4"/>
                  <a:gd name="T6" fmla="*/ 4 w 8"/>
                  <a:gd name="T7" fmla="*/ 0 h 4"/>
                  <a:gd name="T8" fmla="*/ 6 w 8"/>
                  <a:gd name="T9" fmla="*/ 2 h 4"/>
                  <a:gd name="T10" fmla="*/ 8 w 8"/>
                  <a:gd name="T11" fmla="*/ 2 h 4"/>
                  <a:gd name="T12" fmla="*/ 8 w 8"/>
                  <a:gd name="T13" fmla="*/ 0 h 4"/>
                  <a:gd name="T14" fmla="*/ 8 w 8"/>
                  <a:gd name="T15" fmla="*/ 0 h 4"/>
                  <a:gd name="T16" fmla="*/ 8 w 8"/>
                  <a:gd name="T17" fmla="*/ 0 h 4"/>
                  <a:gd name="T18" fmla="*/ 8 w 8"/>
                  <a:gd name="T19" fmla="*/ 4 h 4"/>
                  <a:gd name="T20" fmla="*/ 8 w 8"/>
                  <a:gd name="T21" fmla="*/ 4 h 4"/>
                  <a:gd name="T22" fmla="*/ 6 w 8"/>
                  <a:gd name="T23" fmla="*/ 4 h 4"/>
                  <a:gd name="T24" fmla="*/ 8 w 8"/>
                  <a:gd name="T25" fmla="*/ 4 h 4"/>
                  <a:gd name="T26" fmla="*/ 8 w 8"/>
                  <a:gd name="T27" fmla="*/ 4 h 4"/>
                  <a:gd name="T28" fmla="*/ 8 w 8"/>
                  <a:gd name="T29" fmla="*/ 4 h 4"/>
                  <a:gd name="T30" fmla="*/ 4 w 8"/>
                  <a:gd name="T31" fmla="*/ 2 h 4"/>
                  <a:gd name="T32" fmla="*/ 4 w 8"/>
                  <a:gd name="T33" fmla="*/ 2 h 4"/>
                  <a:gd name="T34" fmla="*/ 4 w 8"/>
                  <a:gd name="T35" fmla="*/ 4 h 4"/>
                  <a:gd name="T36" fmla="*/ 0 w 8"/>
                  <a:gd name="T37" fmla="*/ 4 h 4"/>
                  <a:gd name="T38" fmla="*/ 4 w 8"/>
                  <a:gd name="T39" fmla="*/ 4 h 4"/>
                  <a:gd name="T40" fmla="*/ 4 w 8"/>
                  <a:gd name="T41" fmla="*/ 2 h 4"/>
                  <a:gd name="T42" fmla="*/ 4 w 8"/>
                  <a:gd name="T43" fmla="*/ 2 h 4"/>
                  <a:gd name="T44" fmla="*/ 4 w 8"/>
                  <a:gd name="T4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4">
                    <a:moveTo>
                      <a:pt x="8" y="0"/>
                    </a:moveTo>
                    <a:lnTo>
                      <a:pt x="8" y="0"/>
                    </a:lnTo>
                    <a:lnTo>
                      <a:pt x="6" y="0"/>
                    </a:lnTo>
                    <a:lnTo>
                      <a:pt x="4" y="0"/>
                    </a:lnTo>
                    <a:lnTo>
                      <a:pt x="6" y="2"/>
                    </a:lnTo>
                    <a:lnTo>
                      <a:pt x="8" y="2"/>
                    </a:lnTo>
                    <a:lnTo>
                      <a:pt x="8" y="0"/>
                    </a:lnTo>
                    <a:lnTo>
                      <a:pt x="8" y="0"/>
                    </a:lnTo>
                    <a:lnTo>
                      <a:pt x="8" y="0"/>
                    </a:lnTo>
                    <a:close/>
                    <a:moveTo>
                      <a:pt x="8" y="4"/>
                    </a:moveTo>
                    <a:lnTo>
                      <a:pt x="8" y="4"/>
                    </a:lnTo>
                    <a:lnTo>
                      <a:pt x="6" y="4"/>
                    </a:lnTo>
                    <a:lnTo>
                      <a:pt x="8" y="4"/>
                    </a:lnTo>
                    <a:lnTo>
                      <a:pt x="8" y="4"/>
                    </a:lnTo>
                    <a:lnTo>
                      <a:pt x="8" y="4"/>
                    </a:lnTo>
                    <a:close/>
                    <a:moveTo>
                      <a:pt x="4" y="2"/>
                    </a:moveTo>
                    <a:lnTo>
                      <a:pt x="4" y="2"/>
                    </a:lnTo>
                    <a:lnTo>
                      <a:pt x="4" y="4"/>
                    </a:lnTo>
                    <a:lnTo>
                      <a:pt x="0" y="4"/>
                    </a:lnTo>
                    <a:lnTo>
                      <a:pt x="4" y="4"/>
                    </a:lnTo>
                    <a:lnTo>
                      <a:pt x="4" y="2"/>
                    </a:lnTo>
                    <a:lnTo>
                      <a:pt x="4" y="2"/>
                    </a:lnTo>
                    <a:lnTo>
                      <a:pt x="4"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8" name="Freeform 1688"/>
              <p:cNvSpPr>
                <a:spLocks noEditPoints="1"/>
              </p:cNvSpPr>
              <p:nvPr/>
            </p:nvSpPr>
            <p:spPr bwMode="auto">
              <a:xfrm>
                <a:off x="3282950" y="3810000"/>
                <a:ext cx="12700" cy="6350"/>
              </a:xfrm>
              <a:custGeom>
                <a:avLst/>
                <a:gdLst>
                  <a:gd name="T0" fmla="*/ 8 w 8"/>
                  <a:gd name="T1" fmla="*/ 0 h 4"/>
                  <a:gd name="T2" fmla="*/ 8 w 8"/>
                  <a:gd name="T3" fmla="*/ 0 h 4"/>
                  <a:gd name="T4" fmla="*/ 6 w 8"/>
                  <a:gd name="T5" fmla="*/ 0 h 4"/>
                  <a:gd name="T6" fmla="*/ 4 w 8"/>
                  <a:gd name="T7" fmla="*/ 0 h 4"/>
                  <a:gd name="T8" fmla="*/ 6 w 8"/>
                  <a:gd name="T9" fmla="*/ 2 h 4"/>
                  <a:gd name="T10" fmla="*/ 8 w 8"/>
                  <a:gd name="T11" fmla="*/ 2 h 4"/>
                  <a:gd name="T12" fmla="*/ 8 w 8"/>
                  <a:gd name="T13" fmla="*/ 0 h 4"/>
                  <a:gd name="T14" fmla="*/ 8 w 8"/>
                  <a:gd name="T15" fmla="*/ 0 h 4"/>
                  <a:gd name="T16" fmla="*/ 8 w 8"/>
                  <a:gd name="T17" fmla="*/ 0 h 4"/>
                  <a:gd name="T18" fmla="*/ 8 w 8"/>
                  <a:gd name="T19" fmla="*/ 4 h 4"/>
                  <a:gd name="T20" fmla="*/ 8 w 8"/>
                  <a:gd name="T21" fmla="*/ 4 h 4"/>
                  <a:gd name="T22" fmla="*/ 6 w 8"/>
                  <a:gd name="T23" fmla="*/ 4 h 4"/>
                  <a:gd name="T24" fmla="*/ 8 w 8"/>
                  <a:gd name="T25" fmla="*/ 4 h 4"/>
                  <a:gd name="T26" fmla="*/ 8 w 8"/>
                  <a:gd name="T27" fmla="*/ 4 h 4"/>
                  <a:gd name="T28" fmla="*/ 8 w 8"/>
                  <a:gd name="T29" fmla="*/ 4 h 4"/>
                  <a:gd name="T30" fmla="*/ 4 w 8"/>
                  <a:gd name="T31" fmla="*/ 2 h 4"/>
                  <a:gd name="T32" fmla="*/ 4 w 8"/>
                  <a:gd name="T33" fmla="*/ 2 h 4"/>
                  <a:gd name="T34" fmla="*/ 4 w 8"/>
                  <a:gd name="T35" fmla="*/ 4 h 4"/>
                  <a:gd name="T36" fmla="*/ 0 w 8"/>
                  <a:gd name="T37" fmla="*/ 4 h 4"/>
                  <a:gd name="T38" fmla="*/ 4 w 8"/>
                  <a:gd name="T39" fmla="*/ 4 h 4"/>
                  <a:gd name="T40" fmla="*/ 4 w 8"/>
                  <a:gd name="T41" fmla="*/ 2 h 4"/>
                  <a:gd name="T42" fmla="*/ 4 w 8"/>
                  <a:gd name="T43" fmla="*/ 2 h 4"/>
                  <a:gd name="T44" fmla="*/ 4 w 8"/>
                  <a:gd name="T4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4">
                    <a:moveTo>
                      <a:pt x="8" y="0"/>
                    </a:moveTo>
                    <a:lnTo>
                      <a:pt x="8" y="0"/>
                    </a:lnTo>
                    <a:lnTo>
                      <a:pt x="6" y="0"/>
                    </a:lnTo>
                    <a:lnTo>
                      <a:pt x="4" y="0"/>
                    </a:lnTo>
                    <a:lnTo>
                      <a:pt x="6" y="2"/>
                    </a:lnTo>
                    <a:lnTo>
                      <a:pt x="8" y="2"/>
                    </a:lnTo>
                    <a:lnTo>
                      <a:pt x="8" y="0"/>
                    </a:lnTo>
                    <a:lnTo>
                      <a:pt x="8" y="0"/>
                    </a:lnTo>
                    <a:lnTo>
                      <a:pt x="8" y="0"/>
                    </a:lnTo>
                    <a:close/>
                    <a:moveTo>
                      <a:pt x="8" y="4"/>
                    </a:moveTo>
                    <a:lnTo>
                      <a:pt x="8" y="4"/>
                    </a:lnTo>
                    <a:lnTo>
                      <a:pt x="6" y="4"/>
                    </a:lnTo>
                    <a:lnTo>
                      <a:pt x="8" y="4"/>
                    </a:lnTo>
                    <a:lnTo>
                      <a:pt x="8" y="4"/>
                    </a:lnTo>
                    <a:lnTo>
                      <a:pt x="8" y="4"/>
                    </a:lnTo>
                    <a:close/>
                    <a:moveTo>
                      <a:pt x="4" y="2"/>
                    </a:moveTo>
                    <a:lnTo>
                      <a:pt x="4" y="2"/>
                    </a:lnTo>
                    <a:lnTo>
                      <a:pt x="4" y="4"/>
                    </a:lnTo>
                    <a:lnTo>
                      <a:pt x="0" y="4"/>
                    </a:lnTo>
                    <a:lnTo>
                      <a:pt x="4" y="4"/>
                    </a:lnTo>
                    <a:lnTo>
                      <a:pt x="4" y="2"/>
                    </a:lnTo>
                    <a:lnTo>
                      <a:pt x="4" y="2"/>
                    </a:lnTo>
                    <a:lnTo>
                      <a:pt x="4"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9" name="Freeform 1689"/>
              <p:cNvSpPr>
                <a:spLocks/>
              </p:cNvSpPr>
              <p:nvPr/>
            </p:nvSpPr>
            <p:spPr bwMode="auto">
              <a:xfrm>
                <a:off x="981075" y="3765550"/>
                <a:ext cx="241300" cy="466725"/>
              </a:xfrm>
              <a:custGeom>
                <a:avLst/>
                <a:gdLst>
                  <a:gd name="T0" fmla="*/ 0 w 152"/>
                  <a:gd name="T1" fmla="*/ 168 h 294"/>
                  <a:gd name="T2" fmla="*/ 8 w 152"/>
                  <a:gd name="T3" fmla="*/ 178 h 294"/>
                  <a:gd name="T4" fmla="*/ 20 w 152"/>
                  <a:gd name="T5" fmla="*/ 178 h 294"/>
                  <a:gd name="T6" fmla="*/ 20 w 152"/>
                  <a:gd name="T7" fmla="*/ 184 h 294"/>
                  <a:gd name="T8" fmla="*/ 8 w 152"/>
                  <a:gd name="T9" fmla="*/ 184 h 294"/>
                  <a:gd name="T10" fmla="*/ 18 w 152"/>
                  <a:gd name="T11" fmla="*/ 202 h 294"/>
                  <a:gd name="T12" fmla="*/ 20 w 152"/>
                  <a:gd name="T13" fmla="*/ 210 h 294"/>
                  <a:gd name="T14" fmla="*/ 20 w 152"/>
                  <a:gd name="T15" fmla="*/ 218 h 294"/>
                  <a:gd name="T16" fmla="*/ 20 w 152"/>
                  <a:gd name="T17" fmla="*/ 230 h 294"/>
                  <a:gd name="T18" fmla="*/ 22 w 152"/>
                  <a:gd name="T19" fmla="*/ 240 h 294"/>
                  <a:gd name="T20" fmla="*/ 26 w 152"/>
                  <a:gd name="T21" fmla="*/ 250 h 294"/>
                  <a:gd name="T22" fmla="*/ 8 w 152"/>
                  <a:gd name="T23" fmla="*/ 250 h 294"/>
                  <a:gd name="T24" fmla="*/ 4 w 152"/>
                  <a:gd name="T25" fmla="*/ 260 h 294"/>
                  <a:gd name="T26" fmla="*/ 18 w 152"/>
                  <a:gd name="T27" fmla="*/ 282 h 294"/>
                  <a:gd name="T28" fmla="*/ 14 w 152"/>
                  <a:gd name="T29" fmla="*/ 294 h 294"/>
                  <a:gd name="T30" fmla="*/ 28 w 152"/>
                  <a:gd name="T31" fmla="*/ 294 h 294"/>
                  <a:gd name="T32" fmla="*/ 36 w 152"/>
                  <a:gd name="T33" fmla="*/ 288 h 294"/>
                  <a:gd name="T34" fmla="*/ 56 w 152"/>
                  <a:gd name="T35" fmla="*/ 288 h 294"/>
                  <a:gd name="T36" fmla="*/ 68 w 152"/>
                  <a:gd name="T37" fmla="*/ 282 h 294"/>
                  <a:gd name="T38" fmla="*/ 80 w 152"/>
                  <a:gd name="T39" fmla="*/ 274 h 294"/>
                  <a:gd name="T40" fmla="*/ 74 w 152"/>
                  <a:gd name="T41" fmla="*/ 268 h 294"/>
                  <a:gd name="T42" fmla="*/ 80 w 152"/>
                  <a:gd name="T43" fmla="*/ 264 h 294"/>
                  <a:gd name="T44" fmla="*/ 90 w 152"/>
                  <a:gd name="T45" fmla="*/ 260 h 294"/>
                  <a:gd name="T46" fmla="*/ 98 w 152"/>
                  <a:gd name="T47" fmla="*/ 256 h 294"/>
                  <a:gd name="T48" fmla="*/ 102 w 152"/>
                  <a:gd name="T49" fmla="*/ 254 h 294"/>
                  <a:gd name="T50" fmla="*/ 108 w 152"/>
                  <a:gd name="T51" fmla="*/ 248 h 294"/>
                  <a:gd name="T52" fmla="*/ 118 w 152"/>
                  <a:gd name="T53" fmla="*/ 240 h 294"/>
                  <a:gd name="T54" fmla="*/ 122 w 152"/>
                  <a:gd name="T55" fmla="*/ 232 h 294"/>
                  <a:gd name="T56" fmla="*/ 126 w 152"/>
                  <a:gd name="T57" fmla="*/ 224 h 294"/>
                  <a:gd name="T58" fmla="*/ 122 w 152"/>
                  <a:gd name="T59" fmla="*/ 218 h 294"/>
                  <a:gd name="T60" fmla="*/ 122 w 152"/>
                  <a:gd name="T61" fmla="*/ 212 h 294"/>
                  <a:gd name="T62" fmla="*/ 126 w 152"/>
                  <a:gd name="T63" fmla="*/ 204 h 294"/>
                  <a:gd name="T64" fmla="*/ 126 w 152"/>
                  <a:gd name="T65" fmla="*/ 200 h 294"/>
                  <a:gd name="T66" fmla="*/ 120 w 152"/>
                  <a:gd name="T67" fmla="*/ 196 h 294"/>
                  <a:gd name="T68" fmla="*/ 112 w 152"/>
                  <a:gd name="T69" fmla="*/ 196 h 294"/>
                  <a:gd name="T70" fmla="*/ 112 w 152"/>
                  <a:gd name="T71" fmla="*/ 192 h 294"/>
                  <a:gd name="T72" fmla="*/ 118 w 152"/>
                  <a:gd name="T73" fmla="*/ 186 h 294"/>
                  <a:gd name="T74" fmla="*/ 120 w 152"/>
                  <a:gd name="T75" fmla="*/ 178 h 294"/>
                  <a:gd name="T76" fmla="*/ 126 w 152"/>
                  <a:gd name="T77" fmla="*/ 172 h 294"/>
                  <a:gd name="T78" fmla="*/ 126 w 152"/>
                  <a:gd name="T79" fmla="*/ 164 h 294"/>
                  <a:gd name="T80" fmla="*/ 130 w 152"/>
                  <a:gd name="T81" fmla="*/ 156 h 294"/>
                  <a:gd name="T82" fmla="*/ 130 w 152"/>
                  <a:gd name="T83" fmla="*/ 148 h 294"/>
                  <a:gd name="T84" fmla="*/ 138 w 152"/>
                  <a:gd name="T85" fmla="*/ 140 h 294"/>
                  <a:gd name="T86" fmla="*/ 148 w 152"/>
                  <a:gd name="T87" fmla="*/ 142 h 294"/>
                  <a:gd name="T88" fmla="*/ 152 w 152"/>
                  <a:gd name="T89" fmla="*/ 74 h 294"/>
                  <a:gd name="T90" fmla="*/ 12 w 152"/>
                  <a:gd name="T91" fmla="*/ 10 h 294"/>
                  <a:gd name="T92" fmla="*/ 26 w 152"/>
                  <a:gd name="T93" fmla="*/ 50 h 294"/>
                  <a:gd name="T94" fmla="*/ 26 w 152"/>
                  <a:gd name="T95" fmla="*/ 60 h 294"/>
                  <a:gd name="T96" fmla="*/ 20 w 152"/>
                  <a:gd name="T97" fmla="*/ 76 h 294"/>
                  <a:gd name="T98" fmla="*/ 20 w 152"/>
                  <a:gd name="T99" fmla="*/ 136 h 294"/>
                  <a:gd name="T100" fmla="*/ 0 w 152"/>
                  <a:gd name="T101" fmla="*/ 168 h 294"/>
                  <a:gd name="T102" fmla="*/ 0 w 152"/>
                  <a:gd name="T103" fmla="*/ 168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 h="294">
                    <a:moveTo>
                      <a:pt x="0" y="168"/>
                    </a:moveTo>
                    <a:lnTo>
                      <a:pt x="0" y="168"/>
                    </a:lnTo>
                    <a:lnTo>
                      <a:pt x="4" y="174"/>
                    </a:lnTo>
                    <a:lnTo>
                      <a:pt x="8" y="178"/>
                    </a:lnTo>
                    <a:lnTo>
                      <a:pt x="12" y="178"/>
                    </a:lnTo>
                    <a:lnTo>
                      <a:pt x="20" y="178"/>
                    </a:lnTo>
                    <a:lnTo>
                      <a:pt x="22" y="182"/>
                    </a:lnTo>
                    <a:lnTo>
                      <a:pt x="20" y="184"/>
                    </a:lnTo>
                    <a:lnTo>
                      <a:pt x="14" y="184"/>
                    </a:lnTo>
                    <a:lnTo>
                      <a:pt x="8" y="184"/>
                    </a:lnTo>
                    <a:lnTo>
                      <a:pt x="18" y="196"/>
                    </a:lnTo>
                    <a:lnTo>
                      <a:pt x="18" y="202"/>
                    </a:lnTo>
                    <a:lnTo>
                      <a:pt x="20" y="204"/>
                    </a:lnTo>
                    <a:lnTo>
                      <a:pt x="20" y="210"/>
                    </a:lnTo>
                    <a:lnTo>
                      <a:pt x="20" y="212"/>
                    </a:lnTo>
                    <a:lnTo>
                      <a:pt x="20" y="218"/>
                    </a:lnTo>
                    <a:lnTo>
                      <a:pt x="20" y="222"/>
                    </a:lnTo>
                    <a:lnTo>
                      <a:pt x="20" y="230"/>
                    </a:lnTo>
                    <a:lnTo>
                      <a:pt x="22" y="236"/>
                    </a:lnTo>
                    <a:lnTo>
                      <a:pt x="22" y="240"/>
                    </a:lnTo>
                    <a:lnTo>
                      <a:pt x="22" y="242"/>
                    </a:lnTo>
                    <a:lnTo>
                      <a:pt x="26" y="250"/>
                    </a:lnTo>
                    <a:lnTo>
                      <a:pt x="18" y="250"/>
                    </a:lnTo>
                    <a:lnTo>
                      <a:pt x="8" y="250"/>
                    </a:lnTo>
                    <a:lnTo>
                      <a:pt x="4" y="256"/>
                    </a:lnTo>
                    <a:lnTo>
                      <a:pt x="4" y="260"/>
                    </a:lnTo>
                    <a:lnTo>
                      <a:pt x="14" y="274"/>
                    </a:lnTo>
                    <a:lnTo>
                      <a:pt x="18" y="282"/>
                    </a:lnTo>
                    <a:lnTo>
                      <a:pt x="20" y="286"/>
                    </a:lnTo>
                    <a:lnTo>
                      <a:pt x="14" y="294"/>
                    </a:lnTo>
                    <a:lnTo>
                      <a:pt x="20" y="294"/>
                    </a:lnTo>
                    <a:lnTo>
                      <a:pt x="28" y="294"/>
                    </a:lnTo>
                    <a:lnTo>
                      <a:pt x="32" y="288"/>
                    </a:lnTo>
                    <a:lnTo>
                      <a:pt x="36" y="288"/>
                    </a:lnTo>
                    <a:lnTo>
                      <a:pt x="38" y="292"/>
                    </a:lnTo>
                    <a:lnTo>
                      <a:pt x="56" y="288"/>
                    </a:lnTo>
                    <a:lnTo>
                      <a:pt x="64" y="286"/>
                    </a:lnTo>
                    <a:lnTo>
                      <a:pt x="68" y="282"/>
                    </a:lnTo>
                    <a:lnTo>
                      <a:pt x="74" y="276"/>
                    </a:lnTo>
                    <a:lnTo>
                      <a:pt x="80" y="274"/>
                    </a:lnTo>
                    <a:lnTo>
                      <a:pt x="76" y="272"/>
                    </a:lnTo>
                    <a:lnTo>
                      <a:pt x="74" y="268"/>
                    </a:lnTo>
                    <a:lnTo>
                      <a:pt x="76" y="266"/>
                    </a:lnTo>
                    <a:lnTo>
                      <a:pt x="80" y="264"/>
                    </a:lnTo>
                    <a:lnTo>
                      <a:pt x="84" y="260"/>
                    </a:lnTo>
                    <a:lnTo>
                      <a:pt x="90" y="260"/>
                    </a:lnTo>
                    <a:lnTo>
                      <a:pt x="92" y="258"/>
                    </a:lnTo>
                    <a:lnTo>
                      <a:pt x="98" y="256"/>
                    </a:lnTo>
                    <a:lnTo>
                      <a:pt x="102" y="256"/>
                    </a:lnTo>
                    <a:lnTo>
                      <a:pt x="102" y="254"/>
                    </a:lnTo>
                    <a:lnTo>
                      <a:pt x="104" y="250"/>
                    </a:lnTo>
                    <a:lnTo>
                      <a:pt x="108" y="248"/>
                    </a:lnTo>
                    <a:lnTo>
                      <a:pt x="116" y="242"/>
                    </a:lnTo>
                    <a:lnTo>
                      <a:pt x="118" y="240"/>
                    </a:lnTo>
                    <a:lnTo>
                      <a:pt x="120" y="238"/>
                    </a:lnTo>
                    <a:lnTo>
                      <a:pt x="122" y="232"/>
                    </a:lnTo>
                    <a:lnTo>
                      <a:pt x="128" y="230"/>
                    </a:lnTo>
                    <a:lnTo>
                      <a:pt x="126" y="224"/>
                    </a:lnTo>
                    <a:lnTo>
                      <a:pt x="122" y="222"/>
                    </a:lnTo>
                    <a:lnTo>
                      <a:pt x="122" y="218"/>
                    </a:lnTo>
                    <a:lnTo>
                      <a:pt x="122" y="214"/>
                    </a:lnTo>
                    <a:lnTo>
                      <a:pt x="122" y="212"/>
                    </a:lnTo>
                    <a:lnTo>
                      <a:pt x="122" y="210"/>
                    </a:lnTo>
                    <a:lnTo>
                      <a:pt x="126" y="204"/>
                    </a:lnTo>
                    <a:lnTo>
                      <a:pt x="126" y="202"/>
                    </a:lnTo>
                    <a:lnTo>
                      <a:pt x="126" y="200"/>
                    </a:lnTo>
                    <a:lnTo>
                      <a:pt x="122" y="196"/>
                    </a:lnTo>
                    <a:lnTo>
                      <a:pt x="120" y="196"/>
                    </a:lnTo>
                    <a:lnTo>
                      <a:pt x="116" y="196"/>
                    </a:lnTo>
                    <a:lnTo>
                      <a:pt x="112" y="196"/>
                    </a:lnTo>
                    <a:lnTo>
                      <a:pt x="112" y="194"/>
                    </a:lnTo>
                    <a:lnTo>
                      <a:pt x="112" y="192"/>
                    </a:lnTo>
                    <a:lnTo>
                      <a:pt x="116" y="188"/>
                    </a:lnTo>
                    <a:lnTo>
                      <a:pt x="118" y="186"/>
                    </a:lnTo>
                    <a:lnTo>
                      <a:pt x="118" y="182"/>
                    </a:lnTo>
                    <a:lnTo>
                      <a:pt x="120" y="178"/>
                    </a:lnTo>
                    <a:lnTo>
                      <a:pt x="122" y="176"/>
                    </a:lnTo>
                    <a:lnTo>
                      <a:pt x="126" y="172"/>
                    </a:lnTo>
                    <a:lnTo>
                      <a:pt x="126" y="166"/>
                    </a:lnTo>
                    <a:lnTo>
                      <a:pt x="126" y="164"/>
                    </a:lnTo>
                    <a:lnTo>
                      <a:pt x="128" y="160"/>
                    </a:lnTo>
                    <a:lnTo>
                      <a:pt x="130" y="156"/>
                    </a:lnTo>
                    <a:lnTo>
                      <a:pt x="130" y="154"/>
                    </a:lnTo>
                    <a:lnTo>
                      <a:pt x="130" y="148"/>
                    </a:lnTo>
                    <a:lnTo>
                      <a:pt x="136" y="142"/>
                    </a:lnTo>
                    <a:lnTo>
                      <a:pt x="138" y="140"/>
                    </a:lnTo>
                    <a:lnTo>
                      <a:pt x="140" y="142"/>
                    </a:lnTo>
                    <a:lnTo>
                      <a:pt x="148" y="142"/>
                    </a:lnTo>
                    <a:lnTo>
                      <a:pt x="152" y="142"/>
                    </a:lnTo>
                    <a:lnTo>
                      <a:pt x="152" y="74"/>
                    </a:lnTo>
                    <a:lnTo>
                      <a:pt x="28" y="0"/>
                    </a:lnTo>
                    <a:lnTo>
                      <a:pt x="12" y="10"/>
                    </a:lnTo>
                    <a:lnTo>
                      <a:pt x="20" y="46"/>
                    </a:lnTo>
                    <a:lnTo>
                      <a:pt x="26" y="50"/>
                    </a:lnTo>
                    <a:lnTo>
                      <a:pt x="26" y="58"/>
                    </a:lnTo>
                    <a:lnTo>
                      <a:pt x="26" y="60"/>
                    </a:lnTo>
                    <a:lnTo>
                      <a:pt x="22" y="68"/>
                    </a:lnTo>
                    <a:lnTo>
                      <a:pt x="20" y="76"/>
                    </a:lnTo>
                    <a:lnTo>
                      <a:pt x="20" y="110"/>
                    </a:lnTo>
                    <a:lnTo>
                      <a:pt x="20" y="136"/>
                    </a:lnTo>
                    <a:lnTo>
                      <a:pt x="0" y="156"/>
                    </a:lnTo>
                    <a:lnTo>
                      <a:pt x="0" y="168"/>
                    </a:lnTo>
                    <a:lnTo>
                      <a:pt x="0" y="168"/>
                    </a:lnTo>
                    <a:lnTo>
                      <a:pt x="0" y="16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0" name="Freeform 1690"/>
              <p:cNvSpPr>
                <a:spLocks/>
              </p:cNvSpPr>
              <p:nvPr/>
            </p:nvSpPr>
            <p:spPr bwMode="auto">
              <a:xfrm>
                <a:off x="981075" y="4127500"/>
                <a:ext cx="307975" cy="228600"/>
              </a:xfrm>
              <a:custGeom>
                <a:avLst/>
                <a:gdLst>
                  <a:gd name="T0" fmla="*/ 68 w 194"/>
                  <a:gd name="T1" fmla="*/ 116 h 144"/>
                  <a:gd name="T2" fmla="*/ 76 w 194"/>
                  <a:gd name="T3" fmla="*/ 114 h 144"/>
                  <a:gd name="T4" fmla="*/ 78 w 194"/>
                  <a:gd name="T5" fmla="*/ 104 h 144"/>
                  <a:gd name="T6" fmla="*/ 86 w 194"/>
                  <a:gd name="T7" fmla="*/ 102 h 144"/>
                  <a:gd name="T8" fmla="*/ 98 w 194"/>
                  <a:gd name="T9" fmla="*/ 106 h 144"/>
                  <a:gd name="T10" fmla="*/ 110 w 194"/>
                  <a:gd name="T11" fmla="*/ 112 h 144"/>
                  <a:gd name="T12" fmla="*/ 124 w 194"/>
                  <a:gd name="T13" fmla="*/ 114 h 144"/>
                  <a:gd name="T14" fmla="*/ 132 w 194"/>
                  <a:gd name="T15" fmla="*/ 112 h 144"/>
                  <a:gd name="T16" fmla="*/ 134 w 194"/>
                  <a:gd name="T17" fmla="*/ 106 h 144"/>
                  <a:gd name="T18" fmla="*/ 142 w 194"/>
                  <a:gd name="T19" fmla="*/ 112 h 144"/>
                  <a:gd name="T20" fmla="*/ 152 w 194"/>
                  <a:gd name="T21" fmla="*/ 108 h 144"/>
                  <a:gd name="T22" fmla="*/ 156 w 194"/>
                  <a:gd name="T23" fmla="*/ 104 h 144"/>
                  <a:gd name="T24" fmla="*/ 158 w 194"/>
                  <a:gd name="T25" fmla="*/ 106 h 144"/>
                  <a:gd name="T26" fmla="*/ 162 w 194"/>
                  <a:gd name="T27" fmla="*/ 104 h 144"/>
                  <a:gd name="T28" fmla="*/ 168 w 194"/>
                  <a:gd name="T29" fmla="*/ 98 h 144"/>
                  <a:gd name="T30" fmla="*/ 184 w 194"/>
                  <a:gd name="T31" fmla="*/ 102 h 144"/>
                  <a:gd name="T32" fmla="*/ 194 w 194"/>
                  <a:gd name="T33" fmla="*/ 102 h 144"/>
                  <a:gd name="T34" fmla="*/ 190 w 194"/>
                  <a:gd name="T35" fmla="*/ 96 h 144"/>
                  <a:gd name="T36" fmla="*/ 188 w 194"/>
                  <a:gd name="T37" fmla="*/ 86 h 144"/>
                  <a:gd name="T38" fmla="*/ 178 w 194"/>
                  <a:gd name="T39" fmla="*/ 78 h 144"/>
                  <a:gd name="T40" fmla="*/ 172 w 194"/>
                  <a:gd name="T41" fmla="*/ 72 h 144"/>
                  <a:gd name="T42" fmla="*/ 170 w 194"/>
                  <a:gd name="T43" fmla="*/ 66 h 144"/>
                  <a:gd name="T44" fmla="*/ 162 w 194"/>
                  <a:gd name="T45" fmla="*/ 62 h 144"/>
                  <a:gd name="T46" fmla="*/ 158 w 194"/>
                  <a:gd name="T47" fmla="*/ 58 h 144"/>
                  <a:gd name="T48" fmla="*/ 150 w 194"/>
                  <a:gd name="T49" fmla="*/ 58 h 144"/>
                  <a:gd name="T50" fmla="*/ 148 w 194"/>
                  <a:gd name="T51" fmla="*/ 50 h 144"/>
                  <a:gd name="T52" fmla="*/ 140 w 194"/>
                  <a:gd name="T53" fmla="*/ 42 h 144"/>
                  <a:gd name="T54" fmla="*/ 140 w 194"/>
                  <a:gd name="T55" fmla="*/ 32 h 144"/>
                  <a:gd name="T56" fmla="*/ 132 w 194"/>
                  <a:gd name="T57" fmla="*/ 24 h 144"/>
                  <a:gd name="T58" fmla="*/ 134 w 194"/>
                  <a:gd name="T59" fmla="*/ 12 h 144"/>
                  <a:gd name="T60" fmla="*/ 122 w 194"/>
                  <a:gd name="T61" fmla="*/ 4 h 144"/>
                  <a:gd name="T62" fmla="*/ 116 w 194"/>
                  <a:gd name="T63" fmla="*/ 12 h 144"/>
                  <a:gd name="T64" fmla="*/ 106 w 194"/>
                  <a:gd name="T65" fmla="*/ 18 h 144"/>
                  <a:gd name="T66" fmla="*/ 102 w 194"/>
                  <a:gd name="T67" fmla="*/ 24 h 144"/>
                  <a:gd name="T68" fmla="*/ 96 w 194"/>
                  <a:gd name="T69" fmla="*/ 26 h 144"/>
                  <a:gd name="T70" fmla="*/ 88 w 194"/>
                  <a:gd name="T71" fmla="*/ 32 h 144"/>
                  <a:gd name="T72" fmla="*/ 78 w 194"/>
                  <a:gd name="T73" fmla="*/ 34 h 144"/>
                  <a:gd name="T74" fmla="*/ 74 w 194"/>
                  <a:gd name="T75" fmla="*/ 40 h 144"/>
                  <a:gd name="T76" fmla="*/ 78 w 194"/>
                  <a:gd name="T77" fmla="*/ 44 h 144"/>
                  <a:gd name="T78" fmla="*/ 68 w 194"/>
                  <a:gd name="T79" fmla="*/ 52 h 144"/>
                  <a:gd name="T80" fmla="*/ 56 w 194"/>
                  <a:gd name="T81" fmla="*/ 60 h 144"/>
                  <a:gd name="T82" fmla="*/ 36 w 194"/>
                  <a:gd name="T83" fmla="*/ 60 h 144"/>
                  <a:gd name="T84" fmla="*/ 28 w 194"/>
                  <a:gd name="T85" fmla="*/ 66 h 144"/>
                  <a:gd name="T86" fmla="*/ 14 w 194"/>
                  <a:gd name="T87" fmla="*/ 66 h 144"/>
                  <a:gd name="T88" fmla="*/ 10 w 194"/>
                  <a:gd name="T89" fmla="*/ 80 h 144"/>
                  <a:gd name="T90" fmla="*/ 2 w 194"/>
                  <a:gd name="T91" fmla="*/ 88 h 144"/>
                  <a:gd name="T92" fmla="*/ 2 w 194"/>
                  <a:gd name="T93" fmla="*/ 90 h 144"/>
                  <a:gd name="T94" fmla="*/ 8 w 194"/>
                  <a:gd name="T95" fmla="*/ 98 h 144"/>
                  <a:gd name="T96" fmla="*/ 18 w 194"/>
                  <a:gd name="T97" fmla="*/ 120 h 144"/>
                  <a:gd name="T98" fmla="*/ 24 w 194"/>
                  <a:gd name="T99" fmla="*/ 130 h 144"/>
                  <a:gd name="T100" fmla="*/ 36 w 194"/>
                  <a:gd name="T101" fmla="*/ 142 h 144"/>
                  <a:gd name="T102" fmla="*/ 40 w 194"/>
                  <a:gd name="T103" fmla="*/ 144 h 144"/>
                  <a:gd name="T104" fmla="*/ 46 w 194"/>
                  <a:gd name="T105" fmla="*/ 140 h 144"/>
                  <a:gd name="T106" fmla="*/ 50 w 194"/>
                  <a:gd name="T107" fmla="*/ 134 h 144"/>
                  <a:gd name="T108" fmla="*/ 58 w 194"/>
                  <a:gd name="T109" fmla="*/ 134 h 144"/>
                  <a:gd name="T110" fmla="*/ 68 w 194"/>
                  <a:gd name="T111" fmla="*/ 13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4" h="144">
                    <a:moveTo>
                      <a:pt x="68" y="132"/>
                    </a:moveTo>
                    <a:lnTo>
                      <a:pt x="68" y="116"/>
                    </a:lnTo>
                    <a:lnTo>
                      <a:pt x="74" y="116"/>
                    </a:lnTo>
                    <a:lnTo>
                      <a:pt x="76" y="114"/>
                    </a:lnTo>
                    <a:lnTo>
                      <a:pt x="76" y="112"/>
                    </a:lnTo>
                    <a:lnTo>
                      <a:pt x="78" y="104"/>
                    </a:lnTo>
                    <a:lnTo>
                      <a:pt x="82" y="102"/>
                    </a:lnTo>
                    <a:lnTo>
                      <a:pt x="86" y="102"/>
                    </a:lnTo>
                    <a:lnTo>
                      <a:pt x="94" y="104"/>
                    </a:lnTo>
                    <a:lnTo>
                      <a:pt x="98" y="106"/>
                    </a:lnTo>
                    <a:lnTo>
                      <a:pt x="102" y="112"/>
                    </a:lnTo>
                    <a:lnTo>
                      <a:pt x="110" y="112"/>
                    </a:lnTo>
                    <a:lnTo>
                      <a:pt x="114" y="112"/>
                    </a:lnTo>
                    <a:lnTo>
                      <a:pt x="124" y="114"/>
                    </a:lnTo>
                    <a:lnTo>
                      <a:pt x="132" y="116"/>
                    </a:lnTo>
                    <a:lnTo>
                      <a:pt x="132" y="112"/>
                    </a:lnTo>
                    <a:lnTo>
                      <a:pt x="134" y="108"/>
                    </a:lnTo>
                    <a:lnTo>
                      <a:pt x="134" y="106"/>
                    </a:lnTo>
                    <a:lnTo>
                      <a:pt x="140" y="108"/>
                    </a:lnTo>
                    <a:lnTo>
                      <a:pt x="142" y="112"/>
                    </a:lnTo>
                    <a:lnTo>
                      <a:pt x="144" y="112"/>
                    </a:lnTo>
                    <a:lnTo>
                      <a:pt x="152" y="108"/>
                    </a:lnTo>
                    <a:lnTo>
                      <a:pt x="152" y="106"/>
                    </a:lnTo>
                    <a:lnTo>
                      <a:pt x="156" y="104"/>
                    </a:lnTo>
                    <a:lnTo>
                      <a:pt x="158" y="104"/>
                    </a:lnTo>
                    <a:lnTo>
                      <a:pt x="158" y="106"/>
                    </a:lnTo>
                    <a:lnTo>
                      <a:pt x="160" y="106"/>
                    </a:lnTo>
                    <a:lnTo>
                      <a:pt x="162" y="104"/>
                    </a:lnTo>
                    <a:lnTo>
                      <a:pt x="166" y="102"/>
                    </a:lnTo>
                    <a:lnTo>
                      <a:pt x="168" y="98"/>
                    </a:lnTo>
                    <a:lnTo>
                      <a:pt x="180" y="98"/>
                    </a:lnTo>
                    <a:lnTo>
                      <a:pt x="184" y="102"/>
                    </a:lnTo>
                    <a:lnTo>
                      <a:pt x="186" y="102"/>
                    </a:lnTo>
                    <a:lnTo>
                      <a:pt x="194" y="102"/>
                    </a:lnTo>
                    <a:lnTo>
                      <a:pt x="194" y="98"/>
                    </a:lnTo>
                    <a:lnTo>
                      <a:pt x="190" y="96"/>
                    </a:lnTo>
                    <a:lnTo>
                      <a:pt x="188" y="90"/>
                    </a:lnTo>
                    <a:lnTo>
                      <a:pt x="188" y="86"/>
                    </a:lnTo>
                    <a:lnTo>
                      <a:pt x="186" y="80"/>
                    </a:lnTo>
                    <a:lnTo>
                      <a:pt x="178" y="78"/>
                    </a:lnTo>
                    <a:lnTo>
                      <a:pt x="176" y="76"/>
                    </a:lnTo>
                    <a:lnTo>
                      <a:pt x="172" y="72"/>
                    </a:lnTo>
                    <a:lnTo>
                      <a:pt x="172" y="68"/>
                    </a:lnTo>
                    <a:lnTo>
                      <a:pt x="170" y="66"/>
                    </a:lnTo>
                    <a:lnTo>
                      <a:pt x="166" y="66"/>
                    </a:lnTo>
                    <a:lnTo>
                      <a:pt x="162" y="62"/>
                    </a:lnTo>
                    <a:lnTo>
                      <a:pt x="160" y="60"/>
                    </a:lnTo>
                    <a:lnTo>
                      <a:pt x="158" y="58"/>
                    </a:lnTo>
                    <a:lnTo>
                      <a:pt x="152" y="58"/>
                    </a:lnTo>
                    <a:lnTo>
                      <a:pt x="150" y="58"/>
                    </a:lnTo>
                    <a:lnTo>
                      <a:pt x="150" y="54"/>
                    </a:lnTo>
                    <a:lnTo>
                      <a:pt x="148" y="50"/>
                    </a:lnTo>
                    <a:lnTo>
                      <a:pt x="142" y="44"/>
                    </a:lnTo>
                    <a:lnTo>
                      <a:pt x="140" y="42"/>
                    </a:lnTo>
                    <a:lnTo>
                      <a:pt x="140" y="36"/>
                    </a:lnTo>
                    <a:lnTo>
                      <a:pt x="140" y="32"/>
                    </a:lnTo>
                    <a:lnTo>
                      <a:pt x="138" y="26"/>
                    </a:lnTo>
                    <a:lnTo>
                      <a:pt x="132" y="24"/>
                    </a:lnTo>
                    <a:lnTo>
                      <a:pt x="134" y="22"/>
                    </a:lnTo>
                    <a:lnTo>
                      <a:pt x="134" y="12"/>
                    </a:lnTo>
                    <a:lnTo>
                      <a:pt x="126" y="0"/>
                    </a:lnTo>
                    <a:lnTo>
                      <a:pt x="122" y="4"/>
                    </a:lnTo>
                    <a:lnTo>
                      <a:pt x="120" y="8"/>
                    </a:lnTo>
                    <a:lnTo>
                      <a:pt x="116" y="12"/>
                    </a:lnTo>
                    <a:lnTo>
                      <a:pt x="114" y="14"/>
                    </a:lnTo>
                    <a:lnTo>
                      <a:pt x="106" y="18"/>
                    </a:lnTo>
                    <a:lnTo>
                      <a:pt x="104" y="22"/>
                    </a:lnTo>
                    <a:lnTo>
                      <a:pt x="102" y="24"/>
                    </a:lnTo>
                    <a:lnTo>
                      <a:pt x="102" y="26"/>
                    </a:lnTo>
                    <a:lnTo>
                      <a:pt x="96" y="26"/>
                    </a:lnTo>
                    <a:lnTo>
                      <a:pt x="92" y="30"/>
                    </a:lnTo>
                    <a:lnTo>
                      <a:pt x="88" y="32"/>
                    </a:lnTo>
                    <a:lnTo>
                      <a:pt x="84" y="32"/>
                    </a:lnTo>
                    <a:lnTo>
                      <a:pt x="78" y="34"/>
                    </a:lnTo>
                    <a:lnTo>
                      <a:pt x="76" y="36"/>
                    </a:lnTo>
                    <a:lnTo>
                      <a:pt x="74" y="40"/>
                    </a:lnTo>
                    <a:lnTo>
                      <a:pt x="76" y="42"/>
                    </a:lnTo>
                    <a:lnTo>
                      <a:pt x="78" y="44"/>
                    </a:lnTo>
                    <a:lnTo>
                      <a:pt x="74" y="48"/>
                    </a:lnTo>
                    <a:lnTo>
                      <a:pt x="68" y="52"/>
                    </a:lnTo>
                    <a:lnTo>
                      <a:pt x="64" y="58"/>
                    </a:lnTo>
                    <a:lnTo>
                      <a:pt x="56" y="60"/>
                    </a:lnTo>
                    <a:lnTo>
                      <a:pt x="38" y="62"/>
                    </a:lnTo>
                    <a:lnTo>
                      <a:pt x="36" y="60"/>
                    </a:lnTo>
                    <a:lnTo>
                      <a:pt x="32" y="60"/>
                    </a:lnTo>
                    <a:lnTo>
                      <a:pt x="28" y="66"/>
                    </a:lnTo>
                    <a:lnTo>
                      <a:pt x="20" y="66"/>
                    </a:lnTo>
                    <a:lnTo>
                      <a:pt x="14" y="66"/>
                    </a:lnTo>
                    <a:lnTo>
                      <a:pt x="12" y="76"/>
                    </a:lnTo>
                    <a:lnTo>
                      <a:pt x="10" y="80"/>
                    </a:lnTo>
                    <a:lnTo>
                      <a:pt x="4" y="86"/>
                    </a:lnTo>
                    <a:lnTo>
                      <a:pt x="2" y="88"/>
                    </a:lnTo>
                    <a:lnTo>
                      <a:pt x="0" y="90"/>
                    </a:lnTo>
                    <a:lnTo>
                      <a:pt x="2" y="90"/>
                    </a:lnTo>
                    <a:lnTo>
                      <a:pt x="4" y="94"/>
                    </a:lnTo>
                    <a:lnTo>
                      <a:pt x="8" y="98"/>
                    </a:lnTo>
                    <a:lnTo>
                      <a:pt x="14" y="114"/>
                    </a:lnTo>
                    <a:lnTo>
                      <a:pt x="18" y="120"/>
                    </a:lnTo>
                    <a:lnTo>
                      <a:pt x="20" y="124"/>
                    </a:lnTo>
                    <a:lnTo>
                      <a:pt x="24" y="130"/>
                    </a:lnTo>
                    <a:lnTo>
                      <a:pt x="30" y="134"/>
                    </a:lnTo>
                    <a:lnTo>
                      <a:pt x="36" y="142"/>
                    </a:lnTo>
                    <a:lnTo>
                      <a:pt x="38" y="144"/>
                    </a:lnTo>
                    <a:lnTo>
                      <a:pt x="40" y="144"/>
                    </a:lnTo>
                    <a:lnTo>
                      <a:pt x="42" y="142"/>
                    </a:lnTo>
                    <a:lnTo>
                      <a:pt x="46" y="140"/>
                    </a:lnTo>
                    <a:lnTo>
                      <a:pt x="46" y="138"/>
                    </a:lnTo>
                    <a:lnTo>
                      <a:pt x="50" y="134"/>
                    </a:lnTo>
                    <a:lnTo>
                      <a:pt x="52" y="134"/>
                    </a:lnTo>
                    <a:lnTo>
                      <a:pt x="58" y="134"/>
                    </a:lnTo>
                    <a:lnTo>
                      <a:pt x="68" y="132"/>
                    </a:lnTo>
                    <a:lnTo>
                      <a:pt x="68" y="132"/>
                    </a:lnTo>
                    <a:lnTo>
                      <a:pt x="68" y="13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1" name="Freeform 1691"/>
              <p:cNvSpPr>
                <a:spLocks/>
              </p:cNvSpPr>
              <p:nvPr/>
            </p:nvSpPr>
            <p:spPr bwMode="auto">
              <a:xfrm>
                <a:off x="854075" y="4060825"/>
                <a:ext cx="184150" cy="323850"/>
              </a:xfrm>
              <a:custGeom>
                <a:avLst/>
                <a:gdLst>
                  <a:gd name="T0" fmla="*/ 2 w 116"/>
                  <a:gd name="T1" fmla="*/ 168 h 204"/>
                  <a:gd name="T2" fmla="*/ 8 w 116"/>
                  <a:gd name="T3" fmla="*/ 162 h 204"/>
                  <a:gd name="T4" fmla="*/ 8 w 116"/>
                  <a:gd name="T5" fmla="*/ 172 h 204"/>
                  <a:gd name="T6" fmla="*/ 12 w 116"/>
                  <a:gd name="T7" fmla="*/ 174 h 204"/>
                  <a:gd name="T8" fmla="*/ 20 w 116"/>
                  <a:gd name="T9" fmla="*/ 188 h 204"/>
                  <a:gd name="T10" fmla="*/ 46 w 116"/>
                  <a:gd name="T11" fmla="*/ 198 h 204"/>
                  <a:gd name="T12" fmla="*/ 56 w 116"/>
                  <a:gd name="T13" fmla="*/ 198 h 204"/>
                  <a:gd name="T14" fmla="*/ 64 w 116"/>
                  <a:gd name="T15" fmla="*/ 196 h 204"/>
                  <a:gd name="T16" fmla="*/ 74 w 116"/>
                  <a:gd name="T17" fmla="*/ 196 h 204"/>
                  <a:gd name="T18" fmla="*/ 92 w 116"/>
                  <a:gd name="T19" fmla="*/ 196 h 204"/>
                  <a:gd name="T20" fmla="*/ 96 w 116"/>
                  <a:gd name="T21" fmla="*/ 200 h 204"/>
                  <a:gd name="T22" fmla="*/ 110 w 116"/>
                  <a:gd name="T23" fmla="*/ 200 h 204"/>
                  <a:gd name="T24" fmla="*/ 114 w 116"/>
                  <a:gd name="T25" fmla="*/ 196 h 204"/>
                  <a:gd name="T26" fmla="*/ 116 w 116"/>
                  <a:gd name="T27" fmla="*/ 188 h 204"/>
                  <a:gd name="T28" fmla="*/ 110 w 116"/>
                  <a:gd name="T29" fmla="*/ 178 h 204"/>
                  <a:gd name="T30" fmla="*/ 100 w 116"/>
                  <a:gd name="T31" fmla="*/ 168 h 204"/>
                  <a:gd name="T32" fmla="*/ 94 w 116"/>
                  <a:gd name="T33" fmla="*/ 156 h 204"/>
                  <a:gd name="T34" fmla="*/ 84 w 116"/>
                  <a:gd name="T35" fmla="*/ 136 h 204"/>
                  <a:gd name="T36" fmla="*/ 78 w 116"/>
                  <a:gd name="T37" fmla="*/ 134 h 204"/>
                  <a:gd name="T38" fmla="*/ 84 w 116"/>
                  <a:gd name="T39" fmla="*/ 128 h 204"/>
                  <a:gd name="T40" fmla="*/ 92 w 116"/>
                  <a:gd name="T41" fmla="*/ 118 h 204"/>
                  <a:gd name="T42" fmla="*/ 100 w 116"/>
                  <a:gd name="T43" fmla="*/ 100 h 204"/>
                  <a:gd name="T44" fmla="*/ 94 w 116"/>
                  <a:gd name="T45" fmla="*/ 88 h 204"/>
                  <a:gd name="T46" fmla="*/ 84 w 116"/>
                  <a:gd name="T47" fmla="*/ 70 h 204"/>
                  <a:gd name="T48" fmla="*/ 96 w 116"/>
                  <a:gd name="T49" fmla="*/ 64 h 204"/>
                  <a:gd name="T50" fmla="*/ 102 w 116"/>
                  <a:gd name="T51" fmla="*/ 56 h 204"/>
                  <a:gd name="T52" fmla="*/ 102 w 116"/>
                  <a:gd name="T53" fmla="*/ 50 h 204"/>
                  <a:gd name="T54" fmla="*/ 100 w 116"/>
                  <a:gd name="T55" fmla="*/ 36 h 204"/>
                  <a:gd name="T56" fmla="*/ 100 w 116"/>
                  <a:gd name="T57" fmla="*/ 26 h 204"/>
                  <a:gd name="T58" fmla="*/ 100 w 116"/>
                  <a:gd name="T59" fmla="*/ 18 h 204"/>
                  <a:gd name="T60" fmla="*/ 96 w 116"/>
                  <a:gd name="T61" fmla="*/ 10 h 204"/>
                  <a:gd name="T62" fmla="*/ 86 w 116"/>
                  <a:gd name="T63" fmla="*/ 16 h 204"/>
                  <a:gd name="T64" fmla="*/ 88 w 116"/>
                  <a:gd name="T65" fmla="*/ 18 h 204"/>
                  <a:gd name="T66" fmla="*/ 86 w 116"/>
                  <a:gd name="T67" fmla="*/ 32 h 204"/>
                  <a:gd name="T68" fmla="*/ 82 w 116"/>
                  <a:gd name="T69" fmla="*/ 34 h 204"/>
                  <a:gd name="T70" fmla="*/ 78 w 116"/>
                  <a:gd name="T71" fmla="*/ 40 h 204"/>
                  <a:gd name="T72" fmla="*/ 74 w 116"/>
                  <a:gd name="T73" fmla="*/ 46 h 204"/>
                  <a:gd name="T74" fmla="*/ 72 w 116"/>
                  <a:gd name="T75" fmla="*/ 56 h 204"/>
                  <a:gd name="T76" fmla="*/ 68 w 116"/>
                  <a:gd name="T77" fmla="*/ 62 h 204"/>
                  <a:gd name="T78" fmla="*/ 68 w 116"/>
                  <a:gd name="T79" fmla="*/ 68 h 204"/>
                  <a:gd name="T80" fmla="*/ 56 w 116"/>
                  <a:gd name="T81" fmla="*/ 78 h 204"/>
                  <a:gd name="T82" fmla="*/ 54 w 116"/>
                  <a:gd name="T83" fmla="*/ 82 h 204"/>
                  <a:gd name="T84" fmla="*/ 50 w 116"/>
                  <a:gd name="T85" fmla="*/ 92 h 204"/>
                  <a:gd name="T86" fmla="*/ 46 w 116"/>
                  <a:gd name="T87" fmla="*/ 100 h 204"/>
                  <a:gd name="T88" fmla="*/ 40 w 116"/>
                  <a:gd name="T89" fmla="*/ 108 h 204"/>
                  <a:gd name="T90" fmla="*/ 38 w 116"/>
                  <a:gd name="T91" fmla="*/ 122 h 204"/>
                  <a:gd name="T92" fmla="*/ 36 w 116"/>
                  <a:gd name="T93" fmla="*/ 124 h 204"/>
                  <a:gd name="T94" fmla="*/ 30 w 116"/>
                  <a:gd name="T95" fmla="*/ 134 h 204"/>
                  <a:gd name="T96" fmla="*/ 28 w 116"/>
                  <a:gd name="T97" fmla="*/ 128 h 204"/>
                  <a:gd name="T98" fmla="*/ 26 w 116"/>
                  <a:gd name="T99" fmla="*/ 124 h 204"/>
                  <a:gd name="T100" fmla="*/ 18 w 116"/>
                  <a:gd name="T101" fmla="*/ 122 h 204"/>
                  <a:gd name="T102" fmla="*/ 10 w 116"/>
                  <a:gd name="T103" fmla="*/ 126 h 204"/>
                  <a:gd name="T104" fmla="*/ 4 w 116"/>
                  <a:gd name="T105" fmla="*/ 128 h 204"/>
                  <a:gd name="T106" fmla="*/ 0 w 116"/>
                  <a:gd name="T107" fmla="*/ 140 h 204"/>
                  <a:gd name="T108" fmla="*/ 0 w 116"/>
                  <a:gd name="T109" fmla="*/ 144 h 204"/>
                  <a:gd name="T110" fmla="*/ 2 w 116"/>
                  <a:gd name="T111" fmla="*/ 146 h 204"/>
                  <a:gd name="T112" fmla="*/ 0 w 116"/>
                  <a:gd name="T113" fmla="*/ 164 h 204"/>
                  <a:gd name="T114" fmla="*/ 2 w 116"/>
                  <a:gd name="T115" fmla="*/ 168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6" h="204">
                    <a:moveTo>
                      <a:pt x="2" y="168"/>
                    </a:moveTo>
                    <a:lnTo>
                      <a:pt x="2" y="168"/>
                    </a:lnTo>
                    <a:lnTo>
                      <a:pt x="2" y="162"/>
                    </a:lnTo>
                    <a:lnTo>
                      <a:pt x="8" y="162"/>
                    </a:lnTo>
                    <a:lnTo>
                      <a:pt x="4" y="170"/>
                    </a:lnTo>
                    <a:lnTo>
                      <a:pt x="8" y="172"/>
                    </a:lnTo>
                    <a:lnTo>
                      <a:pt x="12" y="172"/>
                    </a:lnTo>
                    <a:lnTo>
                      <a:pt x="12" y="174"/>
                    </a:lnTo>
                    <a:lnTo>
                      <a:pt x="16" y="182"/>
                    </a:lnTo>
                    <a:lnTo>
                      <a:pt x="20" y="188"/>
                    </a:lnTo>
                    <a:lnTo>
                      <a:pt x="18" y="200"/>
                    </a:lnTo>
                    <a:lnTo>
                      <a:pt x="46" y="198"/>
                    </a:lnTo>
                    <a:lnTo>
                      <a:pt x="50" y="198"/>
                    </a:lnTo>
                    <a:lnTo>
                      <a:pt x="56" y="198"/>
                    </a:lnTo>
                    <a:lnTo>
                      <a:pt x="58" y="198"/>
                    </a:lnTo>
                    <a:lnTo>
                      <a:pt x="64" y="196"/>
                    </a:lnTo>
                    <a:lnTo>
                      <a:pt x="72" y="196"/>
                    </a:lnTo>
                    <a:lnTo>
                      <a:pt x="74" y="196"/>
                    </a:lnTo>
                    <a:lnTo>
                      <a:pt x="84" y="196"/>
                    </a:lnTo>
                    <a:lnTo>
                      <a:pt x="92" y="196"/>
                    </a:lnTo>
                    <a:lnTo>
                      <a:pt x="94" y="198"/>
                    </a:lnTo>
                    <a:lnTo>
                      <a:pt x="96" y="200"/>
                    </a:lnTo>
                    <a:lnTo>
                      <a:pt x="100" y="200"/>
                    </a:lnTo>
                    <a:lnTo>
                      <a:pt x="110" y="200"/>
                    </a:lnTo>
                    <a:lnTo>
                      <a:pt x="116" y="204"/>
                    </a:lnTo>
                    <a:lnTo>
                      <a:pt x="114" y="196"/>
                    </a:lnTo>
                    <a:lnTo>
                      <a:pt x="116" y="190"/>
                    </a:lnTo>
                    <a:lnTo>
                      <a:pt x="116" y="188"/>
                    </a:lnTo>
                    <a:lnTo>
                      <a:pt x="114" y="186"/>
                    </a:lnTo>
                    <a:lnTo>
                      <a:pt x="110" y="178"/>
                    </a:lnTo>
                    <a:lnTo>
                      <a:pt x="104" y="172"/>
                    </a:lnTo>
                    <a:lnTo>
                      <a:pt x="100" y="168"/>
                    </a:lnTo>
                    <a:lnTo>
                      <a:pt x="96" y="162"/>
                    </a:lnTo>
                    <a:lnTo>
                      <a:pt x="94" y="156"/>
                    </a:lnTo>
                    <a:lnTo>
                      <a:pt x="86" y="142"/>
                    </a:lnTo>
                    <a:lnTo>
                      <a:pt x="84" y="136"/>
                    </a:lnTo>
                    <a:lnTo>
                      <a:pt x="82" y="134"/>
                    </a:lnTo>
                    <a:lnTo>
                      <a:pt x="78" y="134"/>
                    </a:lnTo>
                    <a:lnTo>
                      <a:pt x="82" y="132"/>
                    </a:lnTo>
                    <a:lnTo>
                      <a:pt x="84" y="128"/>
                    </a:lnTo>
                    <a:lnTo>
                      <a:pt x="88" y="124"/>
                    </a:lnTo>
                    <a:lnTo>
                      <a:pt x="92" y="118"/>
                    </a:lnTo>
                    <a:lnTo>
                      <a:pt x="94" y="108"/>
                    </a:lnTo>
                    <a:lnTo>
                      <a:pt x="100" y="100"/>
                    </a:lnTo>
                    <a:lnTo>
                      <a:pt x="96" y="96"/>
                    </a:lnTo>
                    <a:lnTo>
                      <a:pt x="94" y="88"/>
                    </a:lnTo>
                    <a:lnTo>
                      <a:pt x="84" y="74"/>
                    </a:lnTo>
                    <a:lnTo>
                      <a:pt x="84" y="70"/>
                    </a:lnTo>
                    <a:lnTo>
                      <a:pt x="86" y="64"/>
                    </a:lnTo>
                    <a:lnTo>
                      <a:pt x="96" y="64"/>
                    </a:lnTo>
                    <a:lnTo>
                      <a:pt x="104" y="64"/>
                    </a:lnTo>
                    <a:lnTo>
                      <a:pt x="102" y="56"/>
                    </a:lnTo>
                    <a:lnTo>
                      <a:pt x="102" y="54"/>
                    </a:lnTo>
                    <a:lnTo>
                      <a:pt x="102" y="50"/>
                    </a:lnTo>
                    <a:lnTo>
                      <a:pt x="100" y="44"/>
                    </a:lnTo>
                    <a:lnTo>
                      <a:pt x="100" y="36"/>
                    </a:lnTo>
                    <a:lnTo>
                      <a:pt x="100" y="32"/>
                    </a:lnTo>
                    <a:lnTo>
                      <a:pt x="100" y="26"/>
                    </a:lnTo>
                    <a:lnTo>
                      <a:pt x="100" y="24"/>
                    </a:lnTo>
                    <a:lnTo>
                      <a:pt x="100" y="18"/>
                    </a:lnTo>
                    <a:lnTo>
                      <a:pt x="96" y="16"/>
                    </a:lnTo>
                    <a:lnTo>
                      <a:pt x="96" y="10"/>
                    </a:lnTo>
                    <a:lnTo>
                      <a:pt x="86" y="0"/>
                    </a:lnTo>
                    <a:lnTo>
                      <a:pt x="86" y="16"/>
                    </a:lnTo>
                    <a:lnTo>
                      <a:pt x="88" y="16"/>
                    </a:lnTo>
                    <a:lnTo>
                      <a:pt x="88" y="18"/>
                    </a:lnTo>
                    <a:lnTo>
                      <a:pt x="88" y="26"/>
                    </a:lnTo>
                    <a:lnTo>
                      <a:pt x="86" y="32"/>
                    </a:lnTo>
                    <a:lnTo>
                      <a:pt x="84" y="32"/>
                    </a:lnTo>
                    <a:lnTo>
                      <a:pt x="82" y="34"/>
                    </a:lnTo>
                    <a:lnTo>
                      <a:pt x="82" y="36"/>
                    </a:lnTo>
                    <a:lnTo>
                      <a:pt x="78" y="40"/>
                    </a:lnTo>
                    <a:lnTo>
                      <a:pt x="74" y="44"/>
                    </a:lnTo>
                    <a:lnTo>
                      <a:pt x="74" y="46"/>
                    </a:lnTo>
                    <a:lnTo>
                      <a:pt x="74" y="52"/>
                    </a:lnTo>
                    <a:lnTo>
                      <a:pt x="72" y="56"/>
                    </a:lnTo>
                    <a:lnTo>
                      <a:pt x="68" y="56"/>
                    </a:lnTo>
                    <a:lnTo>
                      <a:pt x="68" y="62"/>
                    </a:lnTo>
                    <a:lnTo>
                      <a:pt x="68" y="64"/>
                    </a:lnTo>
                    <a:lnTo>
                      <a:pt x="68" y="68"/>
                    </a:lnTo>
                    <a:lnTo>
                      <a:pt x="68" y="72"/>
                    </a:lnTo>
                    <a:lnTo>
                      <a:pt x="56" y="78"/>
                    </a:lnTo>
                    <a:lnTo>
                      <a:pt x="54" y="80"/>
                    </a:lnTo>
                    <a:lnTo>
                      <a:pt x="54" y="82"/>
                    </a:lnTo>
                    <a:lnTo>
                      <a:pt x="50" y="88"/>
                    </a:lnTo>
                    <a:lnTo>
                      <a:pt x="50" y="92"/>
                    </a:lnTo>
                    <a:lnTo>
                      <a:pt x="48" y="96"/>
                    </a:lnTo>
                    <a:lnTo>
                      <a:pt x="46" y="100"/>
                    </a:lnTo>
                    <a:lnTo>
                      <a:pt x="44" y="104"/>
                    </a:lnTo>
                    <a:lnTo>
                      <a:pt x="40" y="108"/>
                    </a:lnTo>
                    <a:lnTo>
                      <a:pt x="36" y="116"/>
                    </a:lnTo>
                    <a:lnTo>
                      <a:pt x="38" y="122"/>
                    </a:lnTo>
                    <a:lnTo>
                      <a:pt x="38" y="124"/>
                    </a:lnTo>
                    <a:lnTo>
                      <a:pt x="36" y="124"/>
                    </a:lnTo>
                    <a:lnTo>
                      <a:pt x="32" y="132"/>
                    </a:lnTo>
                    <a:lnTo>
                      <a:pt x="30" y="134"/>
                    </a:lnTo>
                    <a:lnTo>
                      <a:pt x="26" y="134"/>
                    </a:lnTo>
                    <a:lnTo>
                      <a:pt x="28" y="128"/>
                    </a:lnTo>
                    <a:lnTo>
                      <a:pt x="28" y="126"/>
                    </a:lnTo>
                    <a:lnTo>
                      <a:pt x="26" y="124"/>
                    </a:lnTo>
                    <a:lnTo>
                      <a:pt x="20" y="122"/>
                    </a:lnTo>
                    <a:lnTo>
                      <a:pt x="18" y="122"/>
                    </a:lnTo>
                    <a:lnTo>
                      <a:pt x="16" y="124"/>
                    </a:lnTo>
                    <a:lnTo>
                      <a:pt x="10" y="126"/>
                    </a:lnTo>
                    <a:lnTo>
                      <a:pt x="4" y="126"/>
                    </a:lnTo>
                    <a:lnTo>
                      <a:pt x="4" y="128"/>
                    </a:lnTo>
                    <a:lnTo>
                      <a:pt x="2" y="136"/>
                    </a:lnTo>
                    <a:lnTo>
                      <a:pt x="0" y="140"/>
                    </a:lnTo>
                    <a:lnTo>
                      <a:pt x="0" y="142"/>
                    </a:lnTo>
                    <a:lnTo>
                      <a:pt x="0" y="144"/>
                    </a:lnTo>
                    <a:lnTo>
                      <a:pt x="0" y="146"/>
                    </a:lnTo>
                    <a:lnTo>
                      <a:pt x="2" y="146"/>
                    </a:lnTo>
                    <a:lnTo>
                      <a:pt x="0" y="154"/>
                    </a:lnTo>
                    <a:lnTo>
                      <a:pt x="0" y="164"/>
                    </a:lnTo>
                    <a:lnTo>
                      <a:pt x="2" y="168"/>
                    </a:lnTo>
                    <a:lnTo>
                      <a:pt x="2" y="168"/>
                    </a:lnTo>
                    <a:lnTo>
                      <a:pt x="2" y="16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2" name="Freeform 1692"/>
              <p:cNvSpPr>
                <a:spLocks/>
              </p:cNvSpPr>
              <p:nvPr/>
            </p:nvSpPr>
            <p:spPr bwMode="auto">
              <a:xfrm>
                <a:off x="3019425" y="4022725"/>
                <a:ext cx="123825" cy="136525"/>
              </a:xfrm>
              <a:custGeom>
                <a:avLst/>
                <a:gdLst>
                  <a:gd name="T0" fmla="*/ 6 w 78"/>
                  <a:gd name="T1" fmla="*/ 60 h 86"/>
                  <a:gd name="T2" fmla="*/ 6 w 78"/>
                  <a:gd name="T3" fmla="*/ 60 h 86"/>
                  <a:gd name="T4" fmla="*/ 16 w 78"/>
                  <a:gd name="T5" fmla="*/ 78 h 86"/>
                  <a:gd name="T6" fmla="*/ 18 w 78"/>
                  <a:gd name="T7" fmla="*/ 74 h 86"/>
                  <a:gd name="T8" fmla="*/ 20 w 78"/>
                  <a:gd name="T9" fmla="*/ 74 h 86"/>
                  <a:gd name="T10" fmla="*/ 24 w 78"/>
                  <a:gd name="T11" fmla="*/ 74 h 86"/>
                  <a:gd name="T12" fmla="*/ 20 w 78"/>
                  <a:gd name="T13" fmla="*/ 82 h 86"/>
                  <a:gd name="T14" fmla="*/ 28 w 78"/>
                  <a:gd name="T15" fmla="*/ 86 h 86"/>
                  <a:gd name="T16" fmla="*/ 30 w 78"/>
                  <a:gd name="T17" fmla="*/ 80 h 86"/>
                  <a:gd name="T18" fmla="*/ 36 w 78"/>
                  <a:gd name="T19" fmla="*/ 78 h 86"/>
                  <a:gd name="T20" fmla="*/ 40 w 78"/>
                  <a:gd name="T21" fmla="*/ 74 h 86"/>
                  <a:gd name="T22" fmla="*/ 46 w 78"/>
                  <a:gd name="T23" fmla="*/ 72 h 86"/>
                  <a:gd name="T24" fmla="*/ 56 w 78"/>
                  <a:gd name="T25" fmla="*/ 74 h 86"/>
                  <a:gd name="T26" fmla="*/ 58 w 78"/>
                  <a:gd name="T27" fmla="*/ 70 h 86"/>
                  <a:gd name="T28" fmla="*/ 64 w 78"/>
                  <a:gd name="T29" fmla="*/ 64 h 86"/>
                  <a:gd name="T30" fmla="*/ 74 w 78"/>
                  <a:gd name="T31" fmla="*/ 60 h 86"/>
                  <a:gd name="T32" fmla="*/ 76 w 78"/>
                  <a:gd name="T33" fmla="*/ 50 h 86"/>
                  <a:gd name="T34" fmla="*/ 78 w 78"/>
                  <a:gd name="T35" fmla="*/ 38 h 86"/>
                  <a:gd name="T36" fmla="*/ 76 w 78"/>
                  <a:gd name="T37" fmla="*/ 32 h 86"/>
                  <a:gd name="T38" fmla="*/ 74 w 78"/>
                  <a:gd name="T39" fmla="*/ 26 h 86"/>
                  <a:gd name="T40" fmla="*/ 74 w 78"/>
                  <a:gd name="T41" fmla="*/ 22 h 86"/>
                  <a:gd name="T42" fmla="*/ 72 w 78"/>
                  <a:gd name="T43" fmla="*/ 14 h 86"/>
                  <a:gd name="T44" fmla="*/ 72 w 78"/>
                  <a:gd name="T45" fmla="*/ 6 h 86"/>
                  <a:gd name="T46" fmla="*/ 66 w 78"/>
                  <a:gd name="T47" fmla="*/ 6 h 86"/>
                  <a:gd name="T48" fmla="*/ 62 w 78"/>
                  <a:gd name="T49" fmla="*/ 4 h 86"/>
                  <a:gd name="T50" fmla="*/ 56 w 78"/>
                  <a:gd name="T51" fmla="*/ 0 h 86"/>
                  <a:gd name="T52" fmla="*/ 54 w 78"/>
                  <a:gd name="T53" fmla="*/ 6 h 86"/>
                  <a:gd name="T54" fmla="*/ 54 w 78"/>
                  <a:gd name="T55" fmla="*/ 14 h 86"/>
                  <a:gd name="T56" fmla="*/ 48 w 78"/>
                  <a:gd name="T57" fmla="*/ 16 h 86"/>
                  <a:gd name="T58" fmla="*/ 44 w 78"/>
                  <a:gd name="T59" fmla="*/ 10 h 86"/>
                  <a:gd name="T60" fmla="*/ 40 w 78"/>
                  <a:gd name="T61" fmla="*/ 6 h 86"/>
                  <a:gd name="T62" fmla="*/ 34 w 78"/>
                  <a:gd name="T63" fmla="*/ 6 h 86"/>
                  <a:gd name="T64" fmla="*/ 30 w 78"/>
                  <a:gd name="T65" fmla="*/ 10 h 86"/>
                  <a:gd name="T66" fmla="*/ 24 w 78"/>
                  <a:gd name="T67" fmla="*/ 16 h 86"/>
                  <a:gd name="T68" fmla="*/ 18 w 78"/>
                  <a:gd name="T69" fmla="*/ 16 h 86"/>
                  <a:gd name="T70" fmla="*/ 14 w 78"/>
                  <a:gd name="T71" fmla="*/ 16 h 86"/>
                  <a:gd name="T72" fmla="*/ 6 w 78"/>
                  <a:gd name="T73" fmla="*/ 18 h 86"/>
                  <a:gd name="T74" fmla="*/ 4 w 78"/>
                  <a:gd name="T75" fmla="*/ 22 h 86"/>
                  <a:gd name="T76" fmla="*/ 0 w 78"/>
                  <a:gd name="T77" fmla="*/ 28 h 86"/>
                  <a:gd name="T78" fmla="*/ 0 w 78"/>
                  <a:gd name="T79" fmla="*/ 42 h 86"/>
                  <a:gd name="T80" fmla="*/ 6 w 78"/>
                  <a:gd name="T81" fmla="*/ 50 h 86"/>
                  <a:gd name="T82" fmla="*/ 6 w 78"/>
                  <a:gd name="T83" fmla="*/ 60 h 86"/>
                  <a:gd name="T84" fmla="*/ 6 w 78"/>
                  <a:gd name="T85" fmla="*/ 60 h 86"/>
                  <a:gd name="T86" fmla="*/ 6 w 78"/>
                  <a:gd name="T87" fmla="*/ 6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 h="86">
                    <a:moveTo>
                      <a:pt x="6" y="60"/>
                    </a:moveTo>
                    <a:lnTo>
                      <a:pt x="6" y="60"/>
                    </a:lnTo>
                    <a:lnTo>
                      <a:pt x="16" y="78"/>
                    </a:lnTo>
                    <a:lnTo>
                      <a:pt x="18" y="74"/>
                    </a:lnTo>
                    <a:lnTo>
                      <a:pt x="20" y="74"/>
                    </a:lnTo>
                    <a:lnTo>
                      <a:pt x="24" y="74"/>
                    </a:lnTo>
                    <a:lnTo>
                      <a:pt x="20" y="82"/>
                    </a:lnTo>
                    <a:lnTo>
                      <a:pt x="28" y="86"/>
                    </a:lnTo>
                    <a:lnTo>
                      <a:pt x="30" y="80"/>
                    </a:lnTo>
                    <a:lnTo>
                      <a:pt x="36" y="78"/>
                    </a:lnTo>
                    <a:lnTo>
                      <a:pt x="40" y="74"/>
                    </a:lnTo>
                    <a:lnTo>
                      <a:pt x="46" y="72"/>
                    </a:lnTo>
                    <a:lnTo>
                      <a:pt x="56" y="74"/>
                    </a:lnTo>
                    <a:lnTo>
                      <a:pt x="58" y="70"/>
                    </a:lnTo>
                    <a:lnTo>
                      <a:pt x="64" y="64"/>
                    </a:lnTo>
                    <a:lnTo>
                      <a:pt x="74" y="60"/>
                    </a:lnTo>
                    <a:lnTo>
                      <a:pt x="76" y="50"/>
                    </a:lnTo>
                    <a:lnTo>
                      <a:pt x="78" y="38"/>
                    </a:lnTo>
                    <a:lnTo>
                      <a:pt x="76" y="32"/>
                    </a:lnTo>
                    <a:lnTo>
                      <a:pt x="74" y="26"/>
                    </a:lnTo>
                    <a:lnTo>
                      <a:pt x="74" y="22"/>
                    </a:lnTo>
                    <a:lnTo>
                      <a:pt x="72" y="14"/>
                    </a:lnTo>
                    <a:lnTo>
                      <a:pt x="72" y="6"/>
                    </a:lnTo>
                    <a:lnTo>
                      <a:pt x="66" y="6"/>
                    </a:lnTo>
                    <a:lnTo>
                      <a:pt x="62" y="4"/>
                    </a:lnTo>
                    <a:lnTo>
                      <a:pt x="56" y="0"/>
                    </a:lnTo>
                    <a:lnTo>
                      <a:pt x="54" y="6"/>
                    </a:lnTo>
                    <a:lnTo>
                      <a:pt x="54" y="14"/>
                    </a:lnTo>
                    <a:lnTo>
                      <a:pt x="48" y="16"/>
                    </a:lnTo>
                    <a:lnTo>
                      <a:pt x="44" y="10"/>
                    </a:lnTo>
                    <a:lnTo>
                      <a:pt x="40" y="6"/>
                    </a:lnTo>
                    <a:lnTo>
                      <a:pt x="34" y="6"/>
                    </a:lnTo>
                    <a:lnTo>
                      <a:pt x="30" y="10"/>
                    </a:lnTo>
                    <a:lnTo>
                      <a:pt x="24" y="16"/>
                    </a:lnTo>
                    <a:lnTo>
                      <a:pt x="18" y="16"/>
                    </a:lnTo>
                    <a:lnTo>
                      <a:pt x="14" y="16"/>
                    </a:lnTo>
                    <a:lnTo>
                      <a:pt x="6" y="18"/>
                    </a:lnTo>
                    <a:lnTo>
                      <a:pt x="4" y="22"/>
                    </a:lnTo>
                    <a:lnTo>
                      <a:pt x="0" y="28"/>
                    </a:lnTo>
                    <a:lnTo>
                      <a:pt x="0" y="42"/>
                    </a:lnTo>
                    <a:lnTo>
                      <a:pt x="6" y="50"/>
                    </a:lnTo>
                    <a:lnTo>
                      <a:pt x="6" y="60"/>
                    </a:lnTo>
                    <a:lnTo>
                      <a:pt x="6" y="60"/>
                    </a:lnTo>
                    <a:lnTo>
                      <a:pt x="6" y="6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3" name="Freeform 1693"/>
              <p:cNvSpPr>
                <a:spLocks/>
              </p:cNvSpPr>
              <p:nvPr/>
            </p:nvSpPr>
            <p:spPr bwMode="auto">
              <a:xfrm>
                <a:off x="1336675" y="4533900"/>
                <a:ext cx="50800" cy="57150"/>
              </a:xfrm>
              <a:custGeom>
                <a:avLst/>
                <a:gdLst>
                  <a:gd name="T0" fmla="*/ 0 w 32"/>
                  <a:gd name="T1" fmla="*/ 12 h 36"/>
                  <a:gd name="T2" fmla="*/ 0 w 32"/>
                  <a:gd name="T3" fmla="*/ 12 h 36"/>
                  <a:gd name="T4" fmla="*/ 0 w 32"/>
                  <a:gd name="T5" fmla="*/ 10 h 36"/>
                  <a:gd name="T6" fmla="*/ 0 w 32"/>
                  <a:gd name="T7" fmla="*/ 2 h 36"/>
                  <a:gd name="T8" fmla="*/ 2 w 32"/>
                  <a:gd name="T9" fmla="*/ 2 h 36"/>
                  <a:gd name="T10" fmla="*/ 2 w 32"/>
                  <a:gd name="T11" fmla="*/ 0 h 36"/>
                  <a:gd name="T12" fmla="*/ 4 w 32"/>
                  <a:gd name="T13" fmla="*/ 2 h 36"/>
                  <a:gd name="T14" fmla="*/ 6 w 32"/>
                  <a:gd name="T15" fmla="*/ 8 h 36"/>
                  <a:gd name="T16" fmla="*/ 6 w 32"/>
                  <a:gd name="T17" fmla="*/ 10 h 36"/>
                  <a:gd name="T18" fmla="*/ 10 w 32"/>
                  <a:gd name="T19" fmla="*/ 8 h 36"/>
                  <a:gd name="T20" fmla="*/ 12 w 32"/>
                  <a:gd name="T21" fmla="*/ 4 h 36"/>
                  <a:gd name="T22" fmla="*/ 14 w 32"/>
                  <a:gd name="T23" fmla="*/ 2 h 36"/>
                  <a:gd name="T24" fmla="*/ 14 w 32"/>
                  <a:gd name="T25" fmla="*/ 0 h 36"/>
                  <a:gd name="T26" fmla="*/ 22 w 32"/>
                  <a:gd name="T27" fmla="*/ 2 h 36"/>
                  <a:gd name="T28" fmla="*/ 24 w 32"/>
                  <a:gd name="T29" fmla="*/ 2 h 36"/>
                  <a:gd name="T30" fmla="*/ 24 w 32"/>
                  <a:gd name="T31" fmla="*/ 8 h 36"/>
                  <a:gd name="T32" fmla="*/ 24 w 32"/>
                  <a:gd name="T33" fmla="*/ 10 h 36"/>
                  <a:gd name="T34" fmla="*/ 26 w 32"/>
                  <a:gd name="T35" fmla="*/ 12 h 36"/>
                  <a:gd name="T36" fmla="*/ 30 w 32"/>
                  <a:gd name="T37" fmla="*/ 12 h 36"/>
                  <a:gd name="T38" fmla="*/ 32 w 32"/>
                  <a:gd name="T39" fmla="*/ 12 h 36"/>
                  <a:gd name="T40" fmla="*/ 26 w 32"/>
                  <a:gd name="T41" fmla="*/ 20 h 36"/>
                  <a:gd name="T42" fmla="*/ 22 w 32"/>
                  <a:gd name="T43" fmla="*/ 26 h 36"/>
                  <a:gd name="T44" fmla="*/ 20 w 32"/>
                  <a:gd name="T45" fmla="*/ 34 h 36"/>
                  <a:gd name="T46" fmla="*/ 14 w 32"/>
                  <a:gd name="T47" fmla="*/ 36 h 36"/>
                  <a:gd name="T48" fmla="*/ 4 w 32"/>
                  <a:gd name="T49" fmla="*/ 36 h 36"/>
                  <a:gd name="T50" fmla="*/ 2 w 32"/>
                  <a:gd name="T51" fmla="*/ 12 h 36"/>
                  <a:gd name="T52" fmla="*/ 0 w 32"/>
                  <a:gd name="T53" fmla="*/ 12 h 36"/>
                  <a:gd name="T54" fmla="*/ 0 w 32"/>
                  <a:gd name="T55" fmla="*/ 12 h 36"/>
                  <a:gd name="T56" fmla="*/ 0 w 32"/>
                  <a:gd name="T57"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2" h="36">
                    <a:moveTo>
                      <a:pt x="0" y="12"/>
                    </a:moveTo>
                    <a:lnTo>
                      <a:pt x="0" y="12"/>
                    </a:lnTo>
                    <a:lnTo>
                      <a:pt x="0" y="10"/>
                    </a:lnTo>
                    <a:lnTo>
                      <a:pt x="0" y="2"/>
                    </a:lnTo>
                    <a:lnTo>
                      <a:pt x="2" y="2"/>
                    </a:lnTo>
                    <a:lnTo>
                      <a:pt x="2" y="0"/>
                    </a:lnTo>
                    <a:lnTo>
                      <a:pt x="4" y="2"/>
                    </a:lnTo>
                    <a:lnTo>
                      <a:pt x="6" y="8"/>
                    </a:lnTo>
                    <a:lnTo>
                      <a:pt x="6" y="10"/>
                    </a:lnTo>
                    <a:lnTo>
                      <a:pt x="10" y="8"/>
                    </a:lnTo>
                    <a:lnTo>
                      <a:pt x="12" y="4"/>
                    </a:lnTo>
                    <a:lnTo>
                      <a:pt x="14" y="2"/>
                    </a:lnTo>
                    <a:lnTo>
                      <a:pt x="14" y="0"/>
                    </a:lnTo>
                    <a:lnTo>
                      <a:pt x="22" y="2"/>
                    </a:lnTo>
                    <a:lnTo>
                      <a:pt x="24" y="2"/>
                    </a:lnTo>
                    <a:lnTo>
                      <a:pt x="24" y="8"/>
                    </a:lnTo>
                    <a:lnTo>
                      <a:pt x="24" y="10"/>
                    </a:lnTo>
                    <a:lnTo>
                      <a:pt x="26" y="12"/>
                    </a:lnTo>
                    <a:lnTo>
                      <a:pt x="30" y="12"/>
                    </a:lnTo>
                    <a:lnTo>
                      <a:pt x="32" y="12"/>
                    </a:lnTo>
                    <a:lnTo>
                      <a:pt x="26" y="20"/>
                    </a:lnTo>
                    <a:lnTo>
                      <a:pt x="22" y="26"/>
                    </a:lnTo>
                    <a:lnTo>
                      <a:pt x="20" y="34"/>
                    </a:lnTo>
                    <a:lnTo>
                      <a:pt x="14" y="36"/>
                    </a:lnTo>
                    <a:lnTo>
                      <a:pt x="4" y="36"/>
                    </a:lnTo>
                    <a:lnTo>
                      <a:pt x="2" y="12"/>
                    </a:lnTo>
                    <a:lnTo>
                      <a:pt x="0" y="12"/>
                    </a:lnTo>
                    <a:lnTo>
                      <a:pt x="0" y="12"/>
                    </a:lnTo>
                    <a:lnTo>
                      <a:pt x="0"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4" name="Freeform 1694"/>
              <p:cNvSpPr>
                <a:spLocks/>
              </p:cNvSpPr>
              <p:nvPr/>
            </p:nvSpPr>
            <p:spPr bwMode="auto">
              <a:xfrm>
                <a:off x="2794000" y="3660775"/>
                <a:ext cx="200025" cy="476250"/>
              </a:xfrm>
              <a:custGeom>
                <a:avLst/>
                <a:gdLst>
                  <a:gd name="T0" fmla="*/ 98 w 126"/>
                  <a:gd name="T1" fmla="*/ 292 h 300"/>
                  <a:gd name="T2" fmla="*/ 104 w 126"/>
                  <a:gd name="T3" fmla="*/ 266 h 300"/>
                  <a:gd name="T4" fmla="*/ 88 w 126"/>
                  <a:gd name="T5" fmla="*/ 236 h 300"/>
                  <a:gd name="T6" fmla="*/ 94 w 126"/>
                  <a:gd name="T7" fmla="*/ 210 h 300"/>
                  <a:gd name="T8" fmla="*/ 78 w 126"/>
                  <a:gd name="T9" fmla="*/ 182 h 300"/>
                  <a:gd name="T10" fmla="*/ 78 w 126"/>
                  <a:gd name="T11" fmla="*/ 156 h 300"/>
                  <a:gd name="T12" fmla="*/ 90 w 126"/>
                  <a:gd name="T13" fmla="*/ 146 h 300"/>
                  <a:gd name="T14" fmla="*/ 96 w 126"/>
                  <a:gd name="T15" fmla="*/ 134 h 300"/>
                  <a:gd name="T16" fmla="*/ 116 w 126"/>
                  <a:gd name="T17" fmla="*/ 136 h 300"/>
                  <a:gd name="T18" fmla="*/ 126 w 126"/>
                  <a:gd name="T19" fmla="*/ 116 h 300"/>
                  <a:gd name="T20" fmla="*/ 112 w 126"/>
                  <a:gd name="T21" fmla="*/ 98 h 300"/>
                  <a:gd name="T22" fmla="*/ 100 w 126"/>
                  <a:gd name="T23" fmla="*/ 92 h 300"/>
                  <a:gd name="T24" fmla="*/ 98 w 126"/>
                  <a:gd name="T25" fmla="*/ 80 h 300"/>
                  <a:gd name="T26" fmla="*/ 96 w 126"/>
                  <a:gd name="T27" fmla="*/ 64 h 300"/>
                  <a:gd name="T28" fmla="*/ 82 w 126"/>
                  <a:gd name="T29" fmla="*/ 70 h 300"/>
                  <a:gd name="T30" fmla="*/ 78 w 126"/>
                  <a:gd name="T31" fmla="*/ 64 h 300"/>
                  <a:gd name="T32" fmla="*/ 80 w 126"/>
                  <a:gd name="T33" fmla="*/ 46 h 300"/>
                  <a:gd name="T34" fmla="*/ 88 w 126"/>
                  <a:gd name="T35" fmla="*/ 26 h 300"/>
                  <a:gd name="T36" fmla="*/ 82 w 126"/>
                  <a:gd name="T37" fmla="*/ 8 h 300"/>
                  <a:gd name="T38" fmla="*/ 72 w 126"/>
                  <a:gd name="T39" fmla="*/ 2 h 300"/>
                  <a:gd name="T40" fmla="*/ 62 w 126"/>
                  <a:gd name="T41" fmla="*/ 18 h 300"/>
                  <a:gd name="T42" fmla="*/ 50 w 126"/>
                  <a:gd name="T43" fmla="*/ 34 h 300"/>
                  <a:gd name="T44" fmla="*/ 32 w 126"/>
                  <a:gd name="T45" fmla="*/ 48 h 300"/>
                  <a:gd name="T46" fmla="*/ 34 w 126"/>
                  <a:gd name="T47" fmla="*/ 58 h 300"/>
                  <a:gd name="T48" fmla="*/ 16 w 126"/>
                  <a:gd name="T49" fmla="*/ 70 h 300"/>
                  <a:gd name="T50" fmla="*/ 18 w 126"/>
                  <a:gd name="T51" fmla="*/ 98 h 300"/>
                  <a:gd name="T52" fmla="*/ 14 w 126"/>
                  <a:gd name="T53" fmla="*/ 110 h 300"/>
                  <a:gd name="T54" fmla="*/ 6 w 126"/>
                  <a:gd name="T55" fmla="*/ 112 h 300"/>
                  <a:gd name="T56" fmla="*/ 4 w 126"/>
                  <a:gd name="T57" fmla="*/ 122 h 300"/>
                  <a:gd name="T58" fmla="*/ 4 w 126"/>
                  <a:gd name="T59" fmla="*/ 136 h 300"/>
                  <a:gd name="T60" fmla="*/ 8 w 126"/>
                  <a:gd name="T61" fmla="*/ 138 h 300"/>
                  <a:gd name="T62" fmla="*/ 18 w 126"/>
                  <a:gd name="T63" fmla="*/ 152 h 300"/>
                  <a:gd name="T64" fmla="*/ 30 w 126"/>
                  <a:gd name="T65" fmla="*/ 172 h 300"/>
                  <a:gd name="T66" fmla="*/ 26 w 126"/>
                  <a:gd name="T67" fmla="*/ 186 h 300"/>
                  <a:gd name="T68" fmla="*/ 24 w 126"/>
                  <a:gd name="T69" fmla="*/ 210 h 300"/>
                  <a:gd name="T70" fmla="*/ 52 w 126"/>
                  <a:gd name="T71" fmla="*/ 204 h 300"/>
                  <a:gd name="T72" fmla="*/ 54 w 126"/>
                  <a:gd name="T73" fmla="*/ 192 h 300"/>
                  <a:gd name="T74" fmla="*/ 72 w 126"/>
                  <a:gd name="T75" fmla="*/ 202 h 300"/>
                  <a:gd name="T76" fmla="*/ 70 w 126"/>
                  <a:gd name="T77" fmla="*/ 212 h 300"/>
                  <a:gd name="T78" fmla="*/ 78 w 126"/>
                  <a:gd name="T79" fmla="*/ 222 h 300"/>
                  <a:gd name="T80" fmla="*/ 80 w 126"/>
                  <a:gd name="T81" fmla="*/ 250 h 300"/>
                  <a:gd name="T82" fmla="*/ 88 w 126"/>
                  <a:gd name="T83" fmla="*/ 272 h 300"/>
                  <a:gd name="T84" fmla="*/ 88 w 126"/>
                  <a:gd name="T85" fmla="*/ 280 h 300"/>
                  <a:gd name="T86" fmla="*/ 94 w 126"/>
                  <a:gd name="T87" fmla="*/ 298 h 300"/>
                  <a:gd name="T88" fmla="*/ 94 w 126"/>
                  <a:gd name="T89" fmla="*/ 30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6" h="300">
                    <a:moveTo>
                      <a:pt x="94" y="300"/>
                    </a:moveTo>
                    <a:lnTo>
                      <a:pt x="96" y="300"/>
                    </a:lnTo>
                    <a:lnTo>
                      <a:pt x="98" y="292"/>
                    </a:lnTo>
                    <a:lnTo>
                      <a:pt x="100" y="284"/>
                    </a:lnTo>
                    <a:lnTo>
                      <a:pt x="104" y="276"/>
                    </a:lnTo>
                    <a:lnTo>
                      <a:pt x="104" y="266"/>
                    </a:lnTo>
                    <a:lnTo>
                      <a:pt x="98" y="256"/>
                    </a:lnTo>
                    <a:lnTo>
                      <a:pt x="94" y="248"/>
                    </a:lnTo>
                    <a:lnTo>
                      <a:pt x="88" y="236"/>
                    </a:lnTo>
                    <a:lnTo>
                      <a:pt x="86" y="220"/>
                    </a:lnTo>
                    <a:lnTo>
                      <a:pt x="94" y="218"/>
                    </a:lnTo>
                    <a:lnTo>
                      <a:pt x="94" y="210"/>
                    </a:lnTo>
                    <a:lnTo>
                      <a:pt x="86" y="202"/>
                    </a:lnTo>
                    <a:lnTo>
                      <a:pt x="80" y="194"/>
                    </a:lnTo>
                    <a:lnTo>
                      <a:pt x="78" y="182"/>
                    </a:lnTo>
                    <a:lnTo>
                      <a:pt x="80" y="172"/>
                    </a:lnTo>
                    <a:lnTo>
                      <a:pt x="80" y="166"/>
                    </a:lnTo>
                    <a:lnTo>
                      <a:pt x="78" y="156"/>
                    </a:lnTo>
                    <a:lnTo>
                      <a:pt x="80" y="152"/>
                    </a:lnTo>
                    <a:lnTo>
                      <a:pt x="86" y="152"/>
                    </a:lnTo>
                    <a:lnTo>
                      <a:pt x="90" y="146"/>
                    </a:lnTo>
                    <a:lnTo>
                      <a:pt x="94" y="146"/>
                    </a:lnTo>
                    <a:lnTo>
                      <a:pt x="94" y="140"/>
                    </a:lnTo>
                    <a:lnTo>
                      <a:pt x="96" y="134"/>
                    </a:lnTo>
                    <a:lnTo>
                      <a:pt x="100" y="134"/>
                    </a:lnTo>
                    <a:lnTo>
                      <a:pt x="104" y="136"/>
                    </a:lnTo>
                    <a:lnTo>
                      <a:pt x="116" y="136"/>
                    </a:lnTo>
                    <a:lnTo>
                      <a:pt x="118" y="128"/>
                    </a:lnTo>
                    <a:lnTo>
                      <a:pt x="118" y="120"/>
                    </a:lnTo>
                    <a:lnTo>
                      <a:pt x="126" y="116"/>
                    </a:lnTo>
                    <a:lnTo>
                      <a:pt x="114" y="112"/>
                    </a:lnTo>
                    <a:lnTo>
                      <a:pt x="114" y="106"/>
                    </a:lnTo>
                    <a:lnTo>
                      <a:pt x="112" y="98"/>
                    </a:lnTo>
                    <a:lnTo>
                      <a:pt x="106" y="98"/>
                    </a:lnTo>
                    <a:lnTo>
                      <a:pt x="100" y="94"/>
                    </a:lnTo>
                    <a:lnTo>
                      <a:pt x="100" y="92"/>
                    </a:lnTo>
                    <a:lnTo>
                      <a:pt x="106" y="82"/>
                    </a:lnTo>
                    <a:lnTo>
                      <a:pt x="104" y="80"/>
                    </a:lnTo>
                    <a:lnTo>
                      <a:pt x="98" y="80"/>
                    </a:lnTo>
                    <a:lnTo>
                      <a:pt x="96" y="74"/>
                    </a:lnTo>
                    <a:lnTo>
                      <a:pt x="98" y="70"/>
                    </a:lnTo>
                    <a:lnTo>
                      <a:pt x="96" y="64"/>
                    </a:lnTo>
                    <a:lnTo>
                      <a:pt x="90" y="64"/>
                    </a:lnTo>
                    <a:lnTo>
                      <a:pt x="86" y="66"/>
                    </a:lnTo>
                    <a:lnTo>
                      <a:pt x="82" y="70"/>
                    </a:lnTo>
                    <a:lnTo>
                      <a:pt x="80" y="72"/>
                    </a:lnTo>
                    <a:lnTo>
                      <a:pt x="78" y="70"/>
                    </a:lnTo>
                    <a:lnTo>
                      <a:pt x="78" y="64"/>
                    </a:lnTo>
                    <a:lnTo>
                      <a:pt x="76" y="58"/>
                    </a:lnTo>
                    <a:lnTo>
                      <a:pt x="76" y="54"/>
                    </a:lnTo>
                    <a:lnTo>
                      <a:pt x="80" y="46"/>
                    </a:lnTo>
                    <a:lnTo>
                      <a:pt x="86" y="42"/>
                    </a:lnTo>
                    <a:lnTo>
                      <a:pt x="86" y="30"/>
                    </a:lnTo>
                    <a:lnTo>
                      <a:pt x="88" y="26"/>
                    </a:lnTo>
                    <a:lnTo>
                      <a:pt x="86" y="20"/>
                    </a:lnTo>
                    <a:lnTo>
                      <a:pt x="88" y="12"/>
                    </a:lnTo>
                    <a:lnTo>
                      <a:pt x="82" y="8"/>
                    </a:lnTo>
                    <a:lnTo>
                      <a:pt x="82" y="0"/>
                    </a:lnTo>
                    <a:lnTo>
                      <a:pt x="78" y="0"/>
                    </a:lnTo>
                    <a:lnTo>
                      <a:pt x="72" y="2"/>
                    </a:lnTo>
                    <a:lnTo>
                      <a:pt x="72" y="10"/>
                    </a:lnTo>
                    <a:lnTo>
                      <a:pt x="68" y="20"/>
                    </a:lnTo>
                    <a:lnTo>
                      <a:pt x="62" y="18"/>
                    </a:lnTo>
                    <a:lnTo>
                      <a:pt x="54" y="20"/>
                    </a:lnTo>
                    <a:lnTo>
                      <a:pt x="50" y="30"/>
                    </a:lnTo>
                    <a:lnTo>
                      <a:pt x="50" y="34"/>
                    </a:lnTo>
                    <a:lnTo>
                      <a:pt x="42" y="42"/>
                    </a:lnTo>
                    <a:lnTo>
                      <a:pt x="40" y="46"/>
                    </a:lnTo>
                    <a:lnTo>
                      <a:pt x="32" y="48"/>
                    </a:lnTo>
                    <a:lnTo>
                      <a:pt x="30" y="52"/>
                    </a:lnTo>
                    <a:lnTo>
                      <a:pt x="34" y="54"/>
                    </a:lnTo>
                    <a:lnTo>
                      <a:pt x="34" y="58"/>
                    </a:lnTo>
                    <a:lnTo>
                      <a:pt x="30" y="66"/>
                    </a:lnTo>
                    <a:lnTo>
                      <a:pt x="26" y="76"/>
                    </a:lnTo>
                    <a:lnTo>
                      <a:pt x="16" y="70"/>
                    </a:lnTo>
                    <a:lnTo>
                      <a:pt x="16" y="84"/>
                    </a:lnTo>
                    <a:lnTo>
                      <a:pt x="18" y="90"/>
                    </a:lnTo>
                    <a:lnTo>
                      <a:pt x="18" y="98"/>
                    </a:lnTo>
                    <a:lnTo>
                      <a:pt x="18" y="102"/>
                    </a:lnTo>
                    <a:lnTo>
                      <a:pt x="16" y="106"/>
                    </a:lnTo>
                    <a:lnTo>
                      <a:pt x="14" y="110"/>
                    </a:lnTo>
                    <a:lnTo>
                      <a:pt x="8" y="106"/>
                    </a:lnTo>
                    <a:lnTo>
                      <a:pt x="6" y="108"/>
                    </a:lnTo>
                    <a:lnTo>
                      <a:pt x="6" y="112"/>
                    </a:lnTo>
                    <a:lnTo>
                      <a:pt x="8" y="118"/>
                    </a:lnTo>
                    <a:lnTo>
                      <a:pt x="8" y="126"/>
                    </a:lnTo>
                    <a:lnTo>
                      <a:pt x="4" y="122"/>
                    </a:lnTo>
                    <a:lnTo>
                      <a:pt x="0" y="126"/>
                    </a:lnTo>
                    <a:lnTo>
                      <a:pt x="0" y="130"/>
                    </a:lnTo>
                    <a:lnTo>
                      <a:pt x="4" y="136"/>
                    </a:lnTo>
                    <a:lnTo>
                      <a:pt x="4" y="140"/>
                    </a:lnTo>
                    <a:lnTo>
                      <a:pt x="6" y="140"/>
                    </a:lnTo>
                    <a:lnTo>
                      <a:pt x="8" y="138"/>
                    </a:lnTo>
                    <a:lnTo>
                      <a:pt x="12" y="136"/>
                    </a:lnTo>
                    <a:lnTo>
                      <a:pt x="16" y="136"/>
                    </a:lnTo>
                    <a:lnTo>
                      <a:pt x="18" y="152"/>
                    </a:lnTo>
                    <a:lnTo>
                      <a:pt x="22" y="164"/>
                    </a:lnTo>
                    <a:lnTo>
                      <a:pt x="26" y="170"/>
                    </a:lnTo>
                    <a:lnTo>
                      <a:pt x="30" y="172"/>
                    </a:lnTo>
                    <a:lnTo>
                      <a:pt x="30" y="176"/>
                    </a:lnTo>
                    <a:lnTo>
                      <a:pt x="30" y="182"/>
                    </a:lnTo>
                    <a:lnTo>
                      <a:pt x="26" y="186"/>
                    </a:lnTo>
                    <a:lnTo>
                      <a:pt x="24" y="194"/>
                    </a:lnTo>
                    <a:lnTo>
                      <a:pt x="24" y="202"/>
                    </a:lnTo>
                    <a:lnTo>
                      <a:pt x="24" y="210"/>
                    </a:lnTo>
                    <a:lnTo>
                      <a:pt x="40" y="210"/>
                    </a:lnTo>
                    <a:lnTo>
                      <a:pt x="50" y="208"/>
                    </a:lnTo>
                    <a:lnTo>
                      <a:pt x="52" y="204"/>
                    </a:lnTo>
                    <a:lnTo>
                      <a:pt x="54" y="200"/>
                    </a:lnTo>
                    <a:lnTo>
                      <a:pt x="54" y="194"/>
                    </a:lnTo>
                    <a:lnTo>
                      <a:pt x="54" y="192"/>
                    </a:lnTo>
                    <a:lnTo>
                      <a:pt x="60" y="192"/>
                    </a:lnTo>
                    <a:lnTo>
                      <a:pt x="68" y="202"/>
                    </a:lnTo>
                    <a:lnTo>
                      <a:pt x="72" y="202"/>
                    </a:lnTo>
                    <a:lnTo>
                      <a:pt x="72" y="208"/>
                    </a:lnTo>
                    <a:lnTo>
                      <a:pt x="72" y="210"/>
                    </a:lnTo>
                    <a:lnTo>
                      <a:pt x="70" y="212"/>
                    </a:lnTo>
                    <a:lnTo>
                      <a:pt x="70" y="216"/>
                    </a:lnTo>
                    <a:lnTo>
                      <a:pt x="72" y="220"/>
                    </a:lnTo>
                    <a:lnTo>
                      <a:pt x="78" y="222"/>
                    </a:lnTo>
                    <a:lnTo>
                      <a:pt x="78" y="234"/>
                    </a:lnTo>
                    <a:lnTo>
                      <a:pt x="78" y="246"/>
                    </a:lnTo>
                    <a:lnTo>
                      <a:pt x="80" y="250"/>
                    </a:lnTo>
                    <a:lnTo>
                      <a:pt x="86" y="250"/>
                    </a:lnTo>
                    <a:lnTo>
                      <a:pt x="88" y="262"/>
                    </a:lnTo>
                    <a:lnTo>
                      <a:pt x="88" y="272"/>
                    </a:lnTo>
                    <a:lnTo>
                      <a:pt x="90" y="272"/>
                    </a:lnTo>
                    <a:lnTo>
                      <a:pt x="90" y="276"/>
                    </a:lnTo>
                    <a:lnTo>
                      <a:pt x="88" y="280"/>
                    </a:lnTo>
                    <a:lnTo>
                      <a:pt x="86" y="284"/>
                    </a:lnTo>
                    <a:lnTo>
                      <a:pt x="94" y="286"/>
                    </a:lnTo>
                    <a:lnTo>
                      <a:pt x="94" y="298"/>
                    </a:lnTo>
                    <a:lnTo>
                      <a:pt x="94" y="300"/>
                    </a:lnTo>
                    <a:lnTo>
                      <a:pt x="94" y="300"/>
                    </a:lnTo>
                    <a:lnTo>
                      <a:pt x="94" y="30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5" name="Freeform 1695"/>
              <p:cNvSpPr>
                <a:spLocks/>
              </p:cNvSpPr>
              <p:nvPr/>
            </p:nvSpPr>
            <p:spPr bwMode="auto">
              <a:xfrm>
                <a:off x="527050" y="3987800"/>
                <a:ext cx="171450" cy="168275"/>
              </a:xfrm>
              <a:custGeom>
                <a:avLst/>
                <a:gdLst>
                  <a:gd name="T0" fmla="*/ 72 w 108"/>
                  <a:gd name="T1" fmla="*/ 76 h 106"/>
                  <a:gd name="T2" fmla="*/ 62 w 108"/>
                  <a:gd name="T3" fmla="*/ 80 h 106"/>
                  <a:gd name="T4" fmla="*/ 46 w 108"/>
                  <a:gd name="T5" fmla="*/ 82 h 106"/>
                  <a:gd name="T6" fmla="*/ 46 w 108"/>
                  <a:gd name="T7" fmla="*/ 94 h 106"/>
                  <a:gd name="T8" fmla="*/ 34 w 108"/>
                  <a:gd name="T9" fmla="*/ 106 h 106"/>
                  <a:gd name="T10" fmla="*/ 32 w 108"/>
                  <a:gd name="T11" fmla="*/ 100 h 106"/>
                  <a:gd name="T12" fmla="*/ 20 w 108"/>
                  <a:gd name="T13" fmla="*/ 102 h 106"/>
                  <a:gd name="T14" fmla="*/ 14 w 108"/>
                  <a:gd name="T15" fmla="*/ 98 h 106"/>
                  <a:gd name="T16" fmla="*/ 0 w 108"/>
                  <a:gd name="T17" fmla="*/ 90 h 106"/>
                  <a:gd name="T18" fmla="*/ 2 w 108"/>
                  <a:gd name="T19" fmla="*/ 82 h 106"/>
                  <a:gd name="T20" fmla="*/ 6 w 108"/>
                  <a:gd name="T21" fmla="*/ 80 h 106"/>
                  <a:gd name="T22" fmla="*/ 6 w 108"/>
                  <a:gd name="T23" fmla="*/ 72 h 106"/>
                  <a:gd name="T24" fmla="*/ 8 w 108"/>
                  <a:gd name="T25" fmla="*/ 66 h 106"/>
                  <a:gd name="T26" fmla="*/ 16 w 108"/>
                  <a:gd name="T27" fmla="*/ 62 h 106"/>
                  <a:gd name="T28" fmla="*/ 18 w 108"/>
                  <a:gd name="T29" fmla="*/ 52 h 106"/>
                  <a:gd name="T30" fmla="*/ 24 w 108"/>
                  <a:gd name="T31" fmla="*/ 44 h 106"/>
                  <a:gd name="T32" fmla="*/ 36 w 108"/>
                  <a:gd name="T33" fmla="*/ 40 h 106"/>
                  <a:gd name="T34" fmla="*/ 42 w 108"/>
                  <a:gd name="T35" fmla="*/ 32 h 106"/>
                  <a:gd name="T36" fmla="*/ 46 w 108"/>
                  <a:gd name="T37" fmla="*/ 26 h 106"/>
                  <a:gd name="T38" fmla="*/ 54 w 108"/>
                  <a:gd name="T39" fmla="*/ 20 h 106"/>
                  <a:gd name="T40" fmla="*/ 56 w 108"/>
                  <a:gd name="T41" fmla="*/ 10 h 106"/>
                  <a:gd name="T42" fmla="*/ 64 w 108"/>
                  <a:gd name="T43" fmla="*/ 8 h 106"/>
                  <a:gd name="T44" fmla="*/ 70 w 108"/>
                  <a:gd name="T45" fmla="*/ 0 h 106"/>
                  <a:gd name="T46" fmla="*/ 72 w 108"/>
                  <a:gd name="T47" fmla="*/ 2 h 106"/>
                  <a:gd name="T48" fmla="*/ 78 w 108"/>
                  <a:gd name="T49" fmla="*/ 2 h 106"/>
                  <a:gd name="T50" fmla="*/ 80 w 108"/>
                  <a:gd name="T51" fmla="*/ 12 h 106"/>
                  <a:gd name="T52" fmla="*/ 96 w 108"/>
                  <a:gd name="T53" fmla="*/ 28 h 106"/>
                  <a:gd name="T54" fmla="*/ 100 w 108"/>
                  <a:gd name="T55" fmla="*/ 46 h 106"/>
                  <a:gd name="T56" fmla="*/ 106 w 108"/>
                  <a:gd name="T57" fmla="*/ 46 h 106"/>
                  <a:gd name="T58" fmla="*/ 106 w 108"/>
                  <a:gd name="T59" fmla="*/ 54 h 106"/>
                  <a:gd name="T60" fmla="*/ 108 w 108"/>
                  <a:gd name="T61" fmla="*/ 70 h 106"/>
                  <a:gd name="T62" fmla="*/ 102 w 108"/>
                  <a:gd name="T63" fmla="*/ 74 h 106"/>
                  <a:gd name="T64" fmla="*/ 100 w 108"/>
                  <a:gd name="T65" fmla="*/ 80 h 106"/>
                  <a:gd name="T66" fmla="*/ 90 w 108"/>
                  <a:gd name="T67" fmla="*/ 80 h 106"/>
                  <a:gd name="T68" fmla="*/ 82 w 108"/>
                  <a:gd name="T69" fmla="*/ 7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8" h="106">
                    <a:moveTo>
                      <a:pt x="82" y="76"/>
                    </a:moveTo>
                    <a:lnTo>
                      <a:pt x="72" y="76"/>
                    </a:lnTo>
                    <a:lnTo>
                      <a:pt x="70" y="80"/>
                    </a:lnTo>
                    <a:lnTo>
                      <a:pt x="62" y="80"/>
                    </a:lnTo>
                    <a:lnTo>
                      <a:pt x="48" y="76"/>
                    </a:lnTo>
                    <a:lnTo>
                      <a:pt x="46" y="82"/>
                    </a:lnTo>
                    <a:lnTo>
                      <a:pt x="44" y="88"/>
                    </a:lnTo>
                    <a:lnTo>
                      <a:pt x="46" y="94"/>
                    </a:lnTo>
                    <a:lnTo>
                      <a:pt x="44" y="106"/>
                    </a:lnTo>
                    <a:lnTo>
                      <a:pt x="34" y="106"/>
                    </a:lnTo>
                    <a:lnTo>
                      <a:pt x="32" y="102"/>
                    </a:lnTo>
                    <a:lnTo>
                      <a:pt x="32" y="100"/>
                    </a:lnTo>
                    <a:lnTo>
                      <a:pt x="26" y="98"/>
                    </a:lnTo>
                    <a:lnTo>
                      <a:pt x="20" y="102"/>
                    </a:lnTo>
                    <a:lnTo>
                      <a:pt x="16" y="102"/>
                    </a:lnTo>
                    <a:lnTo>
                      <a:pt x="14" y="98"/>
                    </a:lnTo>
                    <a:lnTo>
                      <a:pt x="2" y="94"/>
                    </a:lnTo>
                    <a:lnTo>
                      <a:pt x="0" y="90"/>
                    </a:lnTo>
                    <a:lnTo>
                      <a:pt x="2" y="84"/>
                    </a:lnTo>
                    <a:lnTo>
                      <a:pt x="2" y="82"/>
                    </a:lnTo>
                    <a:lnTo>
                      <a:pt x="6" y="82"/>
                    </a:lnTo>
                    <a:lnTo>
                      <a:pt x="6" y="80"/>
                    </a:lnTo>
                    <a:lnTo>
                      <a:pt x="6" y="74"/>
                    </a:lnTo>
                    <a:lnTo>
                      <a:pt x="6" y="72"/>
                    </a:lnTo>
                    <a:lnTo>
                      <a:pt x="6" y="70"/>
                    </a:lnTo>
                    <a:lnTo>
                      <a:pt x="8" y="66"/>
                    </a:lnTo>
                    <a:lnTo>
                      <a:pt x="10" y="62"/>
                    </a:lnTo>
                    <a:lnTo>
                      <a:pt x="16" y="62"/>
                    </a:lnTo>
                    <a:lnTo>
                      <a:pt x="16" y="64"/>
                    </a:lnTo>
                    <a:lnTo>
                      <a:pt x="18" y="52"/>
                    </a:lnTo>
                    <a:lnTo>
                      <a:pt x="20" y="46"/>
                    </a:lnTo>
                    <a:lnTo>
                      <a:pt x="24" y="44"/>
                    </a:lnTo>
                    <a:lnTo>
                      <a:pt x="32" y="40"/>
                    </a:lnTo>
                    <a:lnTo>
                      <a:pt x="36" y="40"/>
                    </a:lnTo>
                    <a:lnTo>
                      <a:pt x="38" y="38"/>
                    </a:lnTo>
                    <a:lnTo>
                      <a:pt x="42" y="32"/>
                    </a:lnTo>
                    <a:lnTo>
                      <a:pt x="42" y="28"/>
                    </a:lnTo>
                    <a:lnTo>
                      <a:pt x="46" y="26"/>
                    </a:lnTo>
                    <a:lnTo>
                      <a:pt x="52" y="20"/>
                    </a:lnTo>
                    <a:lnTo>
                      <a:pt x="54" y="20"/>
                    </a:lnTo>
                    <a:lnTo>
                      <a:pt x="54" y="12"/>
                    </a:lnTo>
                    <a:lnTo>
                      <a:pt x="56" y="10"/>
                    </a:lnTo>
                    <a:lnTo>
                      <a:pt x="60" y="10"/>
                    </a:lnTo>
                    <a:lnTo>
                      <a:pt x="64" y="8"/>
                    </a:lnTo>
                    <a:lnTo>
                      <a:pt x="66" y="4"/>
                    </a:lnTo>
                    <a:lnTo>
                      <a:pt x="70" y="0"/>
                    </a:lnTo>
                    <a:lnTo>
                      <a:pt x="72" y="0"/>
                    </a:lnTo>
                    <a:lnTo>
                      <a:pt x="72" y="2"/>
                    </a:lnTo>
                    <a:lnTo>
                      <a:pt x="74" y="2"/>
                    </a:lnTo>
                    <a:lnTo>
                      <a:pt x="78" y="2"/>
                    </a:lnTo>
                    <a:lnTo>
                      <a:pt x="82" y="8"/>
                    </a:lnTo>
                    <a:lnTo>
                      <a:pt x="80" y="12"/>
                    </a:lnTo>
                    <a:lnTo>
                      <a:pt x="84" y="20"/>
                    </a:lnTo>
                    <a:lnTo>
                      <a:pt x="96" y="28"/>
                    </a:lnTo>
                    <a:lnTo>
                      <a:pt x="96" y="32"/>
                    </a:lnTo>
                    <a:lnTo>
                      <a:pt x="100" y="46"/>
                    </a:lnTo>
                    <a:lnTo>
                      <a:pt x="102" y="46"/>
                    </a:lnTo>
                    <a:lnTo>
                      <a:pt x="106" y="46"/>
                    </a:lnTo>
                    <a:lnTo>
                      <a:pt x="106" y="52"/>
                    </a:lnTo>
                    <a:lnTo>
                      <a:pt x="106" y="54"/>
                    </a:lnTo>
                    <a:lnTo>
                      <a:pt x="108" y="66"/>
                    </a:lnTo>
                    <a:lnTo>
                      <a:pt x="108" y="70"/>
                    </a:lnTo>
                    <a:lnTo>
                      <a:pt x="108" y="72"/>
                    </a:lnTo>
                    <a:lnTo>
                      <a:pt x="102" y="74"/>
                    </a:lnTo>
                    <a:lnTo>
                      <a:pt x="100" y="76"/>
                    </a:lnTo>
                    <a:lnTo>
                      <a:pt x="100" y="80"/>
                    </a:lnTo>
                    <a:lnTo>
                      <a:pt x="96" y="80"/>
                    </a:lnTo>
                    <a:lnTo>
                      <a:pt x="90" y="80"/>
                    </a:lnTo>
                    <a:lnTo>
                      <a:pt x="82" y="76"/>
                    </a:lnTo>
                    <a:lnTo>
                      <a:pt x="82" y="76"/>
                    </a:lnTo>
                    <a:lnTo>
                      <a:pt x="82" y="7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6" name="Freeform 1696"/>
              <p:cNvSpPr>
                <a:spLocks/>
              </p:cNvSpPr>
              <p:nvPr/>
            </p:nvSpPr>
            <p:spPr bwMode="auto">
              <a:xfrm>
                <a:off x="1190625" y="3121025"/>
                <a:ext cx="136525" cy="98425"/>
              </a:xfrm>
              <a:custGeom>
                <a:avLst/>
                <a:gdLst>
                  <a:gd name="T0" fmla="*/ 86 w 86"/>
                  <a:gd name="T1" fmla="*/ 4 h 62"/>
                  <a:gd name="T2" fmla="*/ 76 w 86"/>
                  <a:gd name="T3" fmla="*/ 2 h 62"/>
                  <a:gd name="T4" fmla="*/ 66 w 86"/>
                  <a:gd name="T5" fmla="*/ 4 h 62"/>
                  <a:gd name="T6" fmla="*/ 60 w 86"/>
                  <a:gd name="T7" fmla="*/ 0 h 62"/>
                  <a:gd name="T8" fmla="*/ 50 w 86"/>
                  <a:gd name="T9" fmla="*/ 4 h 62"/>
                  <a:gd name="T10" fmla="*/ 42 w 86"/>
                  <a:gd name="T11" fmla="*/ 10 h 62"/>
                  <a:gd name="T12" fmla="*/ 30 w 86"/>
                  <a:gd name="T13" fmla="*/ 10 h 62"/>
                  <a:gd name="T14" fmla="*/ 24 w 86"/>
                  <a:gd name="T15" fmla="*/ 10 h 62"/>
                  <a:gd name="T16" fmla="*/ 16 w 86"/>
                  <a:gd name="T17" fmla="*/ 10 h 62"/>
                  <a:gd name="T18" fmla="*/ 14 w 86"/>
                  <a:gd name="T19" fmla="*/ 6 h 62"/>
                  <a:gd name="T20" fmla="*/ 14 w 86"/>
                  <a:gd name="T21" fmla="*/ 2 h 62"/>
                  <a:gd name="T22" fmla="*/ 8 w 86"/>
                  <a:gd name="T23" fmla="*/ 4 h 62"/>
                  <a:gd name="T24" fmla="*/ 0 w 86"/>
                  <a:gd name="T25" fmla="*/ 12 h 62"/>
                  <a:gd name="T26" fmla="*/ 0 w 86"/>
                  <a:gd name="T27" fmla="*/ 18 h 62"/>
                  <a:gd name="T28" fmla="*/ 8 w 86"/>
                  <a:gd name="T29" fmla="*/ 22 h 62"/>
                  <a:gd name="T30" fmla="*/ 6 w 86"/>
                  <a:gd name="T31" fmla="*/ 30 h 62"/>
                  <a:gd name="T32" fmla="*/ 4 w 86"/>
                  <a:gd name="T33" fmla="*/ 40 h 62"/>
                  <a:gd name="T34" fmla="*/ 8 w 86"/>
                  <a:gd name="T35" fmla="*/ 48 h 62"/>
                  <a:gd name="T36" fmla="*/ 6 w 86"/>
                  <a:gd name="T37" fmla="*/ 56 h 62"/>
                  <a:gd name="T38" fmla="*/ 18 w 86"/>
                  <a:gd name="T39" fmla="*/ 62 h 62"/>
                  <a:gd name="T40" fmla="*/ 30 w 86"/>
                  <a:gd name="T41" fmla="*/ 58 h 62"/>
                  <a:gd name="T42" fmla="*/ 38 w 86"/>
                  <a:gd name="T43" fmla="*/ 56 h 62"/>
                  <a:gd name="T44" fmla="*/ 42 w 86"/>
                  <a:gd name="T45" fmla="*/ 60 h 62"/>
                  <a:gd name="T46" fmla="*/ 50 w 86"/>
                  <a:gd name="T47" fmla="*/ 60 h 62"/>
                  <a:gd name="T48" fmla="*/ 56 w 86"/>
                  <a:gd name="T49" fmla="*/ 60 h 62"/>
                  <a:gd name="T50" fmla="*/ 52 w 86"/>
                  <a:gd name="T51" fmla="*/ 56 h 62"/>
                  <a:gd name="T52" fmla="*/ 60 w 86"/>
                  <a:gd name="T53" fmla="*/ 56 h 62"/>
                  <a:gd name="T54" fmla="*/ 66 w 86"/>
                  <a:gd name="T55" fmla="*/ 52 h 62"/>
                  <a:gd name="T56" fmla="*/ 70 w 86"/>
                  <a:gd name="T57" fmla="*/ 52 h 62"/>
                  <a:gd name="T58" fmla="*/ 70 w 86"/>
                  <a:gd name="T59" fmla="*/ 48 h 62"/>
                  <a:gd name="T60" fmla="*/ 78 w 86"/>
                  <a:gd name="T61" fmla="*/ 24 h 62"/>
                  <a:gd name="T62" fmla="*/ 86 w 86"/>
                  <a:gd name="T63" fmla="*/ 12 h 62"/>
                  <a:gd name="T64" fmla="*/ 86 w 86"/>
                  <a:gd name="T65" fmla="*/ 4 h 62"/>
                  <a:gd name="T66" fmla="*/ 86 w 86"/>
                  <a:gd name="T67"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6" h="62">
                    <a:moveTo>
                      <a:pt x="86" y="4"/>
                    </a:moveTo>
                    <a:lnTo>
                      <a:pt x="86" y="4"/>
                    </a:lnTo>
                    <a:lnTo>
                      <a:pt x="82" y="2"/>
                    </a:lnTo>
                    <a:lnTo>
                      <a:pt x="76" y="2"/>
                    </a:lnTo>
                    <a:lnTo>
                      <a:pt x="70" y="4"/>
                    </a:lnTo>
                    <a:lnTo>
                      <a:pt x="66" y="4"/>
                    </a:lnTo>
                    <a:lnTo>
                      <a:pt x="62" y="4"/>
                    </a:lnTo>
                    <a:lnTo>
                      <a:pt x="60" y="0"/>
                    </a:lnTo>
                    <a:lnTo>
                      <a:pt x="56" y="2"/>
                    </a:lnTo>
                    <a:lnTo>
                      <a:pt x="50" y="4"/>
                    </a:lnTo>
                    <a:lnTo>
                      <a:pt x="48" y="6"/>
                    </a:lnTo>
                    <a:lnTo>
                      <a:pt x="42" y="10"/>
                    </a:lnTo>
                    <a:lnTo>
                      <a:pt x="34" y="10"/>
                    </a:lnTo>
                    <a:lnTo>
                      <a:pt x="30" y="10"/>
                    </a:lnTo>
                    <a:lnTo>
                      <a:pt x="26" y="10"/>
                    </a:lnTo>
                    <a:lnTo>
                      <a:pt x="24" y="10"/>
                    </a:lnTo>
                    <a:lnTo>
                      <a:pt x="22" y="10"/>
                    </a:lnTo>
                    <a:lnTo>
                      <a:pt x="16" y="10"/>
                    </a:lnTo>
                    <a:lnTo>
                      <a:pt x="14" y="10"/>
                    </a:lnTo>
                    <a:lnTo>
                      <a:pt x="14" y="6"/>
                    </a:lnTo>
                    <a:lnTo>
                      <a:pt x="16" y="4"/>
                    </a:lnTo>
                    <a:lnTo>
                      <a:pt x="14" y="2"/>
                    </a:lnTo>
                    <a:lnTo>
                      <a:pt x="12" y="2"/>
                    </a:lnTo>
                    <a:lnTo>
                      <a:pt x="8" y="4"/>
                    </a:lnTo>
                    <a:lnTo>
                      <a:pt x="4" y="10"/>
                    </a:lnTo>
                    <a:lnTo>
                      <a:pt x="0" y="12"/>
                    </a:lnTo>
                    <a:lnTo>
                      <a:pt x="0" y="14"/>
                    </a:lnTo>
                    <a:lnTo>
                      <a:pt x="0" y="18"/>
                    </a:lnTo>
                    <a:lnTo>
                      <a:pt x="0" y="20"/>
                    </a:lnTo>
                    <a:lnTo>
                      <a:pt x="8" y="22"/>
                    </a:lnTo>
                    <a:lnTo>
                      <a:pt x="8" y="24"/>
                    </a:lnTo>
                    <a:lnTo>
                      <a:pt x="6" y="30"/>
                    </a:lnTo>
                    <a:lnTo>
                      <a:pt x="4" y="34"/>
                    </a:lnTo>
                    <a:lnTo>
                      <a:pt x="4" y="40"/>
                    </a:lnTo>
                    <a:lnTo>
                      <a:pt x="8" y="44"/>
                    </a:lnTo>
                    <a:lnTo>
                      <a:pt x="8" y="48"/>
                    </a:lnTo>
                    <a:lnTo>
                      <a:pt x="8" y="52"/>
                    </a:lnTo>
                    <a:lnTo>
                      <a:pt x="6" y="56"/>
                    </a:lnTo>
                    <a:lnTo>
                      <a:pt x="12" y="60"/>
                    </a:lnTo>
                    <a:lnTo>
                      <a:pt x="18" y="62"/>
                    </a:lnTo>
                    <a:lnTo>
                      <a:pt x="24" y="62"/>
                    </a:lnTo>
                    <a:lnTo>
                      <a:pt x="30" y="58"/>
                    </a:lnTo>
                    <a:lnTo>
                      <a:pt x="32" y="56"/>
                    </a:lnTo>
                    <a:lnTo>
                      <a:pt x="38" y="56"/>
                    </a:lnTo>
                    <a:lnTo>
                      <a:pt x="40" y="58"/>
                    </a:lnTo>
                    <a:lnTo>
                      <a:pt x="42" y="60"/>
                    </a:lnTo>
                    <a:lnTo>
                      <a:pt x="42" y="62"/>
                    </a:lnTo>
                    <a:lnTo>
                      <a:pt x="50" y="60"/>
                    </a:lnTo>
                    <a:lnTo>
                      <a:pt x="52" y="62"/>
                    </a:lnTo>
                    <a:lnTo>
                      <a:pt x="56" y="60"/>
                    </a:lnTo>
                    <a:lnTo>
                      <a:pt x="56" y="58"/>
                    </a:lnTo>
                    <a:lnTo>
                      <a:pt x="52" y="56"/>
                    </a:lnTo>
                    <a:lnTo>
                      <a:pt x="56" y="56"/>
                    </a:lnTo>
                    <a:lnTo>
                      <a:pt x="60" y="56"/>
                    </a:lnTo>
                    <a:lnTo>
                      <a:pt x="60" y="52"/>
                    </a:lnTo>
                    <a:lnTo>
                      <a:pt x="66" y="52"/>
                    </a:lnTo>
                    <a:lnTo>
                      <a:pt x="68" y="52"/>
                    </a:lnTo>
                    <a:lnTo>
                      <a:pt x="70" y="52"/>
                    </a:lnTo>
                    <a:lnTo>
                      <a:pt x="74" y="52"/>
                    </a:lnTo>
                    <a:lnTo>
                      <a:pt x="70" y="48"/>
                    </a:lnTo>
                    <a:lnTo>
                      <a:pt x="68" y="44"/>
                    </a:lnTo>
                    <a:lnTo>
                      <a:pt x="78" y="24"/>
                    </a:lnTo>
                    <a:lnTo>
                      <a:pt x="84" y="22"/>
                    </a:lnTo>
                    <a:lnTo>
                      <a:pt x="86" y="12"/>
                    </a:lnTo>
                    <a:lnTo>
                      <a:pt x="86" y="6"/>
                    </a:lnTo>
                    <a:lnTo>
                      <a:pt x="86" y="4"/>
                    </a:lnTo>
                    <a:lnTo>
                      <a:pt x="86" y="4"/>
                    </a:lnTo>
                    <a:lnTo>
                      <a:pt x="86"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7" name="Freeform 1697"/>
              <p:cNvSpPr>
                <a:spLocks/>
              </p:cNvSpPr>
              <p:nvPr/>
            </p:nvSpPr>
            <p:spPr bwMode="auto">
              <a:xfrm>
                <a:off x="3295650" y="4318000"/>
                <a:ext cx="31750" cy="22225"/>
              </a:xfrm>
              <a:custGeom>
                <a:avLst/>
                <a:gdLst>
                  <a:gd name="T0" fmla="*/ 0 w 20"/>
                  <a:gd name="T1" fmla="*/ 10 h 14"/>
                  <a:gd name="T2" fmla="*/ 4 w 20"/>
                  <a:gd name="T3" fmla="*/ 14 h 14"/>
                  <a:gd name="T4" fmla="*/ 10 w 20"/>
                  <a:gd name="T5" fmla="*/ 14 h 14"/>
                  <a:gd name="T6" fmla="*/ 10 w 20"/>
                  <a:gd name="T7" fmla="*/ 12 h 14"/>
                  <a:gd name="T8" fmla="*/ 12 w 20"/>
                  <a:gd name="T9" fmla="*/ 8 h 14"/>
                  <a:gd name="T10" fmla="*/ 16 w 20"/>
                  <a:gd name="T11" fmla="*/ 10 h 14"/>
                  <a:gd name="T12" fmla="*/ 20 w 20"/>
                  <a:gd name="T13" fmla="*/ 10 h 14"/>
                  <a:gd name="T14" fmla="*/ 16 w 20"/>
                  <a:gd name="T15" fmla="*/ 0 h 14"/>
                  <a:gd name="T16" fmla="*/ 10 w 20"/>
                  <a:gd name="T17" fmla="*/ 0 h 14"/>
                  <a:gd name="T18" fmla="*/ 4 w 20"/>
                  <a:gd name="T19" fmla="*/ 2 h 14"/>
                  <a:gd name="T20" fmla="*/ 4 w 20"/>
                  <a:gd name="T21" fmla="*/ 4 h 14"/>
                  <a:gd name="T22" fmla="*/ 4 w 20"/>
                  <a:gd name="T23" fmla="*/ 8 h 14"/>
                  <a:gd name="T24" fmla="*/ 2 w 20"/>
                  <a:gd name="T25" fmla="*/ 8 h 14"/>
                  <a:gd name="T26" fmla="*/ 0 w 20"/>
                  <a:gd name="T27" fmla="*/ 10 h 14"/>
                  <a:gd name="T28" fmla="*/ 0 w 20"/>
                  <a:gd name="T29" fmla="*/ 10 h 14"/>
                  <a:gd name="T30" fmla="*/ 0 w 20"/>
                  <a:gd name="T31"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14">
                    <a:moveTo>
                      <a:pt x="0" y="10"/>
                    </a:moveTo>
                    <a:lnTo>
                      <a:pt x="4" y="14"/>
                    </a:lnTo>
                    <a:lnTo>
                      <a:pt x="10" y="14"/>
                    </a:lnTo>
                    <a:lnTo>
                      <a:pt x="10" y="12"/>
                    </a:lnTo>
                    <a:lnTo>
                      <a:pt x="12" y="8"/>
                    </a:lnTo>
                    <a:lnTo>
                      <a:pt x="16" y="10"/>
                    </a:lnTo>
                    <a:lnTo>
                      <a:pt x="20" y="10"/>
                    </a:lnTo>
                    <a:lnTo>
                      <a:pt x="16" y="0"/>
                    </a:lnTo>
                    <a:lnTo>
                      <a:pt x="10" y="0"/>
                    </a:lnTo>
                    <a:lnTo>
                      <a:pt x="4" y="2"/>
                    </a:lnTo>
                    <a:lnTo>
                      <a:pt x="4" y="4"/>
                    </a:lnTo>
                    <a:lnTo>
                      <a:pt x="4" y="8"/>
                    </a:lnTo>
                    <a:lnTo>
                      <a:pt x="2" y="8"/>
                    </a:lnTo>
                    <a:lnTo>
                      <a:pt x="0" y="10"/>
                    </a:lnTo>
                    <a:lnTo>
                      <a:pt x="0" y="10"/>
                    </a:lnTo>
                    <a:lnTo>
                      <a:pt x="0" y="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8" name="Freeform 1698"/>
              <p:cNvSpPr>
                <a:spLocks/>
              </p:cNvSpPr>
              <p:nvPr/>
            </p:nvSpPr>
            <p:spPr bwMode="auto">
              <a:xfrm>
                <a:off x="1111250" y="4965700"/>
                <a:ext cx="225425" cy="269875"/>
              </a:xfrm>
              <a:custGeom>
                <a:avLst/>
                <a:gdLst>
                  <a:gd name="T0" fmla="*/ 0 w 142"/>
                  <a:gd name="T1" fmla="*/ 138 h 170"/>
                  <a:gd name="T2" fmla="*/ 6 w 142"/>
                  <a:gd name="T3" fmla="*/ 144 h 170"/>
                  <a:gd name="T4" fmla="*/ 12 w 142"/>
                  <a:gd name="T5" fmla="*/ 156 h 170"/>
                  <a:gd name="T6" fmla="*/ 12 w 142"/>
                  <a:gd name="T7" fmla="*/ 168 h 170"/>
                  <a:gd name="T8" fmla="*/ 14 w 142"/>
                  <a:gd name="T9" fmla="*/ 170 h 170"/>
                  <a:gd name="T10" fmla="*/ 22 w 142"/>
                  <a:gd name="T11" fmla="*/ 168 h 170"/>
                  <a:gd name="T12" fmla="*/ 34 w 142"/>
                  <a:gd name="T13" fmla="*/ 162 h 170"/>
                  <a:gd name="T14" fmla="*/ 48 w 142"/>
                  <a:gd name="T15" fmla="*/ 154 h 170"/>
                  <a:gd name="T16" fmla="*/ 50 w 142"/>
                  <a:gd name="T17" fmla="*/ 146 h 170"/>
                  <a:gd name="T18" fmla="*/ 58 w 142"/>
                  <a:gd name="T19" fmla="*/ 142 h 170"/>
                  <a:gd name="T20" fmla="*/ 62 w 142"/>
                  <a:gd name="T21" fmla="*/ 144 h 170"/>
                  <a:gd name="T22" fmla="*/ 68 w 142"/>
                  <a:gd name="T23" fmla="*/ 144 h 170"/>
                  <a:gd name="T24" fmla="*/ 74 w 142"/>
                  <a:gd name="T25" fmla="*/ 146 h 170"/>
                  <a:gd name="T26" fmla="*/ 80 w 142"/>
                  <a:gd name="T27" fmla="*/ 146 h 170"/>
                  <a:gd name="T28" fmla="*/ 88 w 142"/>
                  <a:gd name="T29" fmla="*/ 146 h 170"/>
                  <a:gd name="T30" fmla="*/ 90 w 142"/>
                  <a:gd name="T31" fmla="*/ 124 h 170"/>
                  <a:gd name="T32" fmla="*/ 98 w 142"/>
                  <a:gd name="T33" fmla="*/ 118 h 170"/>
                  <a:gd name="T34" fmla="*/ 102 w 142"/>
                  <a:gd name="T35" fmla="*/ 110 h 170"/>
                  <a:gd name="T36" fmla="*/ 106 w 142"/>
                  <a:gd name="T37" fmla="*/ 106 h 170"/>
                  <a:gd name="T38" fmla="*/ 112 w 142"/>
                  <a:gd name="T39" fmla="*/ 98 h 170"/>
                  <a:gd name="T40" fmla="*/ 122 w 142"/>
                  <a:gd name="T41" fmla="*/ 92 h 170"/>
                  <a:gd name="T42" fmla="*/ 130 w 142"/>
                  <a:gd name="T43" fmla="*/ 88 h 170"/>
                  <a:gd name="T44" fmla="*/ 134 w 142"/>
                  <a:gd name="T45" fmla="*/ 88 h 170"/>
                  <a:gd name="T46" fmla="*/ 142 w 142"/>
                  <a:gd name="T47" fmla="*/ 82 h 170"/>
                  <a:gd name="T48" fmla="*/ 140 w 142"/>
                  <a:gd name="T49" fmla="*/ 80 h 170"/>
                  <a:gd name="T50" fmla="*/ 134 w 142"/>
                  <a:gd name="T51" fmla="*/ 74 h 170"/>
                  <a:gd name="T52" fmla="*/ 130 w 142"/>
                  <a:gd name="T53" fmla="*/ 74 h 170"/>
                  <a:gd name="T54" fmla="*/ 124 w 142"/>
                  <a:gd name="T55" fmla="*/ 70 h 170"/>
                  <a:gd name="T56" fmla="*/ 126 w 142"/>
                  <a:gd name="T57" fmla="*/ 60 h 170"/>
                  <a:gd name="T58" fmla="*/ 124 w 142"/>
                  <a:gd name="T59" fmla="*/ 56 h 170"/>
                  <a:gd name="T60" fmla="*/ 120 w 142"/>
                  <a:gd name="T61" fmla="*/ 52 h 170"/>
                  <a:gd name="T62" fmla="*/ 116 w 142"/>
                  <a:gd name="T63" fmla="*/ 42 h 170"/>
                  <a:gd name="T64" fmla="*/ 106 w 142"/>
                  <a:gd name="T65" fmla="*/ 34 h 170"/>
                  <a:gd name="T66" fmla="*/ 102 w 142"/>
                  <a:gd name="T67" fmla="*/ 36 h 170"/>
                  <a:gd name="T68" fmla="*/ 98 w 142"/>
                  <a:gd name="T69" fmla="*/ 30 h 170"/>
                  <a:gd name="T70" fmla="*/ 90 w 142"/>
                  <a:gd name="T71" fmla="*/ 24 h 170"/>
                  <a:gd name="T72" fmla="*/ 88 w 142"/>
                  <a:gd name="T73" fmla="*/ 16 h 170"/>
                  <a:gd name="T74" fmla="*/ 86 w 142"/>
                  <a:gd name="T75" fmla="*/ 10 h 170"/>
                  <a:gd name="T76" fmla="*/ 80 w 142"/>
                  <a:gd name="T77" fmla="*/ 4 h 170"/>
                  <a:gd name="T78" fmla="*/ 78 w 142"/>
                  <a:gd name="T79" fmla="*/ 0 h 170"/>
                  <a:gd name="T80" fmla="*/ 74 w 142"/>
                  <a:gd name="T81" fmla="*/ 4 h 170"/>
                  <a:gd name="T82" fmla="*/ 70 w 142"/>
                  <a:gd name="T83" fmla="*/ 4 h 170"/>
                  <a:gd name="T84" fmla="*/ 66 w 142"/>
                  <a:gd name="T85" fmla="*/ 4 h 170"/>
                  <a:gd name="T86" fmla="*/ 62 w 142"/>
                  <a:gd name="T87" fmla="*/ 10 h 170"/>
                  <a:gd name="T88" fmla="*/ 28 w 142"/>
                  <a:gd name="T89" fmla="*/ 12 h 170"/>
                  <a:gd name="T90" fmla="*/ 16 w 142"/>
                  <a:gd name="T91" fmla="*/ 72 h 170"/>
                  <a:gd name="T92" fmla="*/ 0 w 142"/>
                  <a:gd name="T93" fmla="*/ 138 h 170"/>
                  <a:gd name="T94" fmla="*/ 0 w 142"/>
                  <a:gd name="T95" fmla="*/ 13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2" h="170">
                    <a:moveTo>
                      <a:pt x="0" y="138"/>
                    </a:moveTo>
                    <a:lnTo>
                      <a:pt x="0" y="138"/>
                    </a:lnTo>
                    <a:lnTo>
                      <a:pt x="4" y="142"/>
                    </a:lnTo>
                    <a:lnTo>
                      <a:pt x="6" y="144"/>
                    </a:lnTo>
                    <a:lnTo>
                      <a:pt x="10" y="150"/>
                    </a:lnTo>
                    <a:lnTo>
                      <a:pt x="12" y="156"/>
                    </a:lnTo>
                    <a:lnTo>
                      <a:pt x="12" y="162"/>
                    </a:lnTo>
                    <a:lnTo>
                      <a:pt x="12" y="168"/>
                    </a:lnTo>
                    <a:lnTo>
                      <a:pt x="12" y="170"/>
                    </a:lnTo>
                    <a:lnTo>
                      <a:pt x="14" y="170"/>
                    </a:lnTo>
                    <a:lnTo>
                      <a:pt x="16" y="170"/>
                    </a:lnTo>
                    <a:lnTo>
                      <a:pt x="22" y="168"/>
                    </a:lnTo>
                    <a:lnTo>
                      <a:pt x="30" y="164"/>
                    </a:lnTo>
                    <a:lnTo>
                      <a:pt x="34" y="162"/>
                    </a:lnTo>
                    <a:lnTo>
                      <a:pt x="42" y="156"/>
                    </a:lnTo>
                    <a:lnTo>
                      <a:pt x="48" y="154"/>
                    </a:lnTo>
                    <a:lnTo>
                      <a:pt x="50" y="150"/>
                    </a:lnTo>
                    <a:lnTo>
                      <a:pt x="50" y="146"/>
                    </a:lnTo>
                    <a:lnTo>
                      <a:pt x="56" y="142"/>
                    </a:lnTo>
                    <a:lnTo>
                      <a:pt x="58" y="142"/>
                    </a:lnTo>
                    <a:lnTo>
                      <a:pt x="60" y="144"/>
                    </a:lnTo>
                    <a:lnTo>
                      <a:pt x="62" y="144"/>
                    </a:lnTo>
                    <a:lnTo>
                      <a:pt x="66" y="144"/>
                    </a:lnTo>
                    <a:lnTo>
                      <a:pt x="68" y="144"/>
                    </a:lnTo>
                    <a:lnTo>
                      <a:pt x="70" y="144"/>
                    </a:lnTo>
                    <a:lnTo>
                      <a:pt x="74" y="146"/>
                    </a:lnTo>
                    <a:lnTo>
                      <a:pt x="76" y="146"/>
                    </a:lnTo>
                    <a:lnTo>
                      <a:pt x="80" y="146"/>
                    </a:lnTo>
                    <a:lnTo>
                      <a:pt x="86" y="150"/>
                    </a:lnTo>
                    <a:lnTo>
                      <a:pt x="88" y="146"/>
                    </a:lnTo>
                    <a:lnTo>
                      <a:pt x="88" y="126"/>
                    </a:lnTo>
                    <a:lnTo>
                      <a:pt x="90" y="124"/>
                    </a:lnTo>
                    <a:lnTo>
                      <a:pt x="96" y="120"/>
                    </a:lnTo>
                    <a:lnTo>
                      <a:pt x="98" y="118"/>
                    </a:lnTo>
                    <a:lnTo>
                      <a:pt x="98" y="116"/>
                    </a:lnTo>
                    <a:lnTo>
                      <a:pt x="102" y="110"/>
                    </a:lnTo>
                    <a:lnTo>
                      <a:pt x="104" y="108"/>
                    </a:lnTo>
                    <a:lnTo>
                      <a:pt x="106" y="106"/>
                    </a:lnTo>
                    <a:lnTo>
                      <a:pt x="108" y="100"/>
                    </a:lnTo>
                    <a:lnTo>
                      <a:pt x="112" y="98"/>
                    </a:lnTo>
                    <a:lnTo>
                      <a:pt x="114" y="96"/>
                    </a:lnTo>
                    <a:lnTo>
                      <a:pt x="122" y="92"/>
                    </a:lnTo>
                    <a:lnTo>
                      <a:pt x="130" y="90"/>
                    </a:lnTo>
                    <a:lnTo>
                      <a:pt x="130" y="88"/>
                    </a:lnTo>
                    <a:lnTo>
                      <a:pt x="132" y="88"/>
                    </a:lnTo>
                    <a:lnTo>
                      <a:pt x="134" y="88"/>
                    </a:lnTo>
                    <a:lnTo>
                      <a:pt x="136" y="84"/>
                    </a:lnTo>
                    <a:lnTo>
                      <a:pt x="142" y="82"/>
                    </a:lnTo>
                    <a:lnTo>
                      <a:pt x="142" y="80"/>
                    </a:lnTo>
                    <a:lnTo>
                      <a:pt x="140" y="80"/>
                    </a:lnTo>
                    <a:lnTo>
                      <a:pt x="136" y="74"/>
                    </a:lnTo>
                    <a:lnTo>
                      <a:pt x="134" y="74"/>
                    </a:lnTo>
                    <a:lnTo>
                      <a:pt x="132" y="74"/>
                    </a:lnTo>
                    <a:lnTo>
                      <a:pt x="130" y="74"/>
                    </a:lnTo>
                    <a:lnTo>
                      <a:pt x="126" y="72"/>
                    </a:lnTo>
                    <a:lnTo>
                      <a:pt x="124" y="70"/>
                    </a:lnTo>
                    <a:lnTo>
                      <a:pt x="124" y="62"/>
                    </a:lnTo>
                    <a:lnTo>
                      <a:pt x="126" y="60"/>
                    </a:lnTo>
                    <a:lnTo>
                      <a:pt x="126" y="56"/>
                    </a:lnTo>
                    <a:lnTo>
                      <a:pt x="124" y="56"/>
                    </a:lnTo>
                    <a:lnTo>
                      <a:pt x="122" y="54"/>
                    </a:lnTo>
                    <a:lnTo>
                      <a:pt x="120" y="52"/>
                    </a:lnTo>
                    <a:lnTo>
                      <a:pt x="116" y="48"/>
                    </a:lnTo>
                    <a:lnTo>
                      <a:pt x="116" y="42"/>
                    </a:lnTo>
                    <a:lnTo>
                      <a:pt x="112" y="38"/>
                    </a:lnTo>
                    <a:lnTo>
                      <a:pt x="106" y="34"/>
                    </a:lnTo>
                    <a:lnTo>
                      <a:pt x="104" y="36"/>
                    </a:lnTo>
                    <a:lnTo>
                      <a:pt x="102" y="36"/>
                    </a:lnTo>
                    <a:lnTo>
                      <a:pt x="98" y="34"/>
                    </a:lnTo>
                    <a:lnTo>
                      <a:pt x="98" y="30"/>
                    </a:lnTo>
                    <a:lnTo>
                      <a:pt x="96" y="30"/>
                    </a:lnTo>
                    <a:lnTo>
                      <a:pt x="90" y="24"/>
                    </a:lnTo>
                    <a:lnTo>
                      <a:pt x="88" y="18"/>
                    </a:lnTo>
                    <a:lnTo>
                      <a:pt x="88" y="16"/>
                    </a:lnTo>
                    <a:lnTo>
                      <a:pt x="86" y="12"/>
                    </a:lnTo>
                    <a:lnTo>
                      <a:pt x="86" y="10"/>
                    </a:lnTo>
                    <a:lnTo>
                      <a:pt x="84" y="10"/>
                    </a:lnTo>
                    <a:lnTo>
                      <a:pt x="80" y="4"/>
                    </a:lnTo>
                    <a:lnTo>
                      <a:pt x="80" y="0"/>
                    </a:lnTo>
                    <a:lnTo>
                      <a:pt x="78" y="0"/>
                    </a:lnTo>
                    <a:lnTo>
                      <a:pt x="76" y="2"/>
                    </a:lnTo>
                    <a:lnTo>
                      <a:pt x="74" y="4"/>
                    </a:lnTo>
                    <a:lnTo>
                      <a:pt x="74" y="8"/>
                    </a:lnTo>
                    <a:lnTo>
                      <a:pt x="70" y="4"/>
                    </a:lnTo>
                    <a:lnTo>
                      <a:pt x="68" y="4"/>
                    </a:lnTo>
                    <a:lnTo>
                      <a:pt x="66" y="4"/>
                    </a:lnTo>
                    <a:lnTo>
                      <a:pt x="66" y="8"/>
                    </a:lnTo>
                    <a:lnTo>
                      <a:pt x="62" y="10"/>
                    </a:lnTo>
                    <a:lnTo>
                      <a:pt x="60" y="8"/>
                    </a:lnTo>
                    <a:lnTo>
                      <a:pt x="28" y="12"/>
                    </a:lnTo>
                    <a:lnTo>
                      <a:pt x="16" y="12"/>
                    </a:lnTo>
                    <a:lnTo>
                      <a:pt x="16" y="72"/>
                    </a:lnTo>
                    <a:lnTo>
                      <a:pt x="2" y="72"/>
                    </a:lnTo>
                    <a:lnTo>
                      <a:pt x="0" y="138"/>
                    </a:lnTo>
                    <a:lnTo>
                      <a:pt x="0" y="138"/>
                    </a:lnTo>
                    <a:lnTo>
                      <a:pt x="0" y="13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9" name="Freeform 1699"/>
              <p:cNvSpPr>
                <a:spLocks/>
              </p:cNvSpPr>
              <p:nvPr/>
            </p:nvSpPr>
            <p:spPr bwMode="auto">
              <a:xfrm>
                <a:off x="1025525" y="3095625"/>
                <a:ext cx="92075" cy="88900"/>
              </a:xfrm>
              <a:custGeom>
                <a:avLst/>
                <a:gdLst>
                  <a:gd name="T0" fmla="*/ 40 w 58"/>
                  <a:gd name="T1" fmla="*/ 56 h 56"/>
                  <a:gd name="T2" fmla="*/ 40 w 58"/>
                  <a:gd name="T3" fmla="*/ 56 h 56"/>
                  <a:gd name="T4" fmla="*/ 40 w 58"/>
                  <a:gd name="T5" fmla="*/ 54 h 56"/>
                  <a:gd name="T6" fmla="*/ 40 w 58"/>
                  <a:gd name="T7" fmla="*/ 50 h 56"/>
                  <a:gd name="T8" fmla="*/ 40 w 58"/>
                  <a:gd name="T9" fmla="*/ 46 h 56"/>
                  <a:gd name="T10" fmla="*/ 40 w 58"/>
                  <a:gd name="T11" fmla="*/ 42 h 56"/>
                  <a:gd name="T12" fmla="*/ 48 w 58"/>
                  <a:gd name="T13" fmla="*/ 40 h 56"/>
                  <a:gd name="T14" fmla="*/ 50 w 58"/>
                  <a:gd name="T15" fmla="*/ 36 h 56"/>
                  <a:gd name="T16" fmla="*/ 56 w 58"/>
                  <a:gd name="T17" fmla="*/ 36 h 56"/>
                  <a:gd name="T18" fmla="*/ 58 w 58"/>
                  <a:gd name="T19" fmla="*/ 32 h 56"/>
                  <a:gd name="T20" fmla="*/ 56 w 58"/>
                  <a:gd name="T21" fmla="*/ 30 h 56"/>
                  <a:gd name="T22" fmla="*/ 52 w 58"/>
                  <a:gd name="T23" fmla="*/ 28 h 56"/>
                  <a:gd name="T24" fmla="*/ 50 w 58"/>
                  <a:gd name="T25" fmla="*/ 28 h 56"/>
                  <a:gd name="T26" fmla="*/ 50 w 58"/>
                  <a:gd name="T27" fmla="*/ 26 h 56"/>
                  <a:gd name="T28" fmla="*/ 52 w 58"/>
                  <a:gd name="T29" fmla="*/ 26 h 56"/>
                  <a:gd name="T30" fmla="*/ 56 w 58"/>
                  <a:gd name="T31" fmla="*/ 22 h 56"/>
                  <a:gd name="T32" fmla="*/ 56 w 58"/>
                  <a:gd name="T33" fmla="*/ 20 h 56"/>
                  <a:gd name="T34" fmla="*/ 52 w 58"/>
                  <a:gd name="T35" fmla="*/ 16 h 56"/>
                  <a:gd name="T36" fmla="*/ 52 w 58"/>
                  <a:gd name="T37" fmla="*/ 10 h 56"/>
                  <a:gd name="T38" fmla="*/ 46 w 58"/>
                  <a:gd name="T39" fmla="*/ 12 h 56"/>
                  <a:gd name="T40" fmla="*/ 42 w 58"/>
                  <a:gd name="T41" fmla="*/ 10 h 56"/>
                  <a:gd name="T42" fmla="*/ 40 w 58"/>
                  <a:gd name="T43" fmla="*/ 10 h 56"/>
                  <a:gd name="T44" fmla="*/ 38 w 58"/>
                  <a:gd name="T45" fmla="*/ 8 h 56"/>
                  <a:gd name="T46" fmla="*/ 30 w 58"/>
                  <a:gd name="T47" fmla="*/ 2 h 56"/>
                  <a:gd name="T48" fmla="*/ 28 w 58"/>
                  <a:gd name="T49" fmla="*/ 2 h 56"/>
                  <a:gd name="T50" fmla="*/ 22 w 58"/>
                  <a:gd name="T51" fmla="*/ 4 h 56"/>
                  <a:gd name="T52" fmla="*/ 20 w 58"/>
                  <a:gd name="T53" fmla="*/ 8 h 56"/>
                  <a:gd name="T54" fmla="*/ 18 w 58"/>
                  <a:gd name="T55" fmla="*/ 4 h 56"/>
                  <a:gd name="T56" fmla="*/ 14 w 58"/>
                  <a:gd name="T57" fmla="*/ 2 h 56"/>
                  <a:gd name="T58" fmla="*/ 12 w 58"/>
                  <a:gd name="T59" fmla="*/ 2 h 56"/>
                  <a:gd name="T60" fmla="*/ 10 w 58"/>
                  <a:gd name="T61" fmla="*/ 2 h 56"/>
                  <a:gd name="T62" fmla="*/ 10 w 58"/>
                  <a:gd name="T63" fmla="*/ 4 h 56"/>
                  <a:gd name="T64" fmla="*/ 6 w 58"/>
                  <a:gd name="T65" fmla="*/ 2 h 56"/>
                  <a:gd name="T66" fmla="*/ 4 w 58"/>
                  <a:gd name="T67" fmla="*/ 0 h 56"/>
                  <a:gd name="T68" fmla="*/ 2 w 58"/>
                  <a:gd name="T69" fmla="*/ 0 h 56"/>
                  <a:gd name="T70" fmla="*/ 0 w 58"/>
                  <a:gd name="T71" fmla="*/ 2 h 56"/>
                  <a:gd name="T72" fmla="*/ 0 w 58"/>
                  <a:gd name="T73" fmla="*/ 8 h 56"/>
                  <a:gd name="T74" fmla="*/ 4 w 58"/>
                  <a:gd name="T75" fmla="*/ 10 h 56"/>
                  <a:gd name="T76" fmla="*/ 6 w 58"/>
                  <a:gd name="T77" fmla="*/ 20 h 56"/>
                  <a:gd name="T78" fmla="*/ 6 w 58"/>
                  <a:gd name="T79" fmla="*/ 22 h 56"/>
                  <a:gd name="T80" fmla="*/ 14 w 58"/>
                  <a:gd name="T81" fmla="*/ 32 h 56"/>
                  <a:gd name="T82" fmla="*/ 22 w 58"/>
                  <a:gd name="T83" fmla="*/ 38 h 56"/>
                  <a:gd name="T84" fmla="*/ 24 w 58"/>
                  <a:gd name="T85" fmla="*/ 42 h 56"/>
                  <a:gd name="T86" fmla="*/ 28 w 58"/>
                  <a:gd name="T87" fmla="*/ 46 h 56"/>
                  <a:gd name="T88" fmla="*/ 28 w 58"/>
                  <a:gd name="T89" fmla="*/ 48 h 56"/>
                  <a:gd name="T90" fmla="*/ 30 w 58"/>
                  <a:gd name="T91" fmla="*/ 48 h 56"/>
                  <a:gd name="T92" fmla="*/ 32 w 58"/>
                  <a:gd name="T93" fmla="*/ 48 h 56"/>
                  <a:gd name="T94" fmla="*/ 38 w 58"/>
                  <a:gd name="T95" fmla="*/ 54 h 56"/>
                  <a:gd name="T96" fmla="*/ 40 w 58"/>
                  <a:gd name="T97" fmla="*/ 56 h 56"/>
                  <a:gd name="T98" fmla="*/ 40 w 58"/>
                  <a:gd name="T99" fmla="*/ 56 h 56"/>
                  <a:gd name="T100" fmla="*/ 40 w 58"/>
                  <a:gd name="T101"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8" h="56">
                    <a:moveTo>
                      <a:pt x="40" y="56"/>
                    </a:moveTo>
                    <a:lnTo>
                      <a:pt x="40" y="56"/>
                    </a:lnTo>
                    <a:lnTo>
                      <a:pt x="40" y="54"/>
                    </a:lnTo>
                    <a:lnTo>
                      <a:pt x="40" y="50"/>
                    </a:lnTo>
                    <a:lnTo>
                      <a:pt x="40" y="46"/>
                    </a:lnTo>
                    <a:lnTo>
                      <a:pt x="40" y="42"/>
                    </a:lnTo>
                    <a:lnTo>
                      <a:pt x="48" y="40"/>
                    </a:lnTo>
                    <a:lnTo>
                      <a:pt x="50" y="36"/>
                    </a:lnTo>
                    <a:lnTo>
                      <a:pt x="56" y="36"/>
                    </a:lnTo>
                    <a:lnTo>
                      <a:pt x="58" y="32"/>
                    </a:lnTo>
                    <a:lnTo>
                      <a:pt x="56" y="30"/>
                    </a:lnTo>
                    <a:lnTo>
                      <a:pt x="52" y="28"/>
                    </a:lnTo>
                    <a:lnTo>
                      <a:pt x="50" y="28"/>
                    </a:lnTo>
                    <a:lnTo>
                      <a:pt x="50" y="26"/>
                    </a:lnTo>
                    <a:lnTo>
                      <a:pt x="52" y="26"/>
                    </a:lnTo>
                    <a:lnTo>
                      <a:pt x="56" y="22"/>
                    </a:lnTo>
                    <a:lnTo>
                      <a:pt x="56" y="20"/>
                    </a:lnTo>
                    <a:lnTo>
                      <a:pt x="52" y="16"/>
                    </a:lnTo>
                    <a:lnTo>
                      <a:pt x="52" y="10"/>
                    </a:lnTo>
                    <a:lnTo>
                      <a:pt x="46" y="12"/>
                    </a:lnTo>
                    <a:lnTo>
                      <a:pt x="42" y="10"/>
                    </a:lnTo>
                    <a:lnTo>
                      <a:pt x="40" y="10"/>
                    </a:lnTo>
                    <a:lnTo>
                      <a:pt x="38" y="8"/>
                    </a:lnTo>
                    <a:lnTo>
                      <a:pt x="30" y="2"/>
                    </a:lnTo>
                    <a:lnTo>
                      <a:pt x="28" y="2"/>
                    </a:lnTo>
                    <a:lnTo>
                      <a:pt x="22" y="4"/>
                    </a:lnTo>
                    <a:lnTo>
                      <a:pt x="20" y="8"/>
                    </a:lnTo>
                    <a:lnTo>
                      <a:pt x="18" y="4"/>
                    </a:lnTo>
                    <a:lnTo>
                      <a:pt x="14" y="2"/>
                    </a:lnTo>
                    <a:lnTo>
                      <a:pt x="12" y="2"/>
                    </a:lnTo>
                    <a:lnTo>
                      <a:pt x="10" y="2"/>
                    </a:lnTo>
                    <a:lnTo>
                      <a:pt x="10" y="4"/>
                    </a:lnTo>
                    <a:lnTo>
                      <a:pt x="6" y="2"/>
                    </a:lnTo>
                    <a:lnTo>
                      <a:pt x="4" y="0"/>
                    </a:lnTo>
                    <a:lnTo>
                      <a:pt x="2" y="0"/>
                    </a:lnTo>
                    <a:lnTo>
                      <a:pt x="0" y="2"/>
                    </a:lnTo>
                    <a:lnTo>
                      <a:pt x="0" y="8"/>
                    </a:lnTo>
                    <a:lnTo>
                      <a:pt x="4" y="10"/>
                    </a:lnTo>
                    <a:lnTo>
                      <a:pt x="6" y="20"/>
                    </a:lnTo>
                    <a:lnTo>
                      <a:pt x="6" y="22"/>
                    </a:lnTo>
                    <a:lnTo>
                      <a:pt x="14" y="32"/>
                    </a:lnTo>
                    <a:lnTo>
                      <a:pt x="22" y="38"/>
                    </a:lnTo>
                    <a:lnTo>
                      <a:pt x="24" y="42"/>
                    </a:lnTo>
                    <a:lnTo>
                      <a:pt x="28" y="46"/>
                    </a:lnTo>
                    <a:lnTo>
                      <a:pt x="28" y="48"/>
                    </a:lnTo>
                    <a:lnTo>
                      <a:pt x="30" y="48"/>
                    </a:lnTo>
                    <a:lnTo>
                      <a:pt x="32" y="48"/>
                    </a:lnTo>
                    <a:lnTo>
                      <a:pt x="38" y="54"/>
                    </a:lnTo>
                    <a:lnTo>
                      <a:pt x="40" y="56"/>
                    </a:lnTo>
                    <a:lnTo>
                      <a:pt x="40" y="56"/>
                    </a:lnTo>
                    <a:lnTo>
                      <a:pt x="40" y="5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0" name="Freeform 1700"/>
              <p:cNvSpPr>
                <a:spLocks/>
              </p:cNvSpPr>
              <p:nvPr/>
            </p:nvSpPr>
            <p:spPr bwMode="auto">
              <a:xfrm>
                <a:off x="2717800" y="3632200"/>
                <a:ext cx="73025" cy="41275"/>
              </a:xfrm>
              <a:custGeom>
                <a:avLst/>
                <a:gdLst>
                  <a:gd name="T0" fmla="*/ 2 w 46"/>
                  <a:gd name="T1" fmla="*/ 12 h 26"/>
                  <a:gd name="T2" fmla="*/ 0 w 46"/>
                  <a:gd name="T3" fmla="*/ 18 h 26"/>
                  <a:gd name="T4" fmla="*/ 8 w 46"/>
                  <a:gd name="T5" fmla="*/ 26 h 26"/>
                  <a:gd name="T6" fmla="*/ 12 w 46"/>
                  <a:gd name="T7" fmla="*/ 24 h 26"/>
                  <a:gd name="T8" fmla="*/ 20 w 46"/>
                  <a:gd name="T9" fmla="*/ 24 h 26"/>
                  <a:gd name="T10" fmla="*/ 28 w 46"/>
                  <a:gd name="T11" fmla="*/ 26 h 26"/>
                  <a:gd name="T12" fmla="*/ 42 w 46"/>
                  <a:gd name="T13" fmla="*/ 24 h 26"/>
                  <a:gd name="T14" fmla="*/ 46 w 46"/>
                  <a:gd name="T15" fmla="*/ 24 h 26"/>
                  <a:gd name="T16" fmla="*/ 46 w 46"/>
                  <a:gd name="T17" fmla="*/ 16 h 26"/>
                  <a:gd name="T18" fmla="*/ 44 w 46"/>
                  <a:gd name="T19" fmla="*/ 6 h 26"/>
                  <a:gd name="T20" fmla="*/ 34 w 46"/>
                  <a:gd name="T21" fmla="*/ 2 h 26"/>
                  <a:gd name="T22" fmla="*/ 26 w 46"/>
                  <a:gd name="T23" fmla="*/ 2 h 26"/>
                  <a:gd name="T24" fmla="*/ 18 w 46"/>
                  <a:gd name="T25" fmla="*/ 0 h 26"/>
                  <a:gd name="T26" fmla="*/ 10 w 46"/>
                  <a:gd name="T27" fmla="*/ 2 h 26"/>
                  <a:gd name="T28" fmla="*/ 8 w 46"/>
                  <a:gd name="T29" fmla="*/ 6 h 26"/>
                  <a:gd name="T30" fmla="*/ 2 w 46"/>
                  <a:gd name="T31" fmla="*/ 12 h 26"/>
                  <a:gd name="T32" fmla="*/ 2 w 46"/>
                  <a:gd name="T33" fmla="*/ 12 h 26"/>
                  <a:gd name="T34" fmla="*/ 2 w 46"/>
                  <a:gd name="T35"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 h="26">
                    <a:moveTo>
                      <a:pt x="2" y="12"/>
                    </a:moveTo>
                    <a:lnTo>
                      <a:pt x="0" y="18"/>
                    </a:lnTo>
                    <a:lnTo>
                      <a:pt x="8" y="26"/>
                    </a:lnTo>
                    <a:lnTo>
                      <a:pt x="12" y="24"/>
                    </a:lnTo>
                    <a:lnTo>
                      <a:pt x="20" y="24"/>
                    </a:lnTo>
                    <a:lnTo>
                      <a:pt x="28" y="26"/>
                    </a:lnTo>
                    <a:lnTo>
                      <a:pt x="42" y="24"/>
                    </a:lnTo>
                    <a:lnTo>
                      <a:pt x="46" y="24"/>
                    </a:lnTo>
                    <a:lnTo>
                      <a:pt x="46" y="16"/>
                    </a:lnTo>
                    <a:lnTo>
                      <a:pt x="44" y="6"/>
                    </a:lnTo>
                    <a:lnTo>
                      <a:pt x="34" y="2"/>
                    </a:lnTo>
                    <a:lnTo>
                      <a:pt x="26" y="2"/>
                    </a:lnTo>
                    <a:lnTo>
                      <a:pt x="18" y="0"/>
                    </a:lnTo>
                    <a:lnTo>
                      <a:pt x="10" y="2"/>
                    </a:lnTo>
                    <a:lnTo>
                      <a:pt x="8" y="6"/>
                    </a:lnTo>
                    <a:lnTo>
                      <a:pt x="2" y="12"/>
                    </a:lnTo>
                    <a:lnTo>
                      <a:pt x="2" y="12"/>
                    </a:lnTo>
                    <a:lnTo>
                      <a:pt x="2"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1" name="Freeform 1701"/>
              <p:cNvSpPr>
                <a:spLocks/>
              </p:cNvSpPr>
              <p:nvPr/>
            </p:nvSpPr>
            <p:spPr bwMode="auto">
              <a:xfrm>
                <a:off x="679450" y="4079875"/>
                <a:ext cx="63500" cy="193675"/>
              </a:xfrm>
              <a:custGeom>
                <a:avLst/>
                <a:gdLst>
                  <a:gd name="T0" fmla="*/ 16 w 40"/>
                  <a:gd name="T1" fmla="*/ 122 h 122"/>
                  <a:gd name="T2" fmla="*/ 16 w 40"/>
                  <a:gd name="T3" fmla="*/ 122 h 122"/>
                  <a:gd name="T4" fmla="*/ 28 w 40"/>
                  <a:gd name="T5" fmla="*/ 116 h 122"/>
                  <a:gd name="T6" fmla="*/ 28 w 40"/>
                  <a:gd name="T7" fmla="*/ 104 h 122"/>
                  <a:gd name="T8" fmla="*/ 28 w 40"/>
                  <a:gd name="T9" fmla="*/ 98 h 122"/>
                  <a:gd name="T10" fmla="*/ 28 w 40"/>
                  <a:gd name="T11" fmla="*/ 92 h 122"/>
                  <a:gd name="T12" fmla="*/ 26 w 40"/>
                  <a:gd name="T13" fmla="*/ 90 h 122"/>
                  <a:gd name="T14" fmla="*/ 28 w 40"/>
                  <a:gd name="T15" fmla="*/ 82 h 122"/>
                  <a:gd name="T16" fmla="*/ 28 w 40"/>
                  <a:gd name="T17" fmla="*/ 78 h 122"/>
                  <a:gd name="T18" fmla="*/ 28 w 40"/>
                  <a:gd name="T19" fmla="*/ 74 h 122"/>
                  <a:gd name="T20" fmla="*/ 28 w 40"/>
                  <a:gd name="T21" fmla="*/ 70 h 122"/>
                  <a:gd name="T22" fmla="*/ 28 w 40"/>
                  <a:gd name="T23" fmla="*/ 66 h 122"/>
                  <a:gd name="T24" fmla="*/ 30 w 40"/>
                  <a:gd name="T25" fmla="*/ 70 h 122"/>
                  <a:gd name="T26" fmla="*/ 34 w 40"/>
                  <a:gd name="T27" fmla="*/ 66 h 122"/>
                  <a:gd name="T28" fmla="*/ 34 w 40"/>
                  <a:gd name="T29" fmla="*/ 64 h 122"/>
                  <a:gd name="T30" fmla="*/ 30 w 40"/>
                  <a:gd name="T31" fmla="*/ 60 h 122"/>
                  <a:gd name="T32" fmla="*/ 34 w 40"/>
                  <a:gd name="T33" fmla="*/ 56 h 122"/>
                  <a:gd name="T34" fmla="*/ 36 w 40"/>
                  <a:gd name="T35" fmla="*/ 52 h 122"/>
                  <a:gd name="T36" fmla="*/ 36 w 40"/>
                  <a:gd name="T37" fmla="*/ 46 h 122"/>
                  <a:gd name="T38" fmla="*/ 36 w 40"/>
                  <a:gd name="T39" fmla="*/ 44 h 122"/>
                  <a:gd name="T40" fmla="*/ 38 w 40"/>
                  <a:gd name="T41" fmla="*/ 42 h 122"/>
                  <a:gd name="T42" fmla="*/ 40 w 40"/>
                  <a:gd name="T43" fmla="*/ 42 h 122"/>
                  <a:gd name="T44" fmla="*/ 38 w 40"/>
                  <a:gd name="T45" fmla="*/ 38 h 122"/>
                  <a:gd name="T46" fmla="*/ 38 w 40"/>
                  <a:gd name="T47" fmla="*/ 36 h 122"/>
                  <a:gd name="T48" fmla="*/ 38 w 40"/>
                  <a:gd name="T49" fmla="*/ 34 h 122"/>
                  <a:gd name="T50" fmla="*/ 40 w 40"/>
                  <a:gd name="T51" fmla="*/ 28 h 122"/>
                  <a:gd name="T52" fmla="*/ 38 w 40"/>
                  <a:gd name="T53" fmla="*/ 26 h 122"/>
                  <a:gd name="T54" fmla="*/ 36 w 40"/>
                  <a:gd name="T55" fmla="*/ 24 h 122"/>
                  <a:gd name="T56" fmla="*/ 36 w 40"/>
                  <a:gd name="T57" fmla="*/ 18 h 122"/>
                  <a:gd name="T58" fmla="*/ 36 w 40"/>
                  <a:gd name="T59" fmla="*/ 12 h 122"/>
                  <a:gd name="T60" fmla="*/ 36 w 40"/>
                  <a:gd name="T61" fmla="*/ 10 h 122"/>
                  <a:gd name="T62" fmla="*/ 28 w 40"/>
                  <a:gd name="T63" fmla="*/ 8 h 122"/>
                  <a:gd name="T64" fmla="*/ 28 w 40"/>
                  <a:gd name="T65" fmla="*/ 6 h 122"/>
                  <a:gd name="T66" fmla="*/ 26 w 40"/>
                  <a:gd name="T67" fmla="*/ 2 h 122"/>
                  <a:gd name="T68" fmla="*/ 20 w 40"/>
                  <a:gd name="T69" fmla="*/ 0 h 122"/>
                  <a:gd name="T70" fmla="*/ 12 w 40"/>
                  <a:gd name="T71" fmla="*/ 8 h 122"/>
                  <a:gd name="T72" fmla="*/ 12 w 40"/>
                  <a:gd name="T73" fmla="*/ 10 h 122"/>
                  <a:gd name="T74" fmla="*/ 12 w 40"/>
                  <a:gd name="T75" fmla="*/ 12 h 122"/>
                  <a:gd name="T76" fmla="*/ 8 w 40"/>
                  <a:gd name="T77" fmla="*/ 16 h 122"/>
                  <a:gd name="T78" fmla="*/ 6 w 40"/>
                  <a:gd name="T79" fmla="*/ 18 h 122"/>
                  <a:gd name="T80" fmla="*/ 6 w 40"/>
                  <a:gd name="T81" fmla="*/ 20 h 122"/>
                  <a:gd name="T82" fmla="*/ 0 w 40"/>
                  <a:gd name="T83" fmla="*/ 20 h 122"/>
                  <a:gd name="T84" fmla="*/ 0 w 40"/>
                  <a:gd name="T85" fmla="*/ 36 h 122"/>
                  <a:gd name="T86" fmla="*/ 10 w 40"/>
                  <a:gd name="T87" fmla="*/ 38 h 122"/>
                  <a:gd name="T88" fmla="*/ 10 w 40"/>
                  <a:gd name="T89" fmla="*/ 42 h 122"/>
                  <a:gd name="T90" fmla="*/ 10 w 40"/>
                  <a:gd name="T91" fmla="*/ 48 h 122"/>
                  <a:gd name="T92" fmla="*/ 10 w 40"/>
                  <a:gd name="T93" fmla="*/ 54 h 122"/>
                  <a:gd name="T94" fmla="*/ 12 w 40"/>
                  <a:gd name="T95" fmla="*/ 56 h 122"/>
                  <a:gd name="T96" fmla="*/ 12 w 40"/>
                  <a:gd name="T97" fmla="*/ 60 h 122"/>
                  <a:gd name="T98" fmla="*/ 12 w 40"/>
                  <a:gd name="T99" fmla="*/ 66 h 122"/>
                  <a:gd name="T100" fmla="*/ 10 w 40"/>
                  <a:gd name="T101" fmla="*/ 74 h 122"/>
                  <a:gd name="T102" fmla="*/ 12 w 40"/>
                  <a:gd name="T103" fmla="*/ 80 h 122"/>
                  <a:gd name="T104" fmla="*/ 12 w 40"/>
                  <a:gd name="T105" fmla="*/ 88 h 122"/>
                  <a:gd name="T106" fmla="*/ 12 w 40"/>
                  <a:gd name="T107" fmla="*/ 92 h 122"/>
                  <a:gd name="T108" fmla="*/ 10 w 40"/>
                  <a:gd name="T109" fmla="*/ 98 h 122"/>
                  <a:gd name="T110" fmla="*/ 10 w 40"/>
                  <a:gd name="T111" fmla="*/ 104 h 122"/>
                  <a:gd name="T112" fmla="*/ 12 w 40"/>
                  <a:gd name="T113" fmla="*/ 114 h 122"/>
                  <a:gd name="T114" fmla="*/ 12 w 40"/>
                  <a:gd name="T115" fmla="*/ 116 h 122"/>
                  <a:gd name="T116" fmla="*/ 16 w 40"/>
                  <a:gd name="T117" fmla="*/ 122 h 122"/>
                  <a:gd name="T118" fmla="*/ 16 w 40"/>
                  <a:gd name="T119" fmla="*/ 122 h 122"/>
                  <a:gd name="T120" fmla="*/ 16 w 40"/>
                  <a:gd name="T1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 h="122">
                    <a:moveTo>
                      <a:pt x="16" y="122"/>
                    </a:moveTo>
                    <a:lnTo>
                      <a:pt x="16" y="122"/>
                    </a:lnTo>
                    <a:lnTo>
                      <a:pt x="28" y="116"/>
                    </a:lnTo>
                    <a:lnTo>
                      <a:pt x="28" y="104"/>
                    </a:lnTo>
                    <a:lnTo>
                      <a:pt x="28" y="98"/>
                    </a:lnTo>
                    <a:lnTo>
                      <a:pt x="28" y="92"/>
                    </a:lnTo>
                    <a:lnTo>
                      <a:pt x="26" y="90"/>
                    </a:lnTo>
                    <a:lnTo>
                      <a:pt x="28" y="82"/>
                    </a:lnTo>
                    <a:lnTo>
                      <a:pt x="28" y="78"/>
                    </a:lnTo>
                    <a:lnTo>
                      <a:pt x="28" y="74"/>
                    </a:lnTo>
                    <a:lnTo>
                      <a:pt x="28" y="70"/>
                    </a:lnTo>
                    <a:lnTo>
                      <a:pt x="28" y="66"/>
                    </a:lnTo>
                    <a:lnTo>
                      <a:pt x="30" y="70"/>
                    </a:lnTo>
                    <a:lnTo>
                      <a:pt x="34" y="66"/>
                    </a:lnTo>
                    <a:lnTo>
                      <a:pt x="34" y="64"/>
                    </a:lnTo>
                    <a:lnTo>
                      <a:pt x="30" y="60"/>
                    </a:lnTo>
                    <a:lnTo>
                      <a:pt x="34" y="56"/>
                    </a:lnTo>
                    <a:lnTo>
                      <a:pt x="36" y="52"/>
                    </a:lnTo>
                    <a:lnTo>
                      <a:pt x="36" y="46"/>
                    </a:lnTo>
                    <a:lnTo>
                      <a:pt x="36" y="44"/>
                    </a:lnTo>
                    <a:lnTo>
                      <a:pt x="38" y="42"/>
                    </a:lnTo>
                    <a:lnTo>
                      <a:pt x="40" y="42"/>
                    </a:lnTo>
                    <a:lnTo>
                      <a:pt x="38" y="38"/>
                    </a:lnTo>
                    <a:lnTo>
                      <a:pt x="38" y="36"/>
                    </a:lnTo>
                    <a:lnTo>
                      <a:pt x="38" y="34"/>
                    </a:lnTo>
                    <a:lnTo>
                      <a:pt x="40" y="28"/>
                    </a:lnTo>
                    <a:lnTo>
                      <a:pt x="38" y="26"/>
                    </a:lnTo>
                    <a:lnTo>
                      <a:pt x="36" y="24"/>
                    </a:lnTo>
                    <a:lnTo>
                      <a:pt x="36" y="18"/>
                    </a:lnTo>
                    <a:lnTo>
                      <a:pt x="36" y="12"/>
                    </a:lnTo>
                    <a:lnTo>
                      <a:pt x="36" y="10"/>
                    </a:lnTo>
                    <a:lnTo>
                      <a:pt x="28" y="8"/>
                    </a:lnTo>
                    <a:lnTo>
                      <a:pt x="28" y="6"/>
                    </a:lnTo>
                    <a:lnTo>
                      <a:pt x="26" y="2"/>
                    </a:lnTo>
                    <a:lnTo>
                      <a:pt x="20" y="0"/>
                    </a:lnTo>
                    <a:lnTo>
                      <a:pt x="12" y="8"/>
                    </a:lnTo>
                    <a:lnTo>
                      <a:pt x="12" y="10"/>
                    </a:lnTo>
                    <a:lnTo>
                      <a:pt x="12" y="12"/>
                    </a:lnTo>
                    <a:lnTo>
                      <a:pt x="8" y="16"/>
                    </a:lnTo>
                    <a:lnTo>
                      <a:pt x="6" y="18"/>
                    </a:lnTo>
                    <a:lnTo>
                      <a:pt x="6" y="20"/>
                    </a:lnTo>
                    <a:lnTo>
                      <a:pt x="0" y="20"/>
                    </a:lnTo>
                    <a:lnTo>
                      <a:pt x="0" y="36"/>
                    </a:lnTo>
                    <a:lnTo>
                      <a:pt x="10" y="38"/>
                    </a:lnTo>
                    <a:lnTo>
                      <a:pt x="10" y="42"/>
                    </a:lnTo>
                    <a:lnTo>
                      <a:pt x="10" y="48"/>
                    </a:lnTo>
                    <a:lnTo>
                      <a:pt x="10" y="54"/>
                    </a:lnTo>
                    <a:lnTo>
                      <a:pt x="12" y="56"/>
                    </a:lnTo>
                    <a:lnTo>
                      <a:pt x="12" y="60"/>
                    </a:lnTo>
                    <a:lnTo>
                      <a:pt x="12" y="66"/>
                    </a:lnTo>
                    <a:lnTo>
                      <a:pt x="10" y="74"/>
                    </a:lnTo>
                    <a:lnTo>
                      <a:pt x="12" y="80"/>
                    </a:lnTo>
                    <a:lnTo>
                      <a:pt x="12" y="88"/>
                    </a:lnTo>
                    <a:lnTo>
                      <a:pt x="12" y="92"/>
                    </a:lnTo>
                    <a:lnTo>
                      <a:pt x="10" y="98"/>
                    </a:lnTo>
                    <a:lnTo>
                      <a:pt x="10" y="104"/>
                    </a:lnTo>
                    <a:lnTo>
                      <a:pt x="12" y="114"/>
                    </a:lnTo>
                    <a:lnTo>
                      <a:pt x="12" y="116"/>
                    </a:lnTo>
                    <a:lnTo>
                      <a:pt x="16" y="122"/>
                    </a:lnTo>
                    <a:lnTo>
                      <a:pt x="16" y="122"/>
                    </a:lnTo>
                    <a:lnTo>
                      <a:pt x="16" y="12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2" name="Freeform 1702"/>
              <p:cNvSpPr>
                <a:spLocks/>
              </p:cNvSpPr>
              <p:nvPr/>
            </p:nvSpPr>
            <p:spPr bwMode="auto">
              <a:xfrm>
                <a:off x="1228725" y="2705100"/>
                <a:ext cx="174625" cy="158750"/>
              </a:xfrm>
              <a:custGeom>
                <a:avLst/>
                <a:gdLst>
                  <a:gd name="T0" fmla="*/ 30 w 110"/>
                  <a:gd name="T1" fmla="*/ 20 h 100"/>
                  <a:gd name="T2" fmla="*/ 38 w 110"/>
                  <a:gd name="T3" fmla="*/ 16 h 100"/>
                  <a:gd name="T4" fmla="*/ 46 w 110"/>
                  <a:gd name="T5" fmla="*/ 16 h 100"/>
                  <a:gd name="T6" fmla="*/ 48 w 110"/>
                  <a:gd name="T7" fmla="*/ 2 h 100"/>
                  <a:gd name="T8" fmla="*/ 56 w 110"/>
                  <a:gd name="T9" fmla="*/ 2 h 100"/>
                  <a:gd name="T10" fmla="*/ 60 w 110"/>
                  <a:gd name="T11" fmla="*/ 0 h 100"/>
                  <a:gd name="T12" fmla="*/ 64 w 110"/>
                  <a:gd name="T13" fmla="*/ 6 h 100"/>
                  <a:gd name="T14" fmla="*/ 68 w 110"/>
                  <a:gd name="T15" fmla="*/ 2 h 100"/>
                  <a:gd name="T16" fmla="*/ 78 w 110"/>
                  <a:gd name="T17" fmla="*/ 6 h 100"/>
                  <a:gd name="T18" fmla="*/ 86 w 110"/>
                  <a:gd name="T19" fmla="*/ 10 h 100"/>
                  <a:gd name="T20" fmla="*/ 88 w 110"/>
                  <a:gd name="T21" fmla="*/ 12 h 100"/>
                  <a:gd name="T22" fmla="*/ 92 w 110"/>
                  <a:gd name="T23" fmla="*/ 18 h 100"/>
                  <a:gd name="T24" fmla="*/ 94 w 110"/>
                  <a:gd name="T25" fmla="*/ 30 h 100"/>
                  <a:gd name="T26" fmla="*/ 96 w 110"/>
                  <a:gd name="T27" fmla="*/ 40 h 100"/>
                  <a:gd name="T28" fmla="*/ 106 w 110"/>
                  <a:gd name="T29" fmla="*/ 48 h 100"/>
                  <a:gd name="T30" fmla="*/ 110 w 110"/>
                  <a:gd name="T31" fmla="*/ 58 h 100"/>
                  <a:gd name="T32" fmla="*/ 104 w 110"/>
                  <a:gd name="T33" fmla="*/ 62 h 100"/>
                  <a:gd name="T34" fmla="*/ 100 w 110"/>
                  <a:gd name="T35" fmla="*/ 58 h 100"/>
                  <a:gd name="T36" fmla="*/ 96 w 110"/>
                  <a:gd name="T37" fmla="*/ 64 h 100"/>
                  <a:gd name="T38" fmla="*/ 102 w 110"/>
                  <a:gd name="T39" fmla="*/ 68 h 100"/>
                  <a:gd name="T40" fmla="*/ 96 w 110"/>
                  <a:gd name="T41" fmla="*/ 86 h 100"/>
                  <a:gd name="T42" fmla="*/ 92 w 110"/>
                  <a:gd name="T43" fmla="*/ 92 h 100"/>
                  <a:gd name="T44" fmla="*/ 88 w 110"/>
                  <a:gd name="T45" fmla="*/ 100 h 100"/>
                  <a:gd name="T46" fmla="*/ 74 w 110"/>
                  <a:gd name="T47" fmla="*/ 96 h 100"/>
                  <a:gd name="T48" fmla="*/ 66 w 110"/>
                  <a:gd name="T49" fmla="*/ 96 h 100"/>
                  <a:gd name="T50" fmla="*/ 60 w 110"/>
                  <a:gd name="T51" fmla="*/ 100 h 100"/>
                  <a:gd name="T52" fmla="*/ 54 w 110"/>
                  <a:gd name="T53" fmla="*/ 96 h 100"/>
                  <a:gd name="T54" fmla="*/ 26 w 110"/>
                  <a:gd name="T55" fmla="*/ 94 h 100"/>
                  <a:gd name="T56" fmla="*/ 12 w 110"/>
                  <a:gd name="T57" fmla="*/ 96 h 100"/>
                  <a:gd name="T58" fmla="*/ 10 w 110"/>
                  <a:gd name="T59" fmla="*/ 96 h 100"/>
                  <a:gd name="T60" fmla="*/ 4 w 110"/>
                  <a:gd name="T61" fmla="*/ 94 h 100"/>
                  <a:gd name="T62" fmla="*/ 2 w 110"/>
                  <a:gd name="T63" fmla="*/ 84 h 100"/>
                  <a:gd name="T64" fmla="*/ 4 w 110"/>
                  <a:gd name="T65" fmla="*/ 74 h 100"/>
                  <a:gd name="T66" fmla="*/ 2 w 110"/>
                  <a:gd name="T67" fmla="*/ 64 h 100"/>
                  <a:gd name="T68" fmla="*/ 8 w 110"/>
                  <a:gd name="T69" fmla="*/ 56 h 100"/>
                  <a:gd name="T70" fmla="*/ 18 w 110"/>
                  <a:gd name="T71" fmla="*/ 54 h 100"/>
                  <a:gd name="T72" fmla="*/ 22 w 110"/>
                  <a:gd name="T73" fmla="*/ 50 h 100"/>
                  <a:gd name="T74" fmla="*/ 26 w 110"/>
                  <a:gd name="T75" fmla="*/ 36 h 100"/>
                  <a:gd name="T76" fmla="*/ 32 w 110"/>
                  <a:gd name="T77" fmla="*/ 22 h 100"/>
                  <a:gd name="T78" fmla="*/ 30 w 110"/>
                  <a:gd name="T79" fmla="*/ 2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0" h="100">
                    <a:moveTo>
                      <a:pt x="30" y="20"/>
                    </a:moveTo>
                    <a:lnTo>
                      <a:pt x="30" y="20"/>
                    </a:lnTo>
                    <a:lnTo>
                      <a:pt x="36" y="16"/>
                    </a:lnTo>
                    <a:lnTo>
                      <a:pt x="38" y="16"/>
                    </a:lnTo>
                    <a:lnTo>
                      <a:pt x="44" y="16"/>
                    </a:lnTo>
                    <a:lnTo>
                      <a:pt x="46" y="16"/>
                    </a:lnTo>
                    <a:lnTo>
                      <a:pt x="48" y="10"/>
                    </a:lnTo>
                    <a:lnTo>
                      <a:pt x="48" y="2"/>
                    </a:lnTo>
                    <a:lnTo>
                      <a:pt x="50" y="0"/>
                    </a:lnTo>
                    <a:lnTo>
                      <a:pt x="56" y="2"/>
                    </a:lnTo>
                    <a:lnTo>
                      <a:pt x="58" y="2"/>
                    </a:lnTo>
                    <a:lnTo>
                      <a:pt x="60" y="0"/>
                    </a:lnTo>
                    <a:lnTo>
                      <a:pt x="64" y="2"/>
                    </a:lnTo>
                    <a:lnTo>
                      <a:pt x="64" y="6"/>
                    </a:lnTo>
                    <a:lnTo>
                      <a:pt x="66" y="6"/>
                    </a:lnTo>
                    <a:lnTo>
                      <a:pt x="68" y="2"/>
                    </a:lnTo>
                    <a:lnTo>
                      <a:pt x="72" y="2"/>
                    </a:lnTo>
                    <a:lnTo>
                      <a:pt x="78" y="6"/>
                    </a:lnTo>
                    <a:lnTo>
                      <a:pt x="84" y="6"/>
                    </a:lnTo>
                    <a:lnTo>
                      <a:pt x="86" y="10"/>
                    </a:lnTo>
                    <a:lnTo>
                      <a:pt x="86" y="12"/>
                    </a:lnTo>
                    <a:lnTo>
                      <a:pt x="88" y="12"/>
                    </a:lnTo>
                    <a:lnTo>
                      <a:pt x="92" y="16"/>
                    </a:lnTo>
                    <a:lnTo>
                      <a:pt x="92" y="18"/>
                    </a:lnTo>
                    <a:lnTo>
                      <a:pt x="94" y="22"/>
                    </a:lnTo>
                    <a:lnTo>
                      <a:pt x="94" y="30"/>
                    </a:lnTo>
                    <a:lnTo>
                      <a:pt x="94" y="36"/>
                    </a:lnTo>
                    <a:lnTo>
                      <a:pt x="96" y="40"/>
                    </a:lnTo>
                    <a:lnTo>
                      <a:pt x="102" y="46"/>
                    </a:lnTo>
                    <a:lnTo>
                      <a:pt x="106" y="48"/>
                    </a:lnTo>
                    <a:lnTo>
                      <a:pt x="110" y="56"/>
                    </a:lnTo>
                    <a:lnTo>
                      <a:pt x="110" y="58"/>
                    </a:lnTo>
                    <a:lnTo>
                      <a:pt x="106" y="62"/>
                    </a:lnTo>
                    <a:lnTo>
                      <a:pt x="104" y="62"/>
                    </a:lnTo>
                    <a:lnTo>
                      <a:pt x="102" y="58"/>
                    </a:lnTo>
                    <a:lnTo>
                      <a:pt x="100" y="58"/>
                    </a:lnTo>
                    <a:lnTo>
                      <a:pt x="96" y="62"/>
                    </a:lnTo>
                    <a:lnTo>
                      <a:pt x="96" y="64"/>
                    </a:lnTo>
                    <a:lnTo>
                      <a:pt x="100" y="66"/>
                    </a:lnTo>
                    <a:lnTo>
                      <a:pt x="102" y="68"/>
                    </a:lnTo>
                    <a:lnTo>
                      <a:pt x="102" y="86"/>
                    </a:lnTo>
                    <a:lnTo>
                      <a:pt x="96" y="86"/>
                    </a:lnTo>
                    <a:lnTo>
                      <a:pt x="94" y="88"/>
                    </a:lnTo>
                    <a:lnTo>
                      <a:pt x="92" y="92"/>
                    </a:lnTo>
                    <a:lnTo>
                      <a:pt x="92" y="96"/>
                    </a:lnTo>
                    <a:lnTo>
                      <a:pt x="88" y="100"/>
                    </a:lnTo>
                    <a:lnTo>
                      <a:pt x="76" y="96"/>
                    </a:lnTo>
                    <a:lnTo>
                      <a:pt x="74" y="96"/>
                    </a:lnTo>
                    <a:lnTo>
                      <a:pt x="68" y="96"/>
                    </a:lnTo>
                    <a:lnTo>
                      <a:pt x="66" y="96"/>
                    </a:lnTo>
                    <a:lnTo>
                      <a:pt x="64" y="94"/>
                    </a:lnTo>
                    <a:lnTo>
                      <a:pt x="60" y="100"/>
                    </a:lnTo>
                    <a:lnTo>
                      <a:pt x="58" y="96"/>
                    </a:lnTo>
                    <a:lnTo>
                      <a:pt x="54" y="96"/>
                    </a:lnTo>
                    <a:lnTo>
                      <a:pt x="44" y="96"/>
                    </a:lnTo>
                    <a:lnTo>
                      <a:pt x="26" y="94"/>
                    </a:lnTo>
                    <a:lnTo>
                      <a:pt x="16" y="94"/>
                    </a:lnTo>
                    <a:lnTo>
                      <a:pt x="12" y="96"/>
                    </a:lnTo>
                    <a:lnTo>
                      <a:pt x="12" y="100"/>
                    </a:lnTo>
                    <a:lnTo>
                      <a:pt x="10" y="96"/>
                    </a:lnTo>
                    <a:lnTo>
                      <a:pt x="8" y="94"/>
                    </a:lnTo>
                    <a:lnTo>
                      <a:pt x="4" y="94"/>
                    </a:lnTo>
                    <a:lnTo>
                      <a:pt x="2" y="96"/>
                    </a:lnTo>
                    <a:lnTo>
                      <a:pt x="2" y="84"/>
                    </a:lnTo>
                    <a:lnTo>
                      <a:pt x="4" y="78"/>
                    </a:lnTo>
                    <a:lnTo>
                      <a:pt x="4" y="74"/>
                    </a:lnTo>
                    <a:lnTo>
                      <a:pt x="4" y="72"/>
                    </a:lnTo>
                    <a:lnTo>
                      <a:pt x="2" y="64"/>
                    </a:lnTo>
                    <a:lnTo>
                      <a:pt x="0" y="58"/>
                    </a:lnTo>
                    <a:lnTo>
                      <a:pt x="8" y="56"/>
                    </a:lnTo>
                    <a:lnTo>
                      <a:pt x="16" y="56"/>
                    </a:lnTo>
                    <a:lnTo>
                      <a:pt x="18" y="54"/>
                    </a:lnTo>
                    <a:lnTo>
                      <a:pt x="18" y="50"/>
                    </a:lnTo>
                    <a:lnTo>
                      <a:pt x="22" y="50"/>
                    </a:lnTo>
                    <a:lnTo>
                      <a:pt x="22" y="44"/>
                    </a:lnTo>
                    <a:lnTo>
                      <a:pt x="26" y="36"/>
                    </a:lnTo>
                    <a:lnTo>
                      <a:pt x="30" y="28"/>
                    </a:lnTo>
                    <a:lnTo>
                      <a:pt x="32" y="22"/>
                    </a:lnTo>
                    <a:lnTo>
                      <a:pt x="30" y="20"/>
                    </a:lnTo>
                    <a:lnTo>
                      <a:pt x="30" y="20"/>
                    </a:lnTo>
                    <a:lnTo>
                      <a:pt x="30" y="2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3" name="Freeform 1703"/>
              <p:cNvSpPr>
                <a:spLocks/>
              </p:cNvSpPr>
              <p:nvPr/>
            </p:nvSpPr>
            <p:spPr bwMode="auto">
              <a:xfrm>
                <a:off x="711200" y="2879725"/>
                <a:ext cx="92075" cy="60325"/>
              </a:xfrm>
              <a:custGeom>
                <a:avLst/>
                <a:gdLst>
                  <a:gd name="T0" fmla="*/ 0 w 58"/>
                  <a:gd name="T1" fmla="*/ 4 h 38"/>
                  <a:gd name="T2" fmla="*/ 4 w 58"/>
                  <a:gd name="T3" fmla="*/ 8 h 38"/>
                  <a:gd name="T4" fmla="*/ 8 w 58"/>
                  <a:gd name="T5" fmla="*/ 10 h 38"/>
                  <a:gd name="T6" fmla="*/ 10 w 58"/>
                  <a:gd name="T7" fmla="*/ 14 h 38"/>
                  <a:gd name="T8" fmla="*/ 14 w 58"/>
                  <a:gd name="T9" fmla="*/ 20 h 38"/>
                  <a:gd name="T10" fmla="*/ 18 w 58"/>
                  <a:gd name="T11" fmla="*/ 22 h 38"/>
                  <a:gd name="T12" fmla="*/ 20 w 58"/>
                  <a:gd name="T13" fmla="*/ 22 h 38"/>
                  <a:gd name="T14" fmla="*/ 22 w 58"/>
                  <a:gd name="T15" fmla="*/ 20 h 38"/>
                  <a:gd name="T16" fmla="*/ 22 w 58"/>
                  <a:gd name="T17" fmla="*/ 22 h 38"/>
                  <a:gd name="T18" fmla="*/ 24 w 58"/>
                  <a:gd name="T19" fmla="*/ 28 h 38"/>
                  <a:gd name="T20" fmla="*/ 30 w 58"/>
                  <a:gd name="T21" fmla="*/ 30 h 38"/>
                  <a:gd name="T22" fmla="*/ 32 w 58"/>
                  <a:gd name="T23" fmla="*/ 30 h 38"/>
                  <a:gd name="T24" fmla="*/ 36 w 58"/>
                  <a:gd name="T25" fmla="*/ 30 h 38"/>
                  <a:gd name="T26" fmla="*/ 38 w 58"/>
                  <a:gd name="T27" fmla="*/ 30 h 38"/>
                  <a:gd name="T28" fmla="*/ 38 w 58"/>
                  <a:gd name="T29" fmla="*/ 36 h 38"/>
                  <a:gd name="T30" fmla="*/ 42 w 58"/>
                  <a:gd name="T31" fmla="*/ 38 h 38"/>
                  <a:gd name="T32" fmla="*/ 46 w 58"/>
                  <a:gd name="T33" fmla="*/ 38 h 38"/>
                  <a:gd name="T34" fmla="*/ 52 w 58"/>
                  <a:gd name="T35" fmla="*/ 36 h 38"/>
                  <a:gd name="T36" fmla="*/ 52 w 58"/>
                  <a:gd name="T37" fmla="*/ 32 h 38"/>
                  <a:gd name="T38" fmla="*/ 52 w 58"/>
                  <a:gd name="T39" fmla="*/ 30 h 38"/>
                  <a:gd name="T40" fmla="*/ 52 w 58"/>
                  <a:gd name="T41" fmla="*/ 28 h 38"/>
                  <a:gd name="T42" fmla="*/ 56 w 58"/>
                  <a:gd name="T43" fmla="*/ 28 h 38"/>
                  <a:gd name="T44" fmla="*/ 58 w 58"/>
                  <a:gd name="T45" fmla="*/ 22 h 38"/>
                  <a:gd name="T46" fmla="*/ 58 w 58"/>
                  <a:gd name="T47" fmla="*/ 20 h 38"/>
                  <a:gd name="T48" fmla="*/ 56 w 58"/>
                  <a:gd name="T49" fmla="*/ 18 h 38"/>
                  <a:gd name="T50" fmla="*/ 52 w 58"/>
                  <a:gd name="T51" fmla="*/ 14 h 38"/>
                  <a:gd name="T52" fmla="*/ 56 w 58"/>
                  <a:gd name="T53" fmla="*/ 14 h 38"/>
                  <a:gd name="T54" fmla="*/ 56 w 58"/>
                  <a:gd name="T55" fmla="*/ 12 h 38"/>
                  <a:gd name="T56" fmla="*/ 52 w 58"/>
                  <a:gd name="T57" fmla="*/ 10 h 38"/>
                  <a:gd name="T58" fmla="*/ 50 w 58"/>
                  <a:gd name="T59" fmla="*/ 10 h 38"/>
                  <a:gd name="T60" fmla="*/ 48 w 58"/>
                  <a:gd name="T61" fmla="*/ 10 h 38"/>
                  <a:gd name="T62" fmla="*/ 46 w 58"/>
                  <a:gd name="T63" fmla="*/ 8 h 38"/>
                  <a:gd name="T64" fmla="*/ 42 w 58"/>
                  <a:gd name="T65" fmla="*/ 4 h 38"/>
                  <a:gd name="T66" fmla="*/ 38 w 58"/>
                  <a:gd name="T67" fmla="*/ 4 h 38"/>
                  <a:gd name="T68" fmla="*/ 32 w 58"/>
                  <a:gd name="T69" fmla="*/ 4 h 38"/>
                  <a:gd name="T70" fmla="*/ 28 w 58"/>
                  <a:gd name="T71" fmla="*/ 8 h 38"/>
                  <a:gd name="T72" fmla="*/ 22 w 58"/>
                  <a:gd name="T73" fmla="*/ 4 h 38"/>
                  <a:gd name="T74" fmla="*/ 20 w 58"/>
                  <a:gd name="T75" fmla="*/ 2 h 38"/>
                  <a:gd name="T76" fmla="*/ 20 w 58"/>
                  <a:gd name="T77" fmla="*/ 0 h 38"/>
                  <a:gd name="T78" fmla="*/ 0 w 58"/>
                  <a:gd name="T79" fmla="*/ 4 h 38"/>
                  <a:gd name="T80" fmla="*/ 0 w 58"/>
                  <a:gd name="T81" fmla="*/ 4 h 38"/>
                  <a:gd name="T82" fmla="*/ 0 w 58"/>
                  <a:gd name="T83"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 h="38">
                    <a:moveTo>
                      <a:pt x="0" y="4"/>
                    </a:moveTo>
                    <a:lnTo>
                      <a:pt x="4" y="8"/>
                    </a:lnTo>
                    <a:lnTo>
                      <a:pt x="8" y="10"/>
                    </a:lnTo>
                    <a:lnTo>
                      <a:pt x="10" y="14"/>
                    </a:lnTo>
                    <a:lnTo>
                      <a:pt x="14" y="20"/>
                    </a:lnTo>
                    <a:lnTo>
                      <a:pt x="18" y="22"/>
                    </a:lnTo>
                    <a:lnTo>
                      <a:pt x="20" y="22"/>
                    </a:lnTo>
                    <a:lnTo>
                      <a:pt x="22" y="20"/>
                    </a:lnTo>
                    <a:lnTo>
                      <a:pt x="22" y="22"/>
                    </a:lnTo>
                    <a:lnTo>
                      <a:pt x="24" y="28"/>
                    </a:lnTo>
                    <a:lnTo>
                      <a:pt x="30" y="30"/>
                    </a:lnTo>
                    <a:lnTo>
                      <a:pt x="32" y="30"/>
                    </a:lnTo>
                    <a:lnTo>
                      <a:pt x="36" y="30"/>
                    </a:lnTo>
                    <a:lnTo>
                      <a:pt x="38" y="30"/>
                    </a:lnTo>
                    <a:lnTo>
                      <a:pt x="38" y="36"/>
                    </a:lnTo>
                    <a:lnTo>
                      <a:pt x="42" y="38"/>
                    </a:lnTo>
                    <a:lnTo>
                      <a:pt x="46" y="38"/>
                    </a:lnTo>
                    <a:lnTo>
                      <a:pt x="52" y="36"/>
                    </a:lnTo>
                    <a:lnTo>
                      <a:pt x="52" y="32"/>
                    </a:lnTo>
                    <a:lnTo>
                      <a:pt x="52" y="30"/>
                    </a:lnTo>
                    <a:lnTo>
                      <a:pt x="52" y="28"/>
                    </a:lnTo>
                    <a:lnTo>
                      <a:pt x="56" y="28"/>
                    </a:lnTo>
                    <a:lnTo>
                      <a:pt x="58" y="22"/>
                    </a:lnTo>
                    <a:lnTo>
                      <a:pt x="58" y="20"/>
                    </a:lnTo>
                    <a:lnTo>
                      <a:pt x="56" y="18"/>
                    </a:lnTo>
                    <a:lnTo>
                      <a:pt x="52" y="14"/>
                    </a:lnTo>
                    <a:lnTo>
                      <a:pt x="56" y="14"/>
                    </a:lnTo>
                    <a:lnTo>
                      <a:pt x="56" y="12"/>
                    </a:lnTo>
                    <a:lnTo>
                      <a:pt x="52" y="10"/>
                    </a:lnTo>
                    <a:lnTo>
                      <a:pt x="50" y="10"/>
                    </a:lnTo>
                    <a:lnTo>
                      <a:pt x="48" y="10"/>
                    </a:lnTo>
                    <a:lnTo>
                      <a:pt x="46" y="8"/>
                    </a:lnTo>
                    <a:lnTo>
                      <a:pt x="42" y="4"/>
                    </a:lnTo>
                    <a:lnTo>
                      <a:pt x="38" y="4"/>
                    </a:lnTo>
                    <a:lnTo>
                      <a:pt x="32" y="4"/>
                    </a:lnTo>
                    <a:lnTo>
                      <a:pt x="28" y="8"/>
                    </a:lnTo>
                    <a:lnTo>
                      <a:pt x="22" y="4"/>
                    </a:lnTo>
                    <a:lnTo>
                      <a:pt x="20" y="2"/>
                    </a:lnTo>
                    <a:lnTo>
                      <a:pt x="20" y="0"/>
                    </a:lnTo>
                    <a:lnTo>
                      <a:pt x="0" y="4"/>
                    </a:lnTo>
                    <a:lnTo>
                      <a:pt x="0" y="4"/>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4" name="Freeform 1704"/>
              <p:cNvSpPr>
                <a:spLocks/>
              </p:cNvSpPr>
              <p:nvPr/>
            </p:nvSpPr>
            <p:spPr bwMode="auto">
              <a:xfrm>
                <a:off x="2679700" y="3695700"/>
                <a:ext cx="127000" cy="174625"/>
              </a:xfrm>
              <a:custGeom>
                <a:avLst/>
                <a:gdLst>
                  <a:gd name="T0" fmla="*/ 72 w 80"/>
                  <a:gd name="T1" fmla="*/ 110 h 110"/>
                  <a:gd name="T2" fmla="*/ 72 w 80"/>
                  <a:gd name="T3" fmla="*/ 104 h 110"/>
                  <a:gd name="T4" fmla="*/ 76 w 80"/>
                  <a:gd name="T5" fmla="*/ 102 h 110"/>
                  <a:gd name="T6" fmla="*/ 80 w 80"/>
                  <a:gd name="T7" fmla="*/ 104 h 110"/>
                  <a:gd name="T8" fmla="*/ 80 w 80"/>
                  <a:gd name="T9" fmla="*/ 96 h 110"/>
                  <a:gd name="T10" fmla="*/ 78 w 80"/>
                  <a:gd name="T11" fmla="*/ 92 h 110"/>
                  <a:gd name="T12" fmla="*/ 78 w 80"/>
                  <a:gd name="T13" fmla="*/ 84 h 110"/>
                  <a:gd name="T14" fmla="*/ 76 w 80"/>
                  <a:gd name="T15" fmla="*/ 78 h 110"/>
                  <a:gd name="T16" fmla="*/ 76 w 80"/>
                  <a:gd name="T17" fmla="*/ 72 h 110"/>
                  <a:gd name="T18" fmla="*/ 70 w 80"/>
                  <a:gd name="T19" fmla="*/ 60 h 110"/>
                  <a:gd name="T20" fmla="*/ 68 w 80"/>
                  <a:gd name="T21" fmla="*/ 68 h 110"/>
                  <a:gd name="T22" fmla="*/ 60 w 80"/>
                  <a:gd name="T23" fmla="*/ 68 h 110"/>
                  <a:gd name="T24" fmla="*/ 60 w 80"/>
                  <a:gd name="T25" fmla="*/ 64 h 110"/>
                  <a:gd name="T26" fmla="*/ 62 w 80"/>
                  <a:gd name="T27" fmla="*/ 50 h 110"/>
                  <a:gd name="T28" fmla="*/ 66 w 80"/>
                  <a:gd name="T29" fmla="*/ 46 h 110"/>
                  <a:gd name="T30" fmla="*/ 68 w 80"/>
                  <a:gd name="T31" fmla="*/ 40 h 110"/>
                  <a:gd name="T32" fmla="*/ 70 w 80"/>
                  <a:gd name="T33" fmla="*/ 38 h 110"/>
                  <a:gd name="T34" fmla="*/ 68 w 80"/>
                  <a:gd name="T35" fmla="*/ 30 h 110"/>
                  <a:gd name="T36" fmla="*/ 76 w 80"/>
                  <a:gd name="T37" fmla="*/ 24 h 110"/>
                  <a:gd name="T38" fmla="*/ 66 w 80"/>
                  <a:gd name="T39" fmla="*/ 24 h 110"/>
                  <a:gd name="T40" fmla="*/ 58 w 80"/>
                  <a:gd name="T41" fmla="*/ 28 h 110"/>
                  <a:gd name="T42" fmla="*/ 50 w 80"/>
                  <a:gd name="T43" fmla="*/ 28 h 110"/>
                  <a:gd name="T44" fmla="*/ 40 w 80"/>
                  <a:gd name="T45" fmla="*/ 28 h 110"/>
                  <a:gd name="T46" fmla="*/ 34 w 80"/>
                  <a:gd name="T47" fmla="*/ 28 h 110"/>
                  <a:gd name="T48" fmla="*/ 32 w 80"/>
                  <a:gd name="T49" fmla="*/ 14 h 110"/>
                  <a:gd name="T50" fmla="*/ 34 w 80"/>
                  <a:gd name="T51" fmla="*/ 6 h 110"/>
                  <a:gd name="T52" fmla="*/ 30 w 80"/>
                  <a:gd name="T53" fmla="*/ 4 h 110"/>
                  <a:gd name="T54" fmla="*/ 22 w 80"/>
                  <a:gd name="T55" fmla="*/ 4 h 110"/>
                  <a:gd name="T56" fmla="*/ 14 w 80"/>
                  <a:gd name="T57" fmla="*/ 0 h 110"/>
                  <a:gd name="T58" fmla="*/ 8 w 80"/>
                  <a:gd name="T59" fmla="*/ 4 h 110"/>
                  <a:gd name="T60" fmla="*/ 16 w 80"/>
                  <a:gd name="T61" fmla="*/ 12 h 110"/>
                  <a:gd name="T62" fmla="*/ 14 w 80"/>
                  <a:gd name="T63" fmla="*/ 20 h 110"/>
                  <a:gd name="T64" fmla="*/ 6 w 80"/>
                  <a:gd name="T65" fmla="*/ 22 h 110"/>
                  <a:gd name="T66" fmla="*/ 0 w 80"/>
                  <a:gd name="T67" fmla="*/ 24 h 110"/>
                  <a:gd name="T68" fmla="*/ 4 w 80"/>
                  <a:gd name="T69" fmla="*/ 36 h 110"/>
                  <a:gd name="T70" fmla="*/ 4 w 80"/>
                  <a:gd name="T71" fmla="*/ 40 h 110"/>
                  <a:gd name="T72" fmla="*/ 14 w 80"/>
                  <a:gd name="T73" fmla="*/ 46 h 110"/>
                  <a:gd name="T74" fmla="*/ 16 w 80"/>
                  <a:gd name="T75" fmla="*/ 50 h 110"/>
                  <a:gd name="T76" fmla="*/ 14 w 80"/>
                  <a:gd name="T77" fmla="*/ 60 h 110"/>
                  <a:gd name="T78" fmla="*/ 18 w 80"/>
                  <a:gd name="T79" fmla="*/ 66 h 110"/>
                  <a:gd name="T80" fmla="*/ 18 w 80"/>
                  <a:gd name="T81" fmla="*/ 76 h 110"/>
                  <a:gd name="T82" fmla="*/ 16 w 80"/>
                  <a:gd name="T83" fmla="*/ 82 h 110"/>
                  <a:gd name="T84" fmla="*/ 16 w 80"/>
                  <a:gd name="T85" fmla="*/ 94 h 110"/>
                  <a:gd name="T86" fmla="*/ 36 w 80"/>
                  <a:gd name="T87" fmla="*/ 84 h 110"/>
                  <a:gd name="T88" fmla="*/ 36 w 80"/>
                  <a:gd name="T89" fmla="*/ 86 h 110"/>
                  <a:gd name="T90" fmla="*/ 42 w 80"/>
                  <a:gd name="T91" fmla="*/ 86 h 110"/>
                  <a:gd name="T92" fmla="*/ 44 w 80"/>
                  <a:gd name="T93" fmla="*/ 64 h 110"/>
                  <a:gd name="T94" fmla="*/ 58 w 80"/>
                  <a:gd name="T95" fmla="*/ 72 h 110"/>
                  <a:gd name="T96" fmla="*/ 62 w 80"/>
                  <a:gd name="T97" fmla="*/ 82 h 110"/>
                  <a:gd name="T98" fmla="*/ 66 w 80"/>
                  <a:gd name="T99" fmla="*/ 92 h 110"/>
                  <a:gd name="T100" fmla="*/ 68 w 80"/>
                  <a:gd name="T101" fmla="*/ 104 h 110"/>
                  <a:gd name="T102" fmla="*/ 70 w 80"/>
                  <a:gd name="T103" fmla="*/ 108 h 110"/>
                  <a:gd name="T104" fmla="*/ 72 w 80"/>
                  <a:gd name="T105" fmla="*/ 110 h 110"/>
                  <a:gd name="T106" fmla="*/ 72 w 80"/>
                  <a:gd name="T107" fmla="*/ 110 h 110"/>
                  <a:gd name="T108" fmla="*/ 72 w 80"/>
                  <a:gd name="T109"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0" h="110">
                    <a:moveTo>
                      <a:pt x="72" y="110"/>
                    </a:moveTo>
                    <a:lnTo>
                      <a:pt x="72" y="104"/>
                    </a:lnTo>
                    <a:lnTo>
                      <a:pt x="76" y="102"/>
                    </a:lnTo>
                    <a:lnTo>
                      <a:pt x="80" y="104"/>
                    </a:lnTo>
                    <a:lnTo>
                      <a:pt x="80" y="96"/>
                    </a:lnTo>
                    <a:lnTo>
                      <a:pt x="78" y="92"/>
                    </a:lnTo>
                    <a:lnTo>
                      <a:pt x="78" y="84"/>
                    </a:lnTo>
                    <a:lnTo>
                      <a:pt x="76" y="78"/>
                    </a:lnTo>
                    <a:lnTo>
                      <a:pt x="76" y="72"/>
                    </a:lnTo>
                    <a:lnTo>
                      <a:pt x="70" y="60"/>
                    </a:lnTo>
                    <a:lnTo>
                      <a:pt x="68" y="68"/>
                    </a:lnTo>
                    <a:lnTo>
                      <a:pt x="60" y="68"/>
                    </a:lnTo>
                    <a:lnTo>
                      <a:pt x="60" y="64"/>
                    </a:lnTo>
                    <a:lnTo>
                      <a:pt x="62" y="50"/>
                    </a:lnTo>
                    <a:lnTo>
                      <a:pt x="66" y="46"/>
                    </a:lnTo>
                    <a:lnTo>
                      <a:pt x="68" y="40"/>
                    </a:lnTo>
                    <a:lnTo>
                      <a:pt x="70" y="38"/>
                    </a:lnTo>
                    <a:lnTo>
                      <a:pt x="68" y="30"/>
                    </a:lnTo>
                    <a:lnTo>
                      <a:pt x="76" y="24"/>
                    </a:lnTo>
                    <a:lnTo>
                      <a:pt x="66" y="24"/>
                    </a:lnTo>
                    <a:lnTo>
                      <a:pt x="58" y="28"/>
                    </a:lnTo>
                    <a:lnTo>
                      <a:pt x="50" y="28"/>
                    </a:lnTo>
                    <a:lnTo>
                      <a:pt x="40" y="28"/>
                    </a:lnTo>
                    <a:lnTo>
                      <a:pt x="34" y="28"/>
                    </a:lnTo>
                    <a:lnTo>
                      <a:pt x="32" y="14"/>
                    </a:lnTo>
                    <a:lnTo>
                      <a:pt x="34" y="6"/>
                    </a:lnTo>
                    <a:lnTo>
                      <a:pt x="30" y="4"/>
                    </a:lnTo>
                    <a:lnTo>
                      <a:pt x="22" y="4"/>
                    </a:lnTo>
                    <a:lnTo>
                      <a:pt x="14" y="0"/>
                    </a:lnTo>
                    <a:lnTo>
                      <a:pt x="8" y="4"/>
                    </a:lnTo>
                    <a:lnTo>
                      <a:pt x="16" y="12"/>
                    </a:lnTo>
                    <a:lnTo>
                      <a:pt x="14" y="20"/>
                    </a:lnTo>
                    <a:lnTo>
                      <a:pt x="6" y="22"/>
                    </a:lnTo>
                    <a:lnTo>
                      <a:pt x="0" y="24"/>
                    </a:lnTo>
                    <a:lnTo>
                      <a:pt x="4" y="36"/>
                    </a:lnTo>
                    <a:lnTo>
                      <a:pt x="4" y="40"/>
                    </a:lnTo>
                    <a:lnTo>
                      <a:pt x="14" y="46"/>
                    </a:lnTo>
                    <a:lnTo>
                      <a:pt x="16" y="50"/>
                    </a:lnTo>
                    <a:lnTo>
                      <a:pt x="14" y="60"/>
                    </a:lnTo>
                    <a:lnTo>
                      <a:pt x="18" y="66"/>
                    </a:lnTo>
                    <a:lnTo>
                      <a:pt x="18" y="76"/>
                    </a:lnTo>
                    <a:lnTo>
                      <a:pt x="16" y="82"/>
                    </a:lnTo>
                    <a:lnTo>
                      <a:pt x="16" y="94"/>
                    </a:lnTo>
                    <a:lnTo>
                      <a:pt x="36" y="84"/>
                    </a:lnTo>
                    <a:lnTo>
                      <a:pt x="36" y="86"/>
                    </a:lnTo>
                    <a:lnTo>
                      <a:pt x="42" y="86"/>
                    </a:lnTo>
                    <a:lnTo>
                      <a:pt x="44" y="64"/>
                    </a:lnTo>
                    <a:lnTo>
                      <a:pt x="58" y="72"/>
                    </a:lnTo>
                    <a:lnTo>
                      <a:pt x="62" y="82"/>
                    </a:lnTo>
                    <a:lnTo>
                      <a:pt x="66" y="92"/>
                    </a:lnTo>
                    <a:lnTo>
                      <a:pt x="68" y="104"/>
                    </a:lnTo>
                    <a:lnTo>
                      <a:pt x="70" y="108"/>
                    </a:lnTo>
                    <a:lnTo>
                      <a:pt x="72" y="110"/>
                    </a:lnTo>
                    <a:lnTo>
                      <a:pt x="72" y="110"/>
                    </a:lnTo>
                    <a:lnTo>
                      <a:pt x="72" y="1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5" name="Freeform 1705"/>
              <p:cNvSpPr>
                <a:spLocks noEditPoints="1"/>
              </p:cNvSpPr>
              <p:nvPr/>
            </p:nvSpPr>
            <p:spPr bwMode="auto">
              <a:xfrm>
                <a:off x="1704975" y="3197225"/>
                <a:ext cx="117475" cy="111125"/>
              </a:xfrm>
              <a:custGeom>
                <a:avLst/>
                <a:gdLst>
                  <a:gd name="T0" fmla="*/ 0 w 74"/>
                  <a:gd name="T1" fmla="*/ 50 h 70"/>
                  <a:gd name="T2" fmla="*/ 6 w 74"/>
                  <a:gd name="T3" fmla="*/ 58 h 70"/>
                  <a:gd name="T4" fmla="*/ 10 w 74"/>
                  <a:gd name="T5" fmla="*/ 62 h 70"/>
                  <a:gd name="T6" fmla="*/ 20 w 74"/>
                  <a:gd name="T7" fmla="*/ 62 h 70"/>
                  <a:gd name="T8" fmla="*/ 16 w 74"/>
                  <a:gd name="T9" fmla="*/ 54 h 70"/>
                  <a:gd name="T10" fmla="*/ 6 w 74"/>
                  <a:gd name="T11" fmla="*/ 50 h 70"/>
                  <a:gd name="T12" fmla="*/ 0 w 74"/>
                  <a:gd name="T13" fmla="*/ 50 h 70"/>
                  <a:gd name="T14" fmla="*/ 50 w 74"/>
                  <a:gd name="T15" fmla="*/ 70 h 70"/>
                  <a:gd name="T16" fmla="*/ 54 w 74"/>
                  <a:gd name="T17" fmla="*/ 66 h 70"/>
                  <a:gd name="T18" fmla="*/ 66 w 74"/>
                  <a:gd name="T19" fmla="*/ 32 h 70"/>
                  <a:gd name="T20" fmla="*/ 64 w 74"/>
                  <a:gd name="T21" fmla="*/ 26 h 70"/>
                  <a:gd name="T22" fmla="*/ 56 w 74"/>
                  <a:gd name="T23" fmla="*/ 10 h 70"/>
                  <a:gd name="T24" fmla="*/ 46 w 74"/>
                  <a:gd name="T25" fmla="*/ 20 h 70"/>
                  <a:gd name="T26" fmla="*/ 40 w 74"/>
                  <a:gd name="T27" fmla="*/ 14 h 70"/>
                  <a:gd name="T28" fmla="*/ 36 w 74"/>
                  <a:gd name="T29" fmla="*/ 8 h 70"/>
                  <a:gd name="T30" fmla="*/ 26 w 74"/>
                  <a:gd name="T31" fmla="*/ 2 h 70"/>
                  <a:gd name="T32" fmla="*/ 26 w 74"/>
                  <a:gd name="T33" fmla="*/ 8 h 70"/>
                  <a:gd name="T34" fmla="*/ 28 w 74"/>
                  <a:gd name="T35" fmla="*/ 14 h 70"/>
                  <a:gd name="T36" fmla="*/ 24 w 74"/>
                  <a:gd name="T37" fmla="*/ 14 h 70"/>
                  <a:gd name="T38" fmla="*/ 18 w 74"/>
                  <a:gd name="T39" fmla="*/ 8 h 70"/>
                  <a:gd name="T40" fmla="*/ 10 w 74"/>
                  <a:gd name="T41" fmla="*/ 6 h 70"/>
                  <a:gd name="T42" fmla="*/ 6 w 74"/>
                  <a:gd name="T43" fmla="*/ 10 h 70"/>
                  <a:gd name="T44" fmla="*/ 2 w 74"/>
                  <a:gd name="T45" fmla="*/ 18 h 70"/>
                  <a:gd name="T46" fmla="*/ 8 w 74"/>
                  <a:gd name="T47" fmla="*/ 20 h 70"/>
                  <a:gd name="T48" fmla="*/ 10 w 74"/>
                  <a:gd name="T49" fmla="*/ 20 h 70"/>
                  <a:gd name="T50" fmla="*/ 12 w 74"/>
                  <a:gd name="T51" fmla="*/ 26 h 70"/>
                  <a:gd name="T52" fmla="*/ 10 w 74"/>
                  <a:gd name="T53" fmla="*/ 32 h 70"/>
                  <a:gd name="T54" fmla="*/ 20 w 74"/>
                  <a:gd name="T55" fmla="*/ 36 h 70"/>
                  <a:gd name="T56" fmla="*/ 18 w 74"/>
                  <a:gd name="T57" fmla="*/ 44 h 70"/>
                  <a:gd name="T58" fmla="*/ 26 w 74"/>
                  <a:gd name="T59" fmla="*/ 46 h 70"/>
                  <a:gd name="T60" fmla="*/ 28 w 74"/>
                  <a:gd name="T61" fmla="*/ 54 h 70"/>
                  <a:gd name="T62" fmla="*/ 30 w 74"/>
                  <a:gd name="T63" fmla="*/ 54 h 70"/>
                  <a:gd name="T64" fmla="*/ 38 w 74"/>
                  <a:gd name="T65" fmla="*/ 50 h 70"/>
                  <a:gd name="T66" fmla="*/ 40 w 74"/>
                  <a:gd name="T67" fmla="*/ 46 h 70"/>
                  <a:gd name="T68" fmla="*/ 48 w 74"/>
                  <a:gd name="T69" fmla="*/ 52 h 70"/>
                  <a:gd name="T70" fmla="*/ 44 w 74"/>
                  <a:gd name="T71" fmla="*/ 54 h 70"/>
                  <a:gd name="T72" fmla="*/ 40 w 74"/>
                  <a:gd name="T73" fmla="*/ 60 h 70"/>
                  <a:gd name="T74" fmla="*/ 46 w 74"/>
                  <a:gd name="T75" fmla="*/ 66 h 70"/>
                  <a:gd name="T76" fmla="*/ 50 w 74"/>
                  <a:gd name="T77" fmla="*/ 70 h 70"/>
                  <a:gd name="T78" fmla="*/ 34 w 74"/>
                  <a:gd name="T79" fmla="*/ 44 h 70"/>
                  <a:gd name="T80" fmla="*/ 28 w 74"/>
                  <a:gd name="T81" fmla="*/ 36 h 70"/>
                  <a:gd name="T82" fmla="*/ 24 w 74"/>
                  <a:gd name="T83" fmla="*/ 28 h 70"/>
                  <a:gd name="T84" fmla="*/ 34 w 74"/>
                  <a:gd name="T85" fmla="*/ 32 h 70"/>
                  <a:gd name="T86" fmla="*/ 30 w 74"/>
                  <a:gd name="T87" fmla="*/ 36 h 70"/>
                  <a:gd name="T88" fmla="*/ 38 w 74"/>
                  <a:gd name="T89" fmla="*/ 42 h 70"/>
                  <a:gd name="T90" fmla="*/ 34 w 74"/>
                  <a:gd name="T91" fmla="*/ 44 h 70"/>
                  <a:gd name="T92" fmla="*/ 34 w 74"/>
                  <a:gd name="T93"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 h="70">
                    <a:moveTo>
                      <a:pt x="0" y="50"/>
                    </a:moveTo>
                    <a:lnTo>
                      <a:pt x="0" y="50"/>
                    </a:lnTo>
                    <a:lnTo>
                      <a:pt x="2" y="54"/>
                    </a:lnTo>
                    <a:lnTo>
                      <a:pt x="6" y="58"/>
                    </a:lnTo>
                    <a:lnTo>
                      <a:pt x="8" y="60"/>
                    </a:lnTo>
                    <a:lnTo>
                      <a:pt x="10" y="62"/>
                    </a:lnTo>
                    <a:lnTo>
                      <a:pt x="12" y="66"/>
                    </a:lnTo>
                    <a:lnTo>
                      <a:pt x="20" y="62"/>
                    </a:lnTo>
                    <a:lnTo>
                      <a:pt x="20" y="60"/>
                    </a:lnTo>
                    <a:lnTo>
                      <a:pt x="16" y="54"/>
                    </a:lnTo>
                    <a:lnTo>
                      <a:pt x="10" y="50"/>
                    </a:lnTo>
                    <a:lnTo>
                      <a:pt x="6" y="50"/>
                    </a:lnTo>
                    <a:lnTo>
                      <a:pt x="0" y="50"/>
                    </a:lnTo>
                    <a:lnTo>
                      <a:pt x="0" y="50"/>
                    </a:lnTo>
                    <a:lnTo>
                      <a:pt x="0" y="50"/>
                    </a:lnTo>
                    <a:close/>
                    <a:moveTo>
                      <a:pt x="50" y="70"/>
                    </a:moveTo>
                    <a:lnTo>
                      <a:pt x="50" y="70"/>
                    </a:lnTo>
                    <a:lnTo>
                      <a:pt x="54" y="66"/>
                    </a:lnTo>
                    <a:lnTo>
                      <a:pt x="56" y="62"/>
                    </a:lnTo>
                    <a:lnTo>
                      <a:pt x="66" y="32"/>
                    </a:lnTo>
                    <a:lnTo>
                      <a:pt x="74" y="32"/>
                    </a:lnTo>
                    <a:lnTo>
                      <a:pt x="64" y="26"/>
                    </a:lnTo>
                    <a:lnTo>
                      <a:pt x="58" y="18"/>
                    </a:lnTo>
                    <a:lnTo>
                      <a:pt x="56" y="10"/>
                    </a:lnTo>
                    <a:lnTo>
                      <a:pt x="50" y="16"/>
                    </a:lnTo>
                    <a:lnTo>
                      <a:pt x="46" y="20"/>
                    </a:lnTo>
                    <a:lnTo>
                      <a:pt x="44" y="18"/>
                    </a:lnTo>
                    <a:lnTo>
                      <a:pt x="40" y="14"/>
                    </a:lnTo>
                    <a:lnTo>
                      <a:pt x="38" y="10"/>
                    </a:lnTo>
                    <a:lnTo>
                      <a:pt x="36" y="8"/>
                    </a:lnTo>
                    <a:lnTo>
                      <a:pt x="28" y="0"/>
                    </a:lnTo>
                    <a:lnTo>
                      <a:pt x="26" y="2"/>
                    </a:lnTo>
                    <a:lnTo>
                      <a:pt x="24" y="6"/>
                    </a:lnTo>
                    <a:lnTo>
                      <a:pt x="26" y="8"/>
                    </a:lnTo>
                    <a:lnTo>
                      <a:pt x="28" y="10"/>
                    </a:lnTo>
                    <a:lnTo>
                      <a:pt x="28" y="14"/>
                    </a:lnTo>
                    <a:lnTo>
                      <a:pt x="26" y="16"/>
                    </a:lnTo>
                    <a:lnTo>
                      <a:pt x="24" y="14"/>
                    </a:lnTo>
                    <a:lnTo>
                      <a:pt x="20" y="10"/>
                    </a:lnTo>
                    <a:lnTo>
                      <a:pt x="18" y="8"/>
                    </a:lnTo>
                    <a:lnTo>
                      <a:pt x="12" y="6"/>
                    </a:lnTo>
                    <a:lnTo>
                      <a:pt x="10" y="6"/>
                    </a:lnTo>
                    <a:lnTo>
                      <a:pt x="8" y="8"/>
                    </a:lnTo>
                    <a:lnTo>
                      <a:pt x="6" y="10"/>
                    </a:lnTo>
                    <a:lnTo>
                      <a:pt x="2" y="14"/>
                    </a:lnTo>
                    <a:lnTo>
                      <a:pt x="2" y="18"/>
                    </a:lnTo>
                    <a:lnTo>
                      <a:pt x="6" y="20"/>
                    </a:lnTo>
                    <a:lnTo>
                      <a:pt x="8" y="20"/>
                    </a:lnTo>
                    <a:lnTo>
                      <a:pt x="10" y="18"/>
                    </a:lnTo>
                    <a:lnTo>
                      <a:pt x="10" y="20"/>
                    </a:lnTo>
                    <a:lnTo>
                      <a:pt x="12" y="24"/>
                    </a:lnTo>
                    <a:lnTo>
                      <a:pt x="12" y="26"/>
                    </a:lnTo>
                    <a:lnTo>
                      <a:pt x="12" y="28"/>
                    </a:lnTo>
                    <a:lnTo>
                      <a:pt x="10" y="32"/>
                    </a:lnTo>
                    <a:lnTo>
                      <a:pt x="18" y="34"/>
                    </a:lnTo>
                    <a:lnTo>
                      <a:pt x="20" y="36"/>
                    </a:lnTo>
                    <a:lnTo>
                      <a:pt x="18" y="42"/>
                    </a:lnTo>
                    <a:lnTo>
                      <a:pt x="18" y="44"/>
                    </a:lnTo>
                    <a:lnTo>
                      <a:pt x="24" y="46"/>
                    </a:lnTo>
                    <a:lnTo>
                      <a:pt x="26" y="46"/>
                    </a:lnTo>
                    <a:lnTo>
                      <a:pt x="28" y="46"/>
                    </a:lnTo>
                    <a:lnTo>
                      <a:pt x="28" y="54"/>
                    </a:lnTo>
                    <a:lnTo>
                      <a:pt x="28" y="58"/>
                    </a:lnTo>
                    <a:lnTo>
                      <a:pt x="30" y="54"/>
                    </a:lnTo>
                    <a:lnTo>
                      <a:pt x="36" y="50"/>
                    </a:lnTo>
                    <a:lnTo>
                      <a:pt x="38" y="50"/>
                    </a:lnTo>
                    <a:lnTo>
                      <a:pt x="38" y="46"/>
                    </a:lnTo>
                    <a:lnTo>
                      <a:pt x="40" y="46"/>
                    </a:lnTo>
                    <a:lnTo>
                      <a:pt x="46" y="50"/>
                    </a:lnTo>
                    <a:lnTo>
                      <a:pt x="48" y="52"/>
                    </a:lnTo>
                    <a:lnTo>
                      <a:pt x="46" y="54"/>
                    </a:lnTo>
                    <a:lnTo>
                      <a:pt x="44" y="54"/>
                    </a:lnTo>
                    <a:lnTo>
                      <a:pt x="40" y="58"/>
                    </a:lnTo>
                    <a:lnTo>
                      <a:pt x="40" y="60"/>
                    </a:lnTo>
                    <a:lnTo>
                      <a:pt x="44" y="62"/>
                    </a:lnTo>
                    <a:lnTo>
                      <a:pt x="46" y="66"/>
                    </a:lnTo>
                    <a:lnTo>
                      <a:pt x="50" y="70"/>
                    </a:lnTo>
                    <a:lnTo>
                      <a:pt x="50" y="70"/>
                    </a:lnTo>
                    <a:lnTo>
                      <a:pt x="50" y="70"/>
                    </a:lnTo>
                    <a:close/>
                    <a:moveTo>
                      <a:pt x="34" y="44"/>
                    </a:moveTo>
                    <a:lnTo>
                      <a:pt x="34" y="44"/>
                    </a:lnTo>
                    <a:lnTo>
                      <a:pt x="28" y="36"/>
                    </a:lnTo>
                    <a:lnTo>
                      <a:pt x="24" y="32"/>
                    </a:lnTo>
                    <a:lnTo>
                      <a:pt x="24" y="28"/>
                    </a:lnTo>
                    <a:lnTo>
                      <a:pt x="30" y="26"/>
                    </a:lnTo>
                    <a:lnTo>
                      <a:pt x="34" y="32"/>
                    </a:lnTo>
                    <a:lnTo>
                      <a:pt x="30" y="32"/>
                    </a:lnTo>
                    <a:lnTo>
                      <a:pt x="30" y="36"/>
                    </a:lnTo>
                    <a:lnTo>
                      <a:pt x="36" y="36"/>
                    </a:lnTo>
                    <a:lnTo>
                      <a:pt x="38" y="42"/>
                    </a:lnTo>
                    <a:lnTo>
                      <a:pt x="36" y="44"/>
                    </a:lnTo>
                    <a:lnTo>
                      <a:pt x="34" y="44"/>
                    </a:lnTo>
                    <a:lnTo>
                      <a:pt x="34" y="44"/>
                    </a:lnTo>
                    <a:lnTo>
                      <a:pt x="34" y="4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6" name="Freeform 1706"/>
              <p:cNvSpPr>
                <a:spLocks/>
              </p:cNvSpPr>
              <p:nvPr/>
            </p:nvSpPr>
            <p:spPr bwMode="auto">
              <a:xfrm>
                <a:off x="895350" y="2955925"/>
                <a:ext cx="161925" cy="85725"/>
              </a:xfrm>
              <a:custGeom>
                <a:avLst/>
                <a:gdLst>
                  <a:gd name="T0" fmla="*/ 4 w 102"/>
                  <a:gd name="T1" fmla="*/ 50 h 54"/>
                  <a:gd name="T2" fmla="*/ 0 w 102"/>
                  <a:gd name="T3" fmla="*/ 44 h 54"/>
                  <a:gd name="T4" fmla="*/ 2 w 102"/>
                  <a:gd name="T5" fmla="*/ 38 h 54"/>
                  <a:gd name="T6" fmla="*/ 8 w 102"/>
                  <a:gd name="T7" fmla="*/ 34 h 54"/>
                  <a:gd name="T8" fmla="*/ 18 w 102"/>
                  <a:gd name="T9" fmla="*/ 32 h 54"/>
                  <a:gd name="T10" fmla="*/ 26 w 102"/>
                  <a:gd name="T11" fmla="*/ 28 h 54"/>
                  <a:gd name="T12" fmla="*/ 34 w 102"/>
                  <a:gd name="T13" fmla="*/ 28 h 54"/>
                  <a:gd name="T14" fmla="*/ 40 w 102"/>
                  <a:gd name="T15" fmla="*/ 32 h 54"/>
                  <a:gd name="T16" fmla="*/ 38 w 102"/>
                  <a:gd name="T17" fmla="*/ 24 h 54"/>
                  <a:gd name="T18" fmla="*/ 38 w 102"/>
                  <a:gd name="T19" fmla="*/ 22 h 54"/>
                  <a:gd name="T20" fmla="*/ 46 w 102"/>
                  <a:gd name="T21" fmla="*/ 16 h 54"/>
                  <a:gd name="T22" fmla="*/ 48 w 102"/>
                  <a:gd name="T23" fmla="*/ 8 h 54"/>
                  <a:gd name="T24" fmla="*/ 54 w 102"/>
                  <a:gd name="T25" fmla="*/ 6 h 54"/>
                  <a:gd name="T26" fmla="*/ 62 w 102"/>
                  <a:gd name="T27" fmla="*/ 10 h 54"/>
                  <a:gd name="T28" fmla="*/ 66 w 102"/>
                  <a:gd name="T29" fmla="*/ 4 h 54"/>
                  <a:gd name="T30" fmla="*/ 72 w 102"/>
                  <a:gd name="T31" fmla="*/ 0 h 54"/>
                  <a:gd name="T32" fmla="*/ 80 w 102"/>
                  <a:gd name="T33" fmla="*/ 4 h 54"/>
                  <a:gd name="T34" fmla="*/ 90 w 102"/>
                  <a:gd name="T35" fmla="*/ 6 h 54"/>
                  <a:gd name="T36" fmla="*/ 98 w 102"/>
                  <a:gd name="T37" fmla="*/ 8 h 54"/>
                  <a:gd name="T38" fmla="*/ 100 w 102"/>
                  <a:gd name="T39" fmla="*/ 14 h 54"/>
                  <a:gd name="T40" fmla="*/ 100 w 102"/>
                  <a:gd name="T41" fmla="*/ 22 h 54"/>
                  <a:gd name="T42" fmla="*/ 100 w 102"/>
                  <a:gd name="T43" fmla="*/ 26 h 54"/>
                  <a:gd name="T44" fmla="*/ 98 w 102"/>
                  <a:gd name="T45" fmla="*/ 36 h 54"/>
                  <a:gd name="T46" fmla="*/ 92 w 102"/>
                  <a:gd name="T47" fmla="*/ 36 h 54"/>
                  <a:gd name="T48" fmla="*/ 84 w 102"/>
                  <a:gd name="T49" fmla="*/ 44 h 54"/>
                  <a:gd name="T50" fmla="*/ 74 w 102"/>
                  <a:gd name="T51" fmla="*/ 44 h 54"/>
                  <a:gd name="T52" fmla="*/ 68 w 102"/>
                  <a:gd name="T53" fmla="*/ 46 h 54"/>
                  <a:gd name="T54" fmla="*/ 58 w 102"/>
                  <a:gd name="T55" fmla="*/ 50 h 54"/>
                  <a:gd name="T56" fmla="*/ 52 w 102"/>
                  <a:gd name="T57" fmla="*/ 52 h 54"/>
                  <a:gd name="T58" fmla="*/ 46 w 102"/>
                  <a:gd name="T59" fmla="*/ 54 h 54"/>
                  <a:gd name="T60" fmla="*/ 34 w 102"/>
                  <a:gd name="T61" fmla="*/ 54 h 54"/>
                  <a:gd name="T62" fmla="*/ 28 w 102"/>
                  <a:gd name="T63" fmla="*/ 52 h 54"/>
                  <a:gd name="T64" fmla="*/ 20 w 102"/>
                  <a:gd name="T65" fmla="*/ 52 h 54"/>
                  <a:gd name="T66" fmla="*/ 16 w 102"/>
                  <a:gd name="T67" fmla="*/ 46 h 54"/>
                  <a:gd name="T68" fmla="*/ 12 w 102"/>
                  <a:gd name="T69" fmla="*/ 52 h 54"/>
                  <a:gd name="T70" fmla="*/ 8 w 102"/>
                  <a:gd name="T71" fmla="*/ 50 h 54"/>
                  <a:gd name="T72" fmla="*/ 4 w 102"/>
                  <a:gd name="T73" fmla="*/ 5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2" h="54">
                    <a:moveTo>
                      <a:pt x="4" y="50"/>
                    </a:moveTo>
                    <a:lnTo>
                      <a:pt x="4" y="50"/>
                    </a:lnTo>
                    <a:lnTo>
                      <a:pt x="2" y="46"/>
                    </a:lnTo>
                    <a:lnTo>
                      <a:pt x="0" y="44"/>
                    </a:lnTo>
                    <a:lnTo>
                      <a:pt x="0" y="42"/>
                    </a:lnTo>
                    <a:lnTo>
                      <a:pt x="2" y="38"/>
                    </a:lnTo>
                    <a:lnTo>
                      <a:pt x="4" y="36"/>
                    </a:lnTo>
                    <a:lnTo>
                      <a:pt x="8" y="34"/>
                    </a:lnTo>
                    <a:lnTo>
                      <a:pt x="16" y="32"/>
                    </a:lnTo>
                    <a:lnTo>
                      <a:pt x="18" y="32"/>
                    </a:lnTo>
                    <a:lnTo>
                      <a:pt x="20" y="28"/>
                    </a:lnTo>
                    <a:lnTo>
                      <a:pt x="26" y="28"/>
                    </a:lnTo>
                    <a:lnTo>
                      <a:pt x="30" y="28"/>
                    </a:lnTo>
                    <a:lnTo>
                      <a:pt x="34" y="28"/>
                    </a:lnTo>
                    <a:lnTo>
                      <a:pt x="38" y="32"/>
                    </a:lnTo>
                    <a:lnTo>
                      <a:pt x="40" y="32"/>
                    </a:lnTo>
                    <a:lnTo>
                      <a:pt x="40" y="28"/>
                    </a:lnTo>
                    <a:lnTo>
                      <a:pt x="38" y="24"/>
                    </a:lnTo>
                    <a:lnTo>
                      <a:pt x="36" y="22"/>
                    </a:lnTo>
                    <a:lnTo>
                      <a:pt x="38" y="22"/>
                    </a:lnTo>
                    <a:lnTo>
                      <a:pt x="40" y="18"/>
                    </a:lnTo>
                    <a:lnTo>
                      <a:pt x="46" y="16"/>
                    </a:lnTo>
                    <a:lnTo>
                      <a:pt x="46" y="14"/>
                    </a:lnTo>
                    <a:lnTo>
                      <a:pt x="48" y="8"/>
                    </a:lnTo>
                    <a:lnTo>
                      <a:pt x="48" y="6"/>
                    </a:lnTo>
                    <a:lnTo>
                      <a:pt x="54" y="6"/>
                    </a:lnTo>
                    <a:lnTo>
                      <a:pt x="58" y="8"/>
                    </a:lnTo>
                    <a:lnTo>
                      <a:pt x="62" y="10"/>
                    </a:lnTo>
                    <a:lnTo>
                      <a:pt x="64" y="8"/>
                    </a:lnTo>
                    <a:lnTo>
                      <a:pt x="66" y="4"/>
                    </a:lnTo>
                    <a:lnTo>
                      <a:pt x="68" y="0"/>
                    </a:lnTo>
                    <a:lnTo>
                      <a:pt x="72" y="0"/>
                    </a:lnTo>
                    <a:lnTo>
                      <a:pt x="74" y="0"/>
                    </a:lnTo>
                    <a:lnTo>
                      <a:pt x="80" y="4"/>
                    </a:lnTo>
                    <a:lnTo>
                      <a:pt x="84" y="6"/>
                    </a:lnTo>
                    <a:lnTo>
                      <a:pt x="90" y="6"/>
                    </a:lnTo>
                    <a:lnTo>
                      <a:pt x="100" y="6"/>
                    </a:lnTo>
                    <a:lnTo>
                      <a:pt x="98" y="8"/>
                    </a:lnTo>
                    <a:lnTo>
                      <a:pt x="98" y="14"/>
                    </a:lnTo>
                    <a:lnTo>
                      <a:pt x="100" y="14"/>
                    </a:lnTo>
                    <a:lnTo>
                      <a:pt x="102" y="22"/>
                    </a:lnTo>
                    <a:lnTo>
                      <a:pt x="100" y="22"/>
                    </a:lnTo>
                    <a:lnTo>
                      <a:pt x="100" y="24"/>
                    </a:lnTo>
                    <a:lnTo>
                      <a:pt x="100" y="26"/>
                    </a:lnTo>
                    <a:lnTo>
                      <a:pt x="100" y="32"/>
                    </a:lnTo>
                    <a:lnTo>
                      <a:pt x="98" y="36"/>
                    </a:lnTo>
                    <a:lnTo>
                      <a:pt x="94" y="36"/>
                    </a:lnTo>
                    <a:lnTo>
                      <a:pt x="92" y="36"/>
                    </a:lnTo>
                    <a:lnTo>
                      <a:pt x="90" y="42"/>
                    </a:lnTo>
                    <a:lnTo>
                      <a:pt x="84" y="44"/>
                    </a:lnTo>
                    <a:lnTo>
                      <a:pt x="80" y="44"/>
                    </a:lnTo>
                    <a:lnTo>
                      <a:pt x="74" y="44"/>
                    </a:lnTo>
                    <a:lnTo>
                      <a:pt x="72" y="44"/>
                    </a:lnTo>
                    <a:lnTo>
                      <a:pt x="68" y="46"/>
                    </a:lnTo>
                    <a:lnTo>
                      <a:pt x="64" y="50"/>
                    </a:lnTo>
                    <a:lnTo>
                      <a:pt x="58" y="50"/>
                    </a:lnTo>
                    <a:lnTo>
                      <a:pt x="54" y="50"/>
                    </a:lnTo>
                    <a:lnTo>
                      <a:pt x="52" y="52"/>
                    </a:lnTo>
                    <a:lnTo>
                      <a:pt x="48" y="54"/>
                    </a:lnTo>
                    <a:lnTo>
                      <a:pt x="46" y="54"/>
                    </a:lnTo>
                    <a:lnTo>
                      <a:pt x="36" y="54"/>
                    </a:lnTo>
                    <a:lnTo>
                      <a:pt x="34" y="54"/>
                    </a:lnTo>
                    <a:lnTo>
                      <a:pt x="30" y="54"/>
                    </a:lnTo>
                    <a:lnTo>
                      <a:pt x="28" y="52"/>
                    </a:lnTo>
                    <a:lnTo>
                      <a:pt x="22" y="52"/>
                    </a:lnTo>
                    <a:lnTo>
                      <a:pt x="20" y="52"/>
                    </a:lnTo>
                    <a:lnTo>
                      <a:pt x="18" y="50"/>
                    </a:lnTo>
                    <a:lnTo>
                      <a:pt x="16" y="46"/>
                    </a:lnTo>
                    <a:lnTo>
                      <a:pt x="16" y="50"/>
                    </a:lnTo>
                    <a:lnTo>
                      <a:pt x="12" y="52"/>
                    </a:lnTo>
                    <a:lnTo>
                      <a:pt x="10" y="50"/>
                    </a:lnTo>
                    <a:lnTo>
                      <a:pt x="8" y="50"/>
                    </a:lnTo>
                    <a:lnTo>
                      <a:pt x="4" y="50"/>
                    </a:lnTo>
                    <a:lnTo>
                      <a:pt x="4" y="50"/>
                    </a:lnTo>
                    <a:lnTo>
                      <a:pt x="4" y="5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7" name="Freeform 1707"/>
              <p:cNvSpPr>
                <a:spLocks noEditPoints="1"/>
              </p:cNvSpPr>
              <p:nvPr/>
            </p:nvSpPr>
            <p:spPr bwMode="auto">
              <a:xfrm>
                <a:off x="3263900" y="4775200"/>
                <a:ext cx="920750" cy="990600"/>
              </a:xfrm>
              <a:custGeom>
                <a:avLst/>
                <a:gdLst>
                  <a:gd name="T0" fmla="*/ 32 w 580"/>
                  <a:gd name="T1" fmla="*/ 362 h 624"/>
                  <a:gd name="T2" fmla="*/ 40 w 580"/>
                  <a:gd name="T3" fmla="*/ 434 h 624"/>
                  <a:gd name="T4" fmla="*/ 80 w 580"/>
                  <a:gd name="T5" fmla="*/ 430 h 624"/>
                  <a:gd name="T6" fmla="*/ 126 w 580"/>
                  <a:gd name="T7" fmla="*/ 420 h 624"/>
                  <a:gd name="T8" fmla="*/ 156 w 580"/>
                  <a:gd name="T9" fmla="*/ 412 h 624"/>
                  <a:gd name="T10" fmla="*/ 180 w 580"/>
                  <a:gd name="T11" fmla="*/ 402 h 624"/>
                  <a:gd name="T12" fmla="*/ 248 w 580"/>
                  <a:gd name="T13" fmla="*/ 378 h 624"/>
                  <a:gd name="T14" fmla="*/ 294 w 580"/>
                  <a:gd name="T15" fmla="*/ 388 h 624"/>
                  <a:gd name="T16" fmla="*/ 302 w 580"/>
                  <a:gd name="T17" fmla="*/ 410 h 624"/>
                  <a:gd name="T18" fmla="*/ 350 w 580"/>
                  <a:gd name="T19" fmla="*/ 406 h 624"/>
                  <a:gd name="T20" fmla="*/ 340 w 580"/>
                  <a:gd name="T21" fmla="*/ 450 h 624"/>
                  <a:gd name="T22" fmla="*/ 362 w 580"/>
                  <a:gd name="T23" fmla="*/ 446 h 624"/>
                  <a:gd name="T24" fmla="*/ 410 w 580"/>
                  <a:gd name="T25" fmla="*/ 516 h 624"/>
                  <a:gd name="T26" fmla="*/ 440 w 580"/>
                  <a:gd name="T27" fmla="*/ 524 h 624"/>
                  <a:gd name="T28" fmla="*/ 456 w 580"/>
                  <a:gd name="T29" fmla="*/ 512 h 624"/>
                  <a:gd name="T30" fmla="*/ 482 w 580"/>
                  <a:gd name="T31" fmla="*/ 528 h 624"/>
                  <a:gd name="T32" fmla="*/ 528 w 580"/>
                  <a:gd name="T33" fmla="*/ 496 h 624"/>
                  <a:gd name="T34" fmla="*/ 534 w 580"/>
                  <a:gd name="T35" fmla="*/ 458 h 624"/>
                  <a:gd name="T36" fmla="*/ 566 w 580"/>
                  <a:gd name="T37" fmla="*/ 396 h 624"/>
                  <a:gd name="T38" fmla="*/ 572 w 580"/>
                  <a:gd name="T39" fmla="*/ 352 h 624"/>
                  <a:gd name="T40" fmla="*/ 572 w 580"/>
                  <a:gd name="T41" fmla="*/ 272 h 624"/>
                  <a:gd name="T42" fmla="*/ 534 w 580"/>
                  <a:gd name="T43" fmla="*/ 208 h 624"/>
                  <a:gd name="T44" fmla="*/ 516 w 580"/>
                  <a:gd name="T45" fmla="*/ 168 h 624"/>
                  <a:gd name="T46" fmla="*/ 474 w 580"/>
                  <a:gd name="T47" fmla="*/ 108 h 624"/>
                  <a:gd name="T48" fmla="*/ 454 w 580"/>
                  <a:gd name="T49" fmla="*/ 64 h 624"/>
                  <a:gd name="T50" fmla="*/ 422 w 580"/>
                  <a:gd name="T51" fmla="*/ 0 h 624"/>
                  <a:gd name="T52" fmla="*/ 404 w 580"/>
                  <a:gd name="T53" fmla="*/ 96 h 624"/>
                  <a:gd name="T54" fmla="*/ 384 w 580"/>
                  <a:gd name="T55" fmla="*/ 122 h 624"/>
                  <a:gd name="T56" fmla="*/ 356 w 580"/>
                  <a:gd name="T57" fmla="*/ 90 h 624"/>
                  <a:gd name="T58" fmla="*/ 326 w 580"/>
                  <a:gd name="T59" fmla="*/ 44 h 624"/>
                  <a:gd name="T60" fmla="*/ 340 w 580"/>
                  <a:gd name="T61" fmla="*/ 18 h 624"/>
                  <a:gd name="T62" fmla="*/ 292 w 580"/>
                  <a:gd name="T63" fmla="*/ 12 h 624"/>
                  <a:gd name="T64" fmla="*/ 268 w 580"/>
                  <a:gd name="T65" fmla="*/ 6 h 624"/>
                  <a:gd name="T66" fmla="*/ 264 w 580"/>
                  <a:gd name="T67" fmla="*/ 24 h 624"/>
                  <a:gd name="T68" fmla="*/ 240 w 580"/>
                  <a:gd name="T69" fmla="*/ 44 h 624"/>
                  <a:gd name="T70" fmla="*/ 222 w 580"/>
                  <a:gd name="T71" fmla="*/ 70 h 624"/>
                  <a:gd name="T72" fmla="*/ 190 w 580"/>
                  <a:gd name="T73" fmla="*/ 58 h 624"/>
                  <a:gd name="T74" fmla="*/ 174 w 580"/>
                  <a:gd name="T75" fmla="*/ 72 h 624"/>
                  <a:gd name="T76" fmla="*/ 156 w 580"/>
                  <a:gd name="T77" fmla="*/ 88 h 624"/>
                  <a:gd name="T78" fmla="*/ 140 w 580"/>
                  <a:gd name="T79" fmla="*/ 100 h 624"/>
                  <a:gd name="T80" fmla="*/ 112 w 580"/>
                  <a:gd name="T81" fmla="*/ 152 h 624"/>
                  <a:gd name="T82" fmla="*/ 80 w 580"/>
                  <a:gd name="T83" fmla="*/ 170 h 624"/>
                  <a:gd name="T84" fmla="*/ 44 w 580"/>
                  <a:gd name="T85" fmla="*/ 180 h 624"/>
                  <a:gd name="T86" fmla="*/ 8 w 580"/>
                  <a:gd name="T87" fmla="*/ 220 h 624"/>
                  <a:gd name="T88" fmla="*/ 10 w 580"/>
                  <a:gd name="T89" fmla="*/ 256 h 624"/>
                  <a:gd name="T90" fmla="*/ 14 w 580"/>
                  <a:gd name="T91" fmla="*/ 284 h 624"/>
                  <a:gd name="T92" fmla="*/ 14 w 580"/>
                  <a:gd name="T93" fmla="*/ 314 h 624"/>
                  <a:gd name="T94" fmla="*/ 486 w 580"/>
                  <a:gd name="T95" fmla="*/ 618 h 624"/>
                  <a:gd name="T96" fmla="*/ 458 w 580"/>
                  <a:gd name="T97" fmla="*/ 594 h 624"/>
                  <a:gd name="T98" fmla="*/ 484 w 580"/>
                  <a:gd name="T99" fmla="*/ 622 h 624"/>
                  <a:gd name="T100" fmla="*/ 502 w 580"/>
                  <a:gd name="T101" fmla="*/ 582 h 624"/>
                  <a:gd name="T102" fmla="*/ 498 w 580"/>
                  <a:gd name="T103" fmla="*/ 558 h 624"/>
                  <a:gd name="T104" fmla="*/ 436 w 580"/>
                  <a:gd name="T105" fmla="*/ 546 h 624"/>
                  <a:gd name="T106" fmla="*/ 344 w 580"/>
                  <a:gd name="T107" fmla="*/ 468 h 624"/>
                  <a:gd name="T108" fmla="*/ 320 w 580"/>
                  <a:gd name="T109" fmla="*/ 376 h 624"/>
                  <a:gd name="T110" fmla="*/ 330 w 580"/>
                  <a:gd name="T111" fmla="*/ 380 h 624"/>
                  <a:gd name="T112" fmla="*/ 356 w 580"/>
                  <a:gd name="T113" fmla="*/ 374 h 624"/>
                  <a:gd name="T114" fmla="*/ 2 w 580"/>
                  <a:gd name="T115" fmla="*/ 280 h 624"/>
                  <a:gd name="T116" fmla="*/ 376 w 580"/>
                  <a:gd name="T117" fmla="*/ 100 h 624"/>
                  <a:gd name="T118" fmla="*/ 340 w 580"/>
                  <a:gd name="T119" fmla="*/ 50 h 624"/>
                  <a:gd name="T120" fmla="*/ 246 w 580"/>
                  <a:gd name="T121" fmla="*/ 16 h 624"/>
                  <a:gd name="T122" fmla="*/ 256 w 580"/>
                  <a:gd name="T123" fmla="*/ 16 h 624"/>
                  <a:gd name="T124" fmla="*/ 264 w 580"/>
                  <a:gd name="T125" fmla="*/ 12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0" h="624">
                    <a:moveTo>
                      <a:pt x="26" y="320"/>
                    </a:moveTo>
                    <a:lnTo>
                      <a:pt x="26" y="320"/>
                    </a:lnTo>
                    <a:lnTo>
                      <a:pt x="26" y="322"/>
                    </a:lnTo>
                    <a:lnTo>
                      <a:pt x="22" y="324"/>
                    </a:lnTo>
                    <a:lnTo>
                      <a:pt x="22" y="326"/>
                    </a:lnTo>
                    <a:lnTo>
                      <a:pt x="26" y="332"/>
                    </a:lnTo>
                    <a:lnTo>
                      <a:pt x="28" y="340"/>
                    </a:lnTo>
                    <a:lnTo>
                      <a:pt x="28" y="360"/>
                    </a:lnTo>
                    <a:lnTo>
                      <a:pt x="32" y="362"/>
                    </a:lnTo>
                    <a:lnTo>
                      <a:pt x="36" y="374"/>
                    </a:lnTo>
                    <a:lnTo>
                      <a:pt x="36" y="384"/>
                    </a:lnTo>
                    <a:lnTo>
                      <a:pt x="38" y="384"/>
                    </a:lnTo>
                    <a:lnTo>
                      <a:pt x="38" y="398"/>
                    </a:lnTo>
                    <a:lnTo>
                      <a:pt x="36" y="420"/>
                    </a:lnTo>
                    <a:lnTo>
                      <a:pt x="26" y="420"/>
                    </a:lnTo>
                    <a:lnTo>
                      <a:pt x="28" y="430"/>
                    </a:lnTo>
                    <a:lnTo>
                      <a:pt x="36" y="432"/>
                    </a:lnTo>
                    <a:lnTo>
                      <a:pt x="40" y="434"/>
                    </a:lnTo>
                    <a:lnTo>
                      <a:pt x="40" y="438"/>
                    </a:lnTo>
                    <a:lnTo>
                      <a:pt x="44" y="440"/>
                    </a:lnTo>
                    <a:lnTo>
                      <a:pt x="46" y="442"/>
                    </a:lnTo>
                    <a:lnTo>
                      <a:pt x="50" y="442"/>
                    </a:lnTo>
                    <a:lnTo>
                      <a:pt x="56" y="440"/>
                    </a:lnTo>
                    <a:lnTo>
                      <a:pt x="62" y="446"/>
                    </a:lnTo>
                    <a:lnTo>
                      <a:pt x="68" y="446"/>
                    </a:lnTo>
                    <a:lnTo>
                      <a:pt x="74" y="440"/>
                    </a:lnTo>
                    <a:lnTo>
                      <a:pt x="80" y="430"/>
                    </a:lnTo>
                    <a:lnTo>
                      <a:pt x="84" y="434"/>
                    </a:lnTo>
                    <a:lnTo>
                      <a:pt x="86" y="434"/>
                    </a:lnTo>
                    <a:lnTo>
                      <a:pt x="90" y="438"/>
                    </a:lnTo>
                    <a:lnTo>
                      <a:pt x="90" y="434"/>
                    </a:lnTo>
                    <a:lnTo>
                      <a:pt x="90" y="430"/>
                    </a:lnTo>
                    <a:lnTo>
                      <a:pt x="90" y="424"/>
                    </a:lnTo>
                    <a:lnTo>
                      <a:pt x="96" y="428"/>
                    </a:lnTo>
                    <a:lnTo>
                      <a:pt x="110" y="424"/>
                    </a:lnTo>
                    <a:lnTo>
                      <a:pt x="126" y="420"/>
                    </a:lnTo>
                    <a:lnTo>
                      <a:pt x="128" y="422"/>
                    </a:lnTo>
                    <a:lnTo>
                      <a:pt x="130" y="424"/>
                    </a:lnTo>
                    <a:lnTo>
                      <a:pt x="138" y="420"/>
                    </a:lnTo>
                    <a:lnTo>
                      <a:pt x="144" y="422"/>
                    </a:lnTo>
                    <a:lnTo>
                      <a:pt x="146" y="424"/>
                    </a:lnTo>
                    <a:lnTo>
                      <a:pt x="148" y="422"/>
                    </a:lnTo>
                    <a:lnTo>
                      <a:pt x="154" y="420"/>
                    </a:lnTo>
                    <a:lnTo>
                      <a:pt x="154" y="414"/>
                    </a:lnTo>
                    <a:lnTo>
                      <a:pt x="156" y="412"/>
                    </a:lnTo>
                    <a:lnTo>
                      <a:pt x="158" y="406"/>
                    </a:lnTo>
                    <a:lnTo>
                      <a:pt x="162" y="406"/>
                    </a:lnTo>
                    <a:lnTo>
                      <a:pt x="164" y="406"/>
                    </a:lnTo>
                    <a:lnTo>
                      <a:pt x="166" y="406"/>
                    </a:lnTo>
                    <a:lnTo>
                      <a:pt x="168" y="406"/>
                    </a:lnTo>
                    <a:lnTo>
                      <a:pt x="168" y="404"/>
                    </a:lnTo>
                    <a:lnTo>
                      <a:pt x="172" y="402"/>
                    </a:lnTo>
                    <a:lnTo>
                      <a:pt x="174" y="402"/>
                    </a:lnTo>
                    <a:lnTo>
                      <a:pt x="180" y="402"/>
                    </a:lnTo>
                    <a:lnTo>
                      <a:pt x="180" y="396"/>
                    </a:lnTo>
                    <a:lnTo>
                      <a:pt x="182" y="394"/>
                    </a:lnTo>
                    <a:lnTo>
                      <a:pt x="184" y="394"/>
                    </a:lnTo>
                    <a:lnTo>
                      <a:pt x="184" y="392"/>
                    </a:lnTo>
                    <a:lnTo>
                      <a:pt x="190" y="392"/>
                    </a:lnTo>
                    <a:lnTo>
                      <a:pt x="198" y="394"/>
                    </a:lnTo>
                    <a:lnTo>
                      <a:pt x="210" y="392"/>
                    </a:lnTo>
                    <a:lnTo>
                      <a:pt x="230" y="384"/>
                    </a:lnTo>
                    <a:lnTo>
                      <a:pt x="248" y="378"/>
                    </a:lnTo>
                    <a:lnTo>
                      <a:pt x="256" y="378"/>
                    </a:lnTo>
                    <a:lnTo>
                      <a:pt x="264" y="378"/>
                    </a:lnTo>
                    <a:lnTo>
                      <a:pt x="266" y="380"/>
                    </a:lnTo>
                    <a:lnTo>
                      <a:pt x="268" y="384"/>
                    </a:lnTo>
                    <a:lnTo>
                      <a:pt x="272" y="388"/>
                    </a:lnTo>
                    <a:lnTo>
                      <a:pt x="276" y="388"/>
                    </a:lnTo>
                    <a:lnTo>
                      <a:pt x="282" y="388"/>
                    </a:lnTo>
                    <a:lnTo>
                      <a:pt x="290" y="388"/>
                    </a:lnTo>
                    <a:lnTo>
                      <a:pt x="294" y="388"/>
                    </a:lnTo>
                    <a:lnTo>
                      <a:pt x="294" y="392"/>
                    </a:lnTo>
                    <a:lnTo>
                      <a:pt x="298" y="394"/>
                    </a:lnTo>
                    <a:lnTo>
                      <a:pt x="294" y="398"/>
                    </a:lnTo>
                    <a:lnTo>
                      <a:pt x="302" y="398"/>
                    </a:lnTo>
                    <a:lnTo>
                      <a:pt x="304" y="398"/>
                    </a:lnTo>
                    <a:lnTo>
                      <a:pt x="302" y="404"/>
                    </a:lnTo>
                    <a:lnTo>
                      <a:pt x="300" y="404"/>
                    </a:lnTo>
                    <a:lnTo>
                      <a:pt x="300" y="406"/>
                    </a:lnTo>
                    <a:lnTo>
                      <a:pt x="302" y="410"/>
                    </a:lnTo>
                    <a:lnTo>
                      <a:pt x="312" y="412"/>
                    </a:lnTo>
                    <a:lnTo>
                      <a:pt x="312" y="422"/>
                    </a:lnTo>
                    <a:lnTo>
                      <a:pt x="318" y="434"/>
                    </a:lnTo>
                    <a:lnTo>
                      <a:pt x="322" y="438"/>
                    </a:lnTo>
                    <a:lnTo>
                      <a:pt x="338" y="420"/>
                    </a:lnTo>
                    <a:lnTo>
                      <a:pt x="340" y="420"/>
                    </a:lnTo>
                    <a:lnTo>
                      <a:pt x="344" y="420"/>
                    </a:lnTo>
                    <a:lnTo>
                      <a:pt x="348" y="412"/>
                    </a:lnTo>
                    <a:lnTo>
                      <a:pt x="350" y="406"/>
                    </a:lnTo>
                    <a:lnTo>
                      <a:pt x="354" y="406"/>
                    </a:lnTo>
                    <a:lnTo>
                      <a:pt x="354" y="410"/>
                    </a:lnTo>
                    <a:lnTo>
                      <a:pt x="354" y="420"/>
                    </a:lnTo>
                    <a:lnTo>
                      <a:pt x="346" y="432"/>
                    </a:lnTo>
                    <a:lnTo>
                      <a:pt x="348" y="438"/>
                    </a:lnTo>
                    <a:lnTo>
                      <a:pt x="348" y="442"/>
                    </a:lnTo>
                    <a:lnTo>
                      <a:pt x="344" y="446"/>
                    </a:lnTo>
                    <a:lnTo>
                      <a:pt x="340" y="446"/>
                    </a:lnTo>
                    <a:lnTo>
                      <a:pt x="340" y="450"/>
                    </a:lnTo>
                    <a:lnTo>
                      <a:pt x="344" y="448"/>
                    </a:lnTo>
                    <a:lnTo>
                      <a:pt x="348" y="446"/>
                    </a:lnTo>
                    <a:lnTo>
                      <a:pt x="350" y="442"/>
                    </a:lnTo>
                    <a:lnTo>
                      <a:pt x="354" y="432"/>
                    </a:lnTo>
                    <a:lnTo>
                      <a:pt x="358" y="432"/>
                    </a:lnTo>
                    <a:lnTo>
                      <a:pt x="358" y="434"/>
                    </a:lnTo>
                    <a:lnTo>
                      <a:pt x="356" y="434"/>
                    </a:lnTo>
                    <a:lnTo>
                      <a:pt x="358" y="438"/>
                    </a:lnTo>
                    <a:lnTo>
                      <a:pt x="362" y="446"/>
                    </a:lnTo>
                    <a:lnTo>
                      <a:pt x="364" y="456"/>
                    </a:lnTo>
                    <a:lnTo>
                      <a:pt x="362" y="460"/>
                    </a:lnTo>
                    <a:lnTo>
                      <a:pt x="376" y="456"/>
                    </a:lnTo>
                    <a:lnTo>
                      <a:pt x="382" y="476"/>
                    </a:lnTo>
                    <a:lnTo>
                      <a:pt x="382" y="496"/>
                    </a:lnTo>
                    <a:lnTo>
                      <a:pt x="392" y="502"/>
                    </a:lnTo>
                    <a:lnTo>
                      <a:pt x="392" y="506"/>
                    </a:lnTo>
                    <a:lnTo>
                      <a:pt x="394" y="510"/>
                    </a:lnTo>
                    <a:lnTo>
                      <a:pt x="410" y="516"/>
                    </a:lnTo>
                    <a:lnTo>
                      <a:pt x="410" y="514"/>
                    </a:lnTo>
                    <a:lnTo>
                      <a:pt x="412" y="512"/>
                    </a:lnTo>
                    <a:lnTo>
                      <a:pt x="418" y="514"/>
                    </a:lnTo>
                    <a:lnTo>
                      <a:pt x="418" y="516"/>
                    </a:lnTo>
                    <a:lnTo>
                      <a:pt x="422" y="524"/>
                    </a:lnTo>
                    <a:lnTo>
                      <a:pt x="428" y="528"/>
                    </a:lnTo>
                    <a:lnTo>
                      <a:pt x="434" y="528"/>
                    </a:lnTo>
                    <a:lnTo>
                      <a:pt x="438" y="528"/>
                    </a:lnTo>
                    <a:lnTo>
                      <a:pt x="440" y="524"/>
                    </a:lnTo>
                    <a:lnTo>
                      <a:pt x="444" y="520"/>
                    </a:lnTo>
                    <a:lnTo>
                      <a:pt x="446" y="514"/>
                    </a:lnTo>
                    <a:lnTo>
                      <a:pt x="452" y="514"/>
                    </a:lnTo>
                    <a:lnTo>
                      <a:pt x="452" y="512"/>
                    </a:lnTo>
                    <a:lnTo>
                      <a:pt x="448" y="510"/>
                    </a:lnTo>
                    <a:lnTo>
                      <a:pt x="458" y="504"/>
                    </a:lnTo>
                    <a:lnTo>
                      <a:pt x="458" y="506"/>
                    </a:lnTo>
                    <a:lnTo>
                      <a:pt x="462" y="510"/>
                    </a:lnTo>
                    <a:lnTo>
                      <a:pt x="456" y="512"/>
                    </a:lnTo>
                    <a:lnTo>
                      <a:pt x="454" y="516"/>
                    </a:lnTo>
                    <a:lnTo>
                      <a:pt x="466" y="514"/>
                    </a:lnTo>
                    <a:lnTo>
                      <a:pt x="462" y="522"/>
                    </a:lnTo>
                    <a:lnTo>
                      <a:pt x="474" y="528"/>
                    </a:lnTo>
                    <a:lnTo>
                      <a:pt x="474" y="532"/>
                    </a:lnTo>
                    <a:lnTo>
                      <a:pt x="476" y="534"/>
                    </a:lnTo>
                    <a:lnTo>
                      <a:pt x="476" y="532"/>
                    </a:lnTo>
                    <a:lnTo>
                      <a:pt x="480" y="528"/>
                    </a:lnTo>
                    <a:lnTo>
                      <a:pt x="482" y="528"/>
                    </a:lnTo>
                    <a:lnTo>
                      <a:pt x="484" y="528"/>
                    </a:lnTo>
                    <a:lnTo>
                      <a:pt x="490" y="524"/>
                    </a:lnTo>
                    <a:lnTo>
                      <a:pt x="492" y="516"/>
                    </a:lnTo>
                    <a:lnTo>
                      <a:pt x="498" y="506"/>
                    </a:lnTo>
                    <a:lnTo>
                      <a:pt x="512" y="506"/>
                    </a:lnTo>
                    <a:lnTo>
                      <a:pt x="522" y="506"/>
                    </a:lnTo>
                    <a:lnTo>
                      <a:pt x="522" y="504"/>
                    </a:lnTo>
                    <a:lnTo>
                      <a:pt x="528" y="502"/>
                    </a:lnTo>
                    <a:lnTo>
                      <a:pt x="528" y="496"/>
                    </a:lnTo>
                    <a:lnTo>
                      <a:pt x="530" y="492"/>
                    </a:lnTo>
                    <a:lnTo>
                      <a:pt x="528" y="492"/>
                    </a:lnTo>
                    <a:lnTo>
                      <a:pt x="526" y="488"/>
                    </a:lnTo>
                    <a:lnTo>
                      <a:pt x="522" y="486"/>
                    </a:lnTo>
                    <a:lnTo>
                      <a:pt x="522" y="484"/>
                    </a:lnTo>
                    <a:lnTo>
                      <a:pt x="530" y="478"/>
                    </a:lnTo>
                    <a:lnTo>
                      <a:pt x="530" y="474"/>
                    </a:lnTo>
                    <a:lnTo>
                      <a:pt x="530" y="468"/>
                    </a:lnTo>
                    <a:lnTo>
                      <a:pt x="534" y="458"/>
                    </a:lnTo>
                    <a:lnTo>
                      <a:pt x="538" y="448"/>
                    </a:lnTo>
                    <a:lnTo>
                      <a:pt x="544" y="438"/>
                    </a:lnTo>
                    <a:lnTo>
                      <a:pt x="544" y="424"/>
                    </a:lnTo>
                    <a:lnTo>
                      <a:pt x="544" y="416"/>
                    </a:lnTo>
                    <a:lnTo>
                      <a:pt x="552" y="416"/>
                    </a:lnTo>
                    <a:lnTo>
                      <a:pt x="552" y="410"/>
                    </a:lnTo>
                    <a:lnTo>
                      <a:pt x="556" y="404"/>
                    </a:lnTo>
                    <a:lnTo>
                      <a:pt x="566" y="402"/>
                    </a:lnTo>
                    <a:lnTo>
                      <a:pt x="566" y="396"/>
                    </a:lnTo>
                    <a:lnTo>
                      <a:pt x="564" y="396"/>
                    </a:lnTo>
                    <a:lnTo>
                      <a:pt x="564" y="394"/>
                    </a:lnTo>
                    <a:lnTo>
                      <a:pt x="566" y="388"/>
                    </a:lnTo>
                    <a:lnTo>
                      <a:pt x="570" y="388"/>
                    </a:lnTo>
                    <a:lnTo>
                      <a:pt x="572" y="384"/>
                    </a:lnTo>
                    <a:lnTo>
                      <a:pt x="572" y="374"/>
                    </a:lnTo>
                    <a:lnTo>
                      <a:pt x="572" y="368"/>
                    </a:lnTo>
                    <a:lnTo>
                      <a:pt x="572" y="366"/>
                    </a:lnTo>
                    <a:lnTo>
                      <a:pt x="572" y="352"/>
                    </a:lnTo>
                    <a:lnTo>
                      <a:pt x="572" y="340"/>
                    </a:lnTo>
                    <a:lnTo>
                      <a:pt x="576" y="340"/>
                    </a:lnTo>
                    <a:lnTo>
                      <a:pt x="580" y="332"/>
                    </a:lnTo>
                    <a:lnTo>
                      <a:pt x="580" y="322"/>
                    </a:lnTo>
                    <a:lnTo>
                      <a:pt x="576" y="316"/>
                    </a:lnTo>
                    <a:lnTo>
                      <a:pt x="570" y="302"/>
                    </a:lnTo>
                    <a:lnTo>
                      <a:pt x="570" y="294"/>
                    </a:lnTo>
                    <a:lnTo>
                      <a:pt x="572" y="284"/>
                    </a:lnTo>
                    <a:lnTo>
                      <a:pt x="572" y="272"/>
                    </a:lnTo>
                    <a:lnTo>
                      <a:pt x="570" y="262"/>
                    </a:lnTo>
                    <a:lnTo>
                      <a:pt x="556" y="256"/>
                    </a:lnTo>
                    <a:lnTo>
                      <a:pt x="556" y="250"/>
                    </a:lnTo>
                    <a:lnTo>
                      <a:pt x="556" y="244"/>
                    </a:lnTo>
                    <a:lnTo>
                      <a:pt x="548" y="240"/>
                    </a:lnTo>
                    <a:lnTo>
                      <a:pt x="544" y="238"/>
                    </a:lnTo>
                    <a:lnTo>
                      <a:pt x="540" y="226"/>
                    </a:lnTo>
                    <a:lnTo>
                      <a:pt x="540" y="214"/>
                    </a:lnTo>
                    <a:lnTo>
                      <a:pt x="534" y="208"/>
                    </a:lnTo>
                    <a:lnTo>
                      <a:pt x="522" y="206"/>
                    </a:lnTo>
                    <a:lnTo>
                      <a:pt x="522" y="190"/>
                    </a:lnTo>
                    <a:lnTo>
                      <a:pt x="520" y="184"/>
                    </a:lnTo>
                    <a:lnTo>
                      <a:pt x="516" y="178"/>
                    </a:lnTo>
                    <a:lnTo>
                      <a:pt x="512" y="178"/>
                    </a:lnTo>
                    <a:lnTo>
                      <a:pt x="516" y="176"/>
                    </a:lnTo>
                    <a:lnTo>
                      <a:pt x="516" y="172"/>
                    </a:lnTo>
                    <a:lnTo>
                      <a:pt x="516" y="170"/>
                    </a:lnTo>
                    <a:lnTo>
                      <a:pt x="516" y="168"/>
                    </a:lnTo>
                    <a:lnTo>
                      <a:pt x="516" y="166"/>
                    </a:lnTo>
                    <a:lnTo>
                      <a:pt x="494" y="154"/>
                    </a:lnTo>
                    <a:lnTo>
                      <a:pt x="484" y="150"/>
                    </a:lnTo>
                    <a:lnTo>
                      <a:pt x="480" y="144"/>
                    </a:lnTo>
                    <a:lnTo>
                      <a:pt x="476" y="136"/>
                    </a:lnTo>
                    <a:lnTo>
                      <a:pt x="476" y="130"/>
                    </a:lnTo>
                    <a:lnTo>
                      <a:pt x="476" y="122"/>
                    </a:lnTo>
                    <a:lnTo>
                      <a:pt x="476" y="114"/>
                    </a:lnTo>
                    <a:lnTo>
                      <a:pt x="474" y="108"/>
                    </a:lnTo>
                    <a:lnTo>
                      <a:pt x="472" y="104"/>
                    </a:lnTo>
                    <a:lnTo>
                      <a:pt x="464" y="96"/>
                    </a:lnTo>
                    <a:lnTo>
                      <a:pt x="464" y="88"/>
                    </a:lnTo>
                    <a:lnTo>
                      <a:pt x="466" y="82"/>
                    </a:lnTo>
                    <a:lnTo>
                      <a:pt x="466" y="76"/>
                    </a:lnTo>
                    <a:lnTo>
                      <a:pt x="464" y="70"/>
                    </a:lnTo>
                    <a:lnTo>
                      <a:pt x="458" y="70"/>
                    </a:lnTo>
                    <a:lnTo>
                      <a:pt x="456" y="64"/>
                    </a:lnTo>
                    <a:lnTo>
                      <a:pt x="454" y="64"/>
                    </a:lnTo>
                    <a:lnTo>
                      <a:pt x="454" y="58"/>
                    </a:lnTo>
                    <a:lnTo>
                      <a:pt x="446" y="60"/>
                    </a:lnTo>
                    <a:lnTo>
                      <a:pt x="446" y="64"/>
                    </a:lnTo>
                    <a:lnTo>
                      <a:pt x="444" y="64"/>
                    </a:lnTo>
                    <a:lnTo>
                      <a:pt x="444" y="62"/>
                    </a:lnTo>
                    <a:lnTo>
                      <a:pt x="440" y="62"/>
                    </a:lnTo>
                    <a:lnTo>
                      <a:pt x="438" y="42"/>
                    </a:lnTo>
                    <a:lnTo>
                      <a:pt x="436" y="30"/>
                    </a:lnTo>
                    <a:lnTo>
                      <a:pt x="422" y="0"/>
                    </a:lnTo>
                    <a:lnTo>
                      <a:pt x="416" y="0"/>
                    </a:lnTo>
                    <a:lnTo>
                      <a:pt x="412" y="24"/>
                    </a:lnTo>
                    <a:lnTo>
                      <a:pt x="412" y="44"/>
                    </a:lnTo>
                    <a:lnTo>
                      <a:pt x="410" y="48"/>
                    </a:lnTo>
                    <a:lnTo>
                      <a:pt x="408" y="60"/>
                    </a:lnTo>
                    <a:lnTo>
                      <a:pt x="410" y="70"/>
                    </a:lnTo>
                    <a:lnTo>
                      <a:pt x="410" y="80"/>
                    </a:lnTo>
                    <a:lnTo>
                      <a:pt x="410" y="94"/>
                    </a:lnTo>
                    <a:lnTo>
                      <a:pt x="404" y="96"/>
                    </a:lnTo>
                    <a:lnTo>
                      <a:pt x="404" y="100"/>
                    </a:lnTo>
                    <a:lnTo>
                      <a:pt x="404" y="106"/>
                    </a:lnTo>
                    <a:lnTo>
                      <a:pt x="400" y="112"/>
                    </a:lnTo>
                    <a:lnTo>
                      <a:pt x="400" y="116"/>
                    </a:lnTo>
                    <a:lnTo>
                      <a:pt x="400" y="122"/>
                    </a:lnTo>
                    <a:lnTo>
                      <a:pt x="398" y="122"/>
                    </a:lnTo>
                    <a:lnTo>
                      <a:pt x="394" y="122"/>
                    </a:lnTo>
                    <a:lnTo>
                      <a:pt x="390" y="122"/>
                    </a:lnTo>
                    <a:lnTo>
                      <a:pt x="384" y="122"/>
                    </a:lnTo>
                    <a:lnTo>
                      <a:pt x="382" y="122"/>
                    </a:lnTo>
                    <a:lnTo>
                      <a:pt x="380" y="116"/>
                    </a:lnTo>
                    <a:lnTo>
                      <a:pt x="376" y="108"/>
                    </a:lnTo>
                    <a:lnTo>
                      <a:pt x="374" y="108"/>
                    </a:lnTo>
                    <a:lnTo>
                      <a:pt x="372" y="108"/>
                    </a:lnTo>
                    <a:lnTo>
                      <a:pt x="366" y="106"/>
                    </a:lnTo>
                    <a:lnTo>
                      <a:pt x="364" y="100"/>
                    </a:lnTo>
                    <a:lnTo>
                      <a:pt x="358" y="96"/>
                    </a:lnTo>
                    <a:lnTo>
                      <a:pt x="356" y="90"/>
                    </a:lnTo>
                    <a:lnTo>
                      <a:pt x="346" y="88"/>
                    </a:lnTo>
                    <a:lnTo>
                      <a:pt x="338" y="88"/>
                    </a:lnTo>
                    <a:lnTo>
                      <a:pt x="338" y="82"/>
                    </a:lnTo>
                    <a:lnTo>
                      <a:pt x="322" y="76"/>
                    </a:lnTo>
                    <a:lnTo>
                      <a:pt x="322" y="60"/>
                    </a:lnTo>
                    <a:lnTo>
                      <a:pt x="328" y="58"/>
                    </a:lnTo>
                    <a:lnTo>
                      <a:pt x="330" y="50"/>
                    </a:lnTo>
                    <a:lnTo>
                      <a:pt x="328" y="48"/>
                    </a:lnTo>
                    <a:lnTo>
                      <a:pt x="326" y="44"/>
                    </a:lnTo>
                    <a:lnTo>
                      <a:pt x="330" y="44"/>
                    </a:lnTo>
                    <a:lnTo>
                      <a:pt x="338" y="44"/>
                    </a:lnTo>
                    <a:lnTo>
                      <a:pt x="338" y="36"/>
                    </a:lnTo>
                    <a:lnTo>
                      <a:pt x="336" y="36"/>
                    </a:lnTo>
                    <a:lnTo>
                      <a:pt x="336" y="34"/>
                    </a:lnTo>
                    <a:lnTo>
                      <a:pt x="338" y="32"/>
                    </a:lnTo>
                    <a:lnTo>
                      <a:pt x="340" y="30"/>
                    </a:lnTo>
                    <a:lnTo>
                      <a:pt x="344" y="26"/>
                    </a:lnTo>
                    <a:lnTo>
                      <a:pt x="340" y="18"/>
                    </a:lnTo>
                    <a:lnTo>
                      <a:pt x="328" y="24"/>
                    </a:lnTo>
                    <a:lnTo>
                      <a:pt x="326" y="18"/>
                    </a:lnTo>
                    <a:lnTo>
                      <a:pt x="316" y="18"/>
                    </a:lnTo>
                    <a:lnTo>
                      <a:pt x="302" y="16"/>
                    </a:lnTo>
                    <a:lnTo>
                      <a:pt x="300" y="16"/>
                    </a:lnTo>
                    <a:lnTo>
                      <a:pt x="298" y="16"/>
                    </a:lnTo>
                    <a:lnTo>
                      <a:pt x="300" y="16"/>
                    </a:lnTo>
                    <a:lnTo>
                      <a:pt x="294" y="14"/>
                    </a:lnTo>
                    <a:lnTo>
                      <a:pt x="292" y="12"/>
                    </a:lnTo>
                    <a:lnTo>
                      <a:pt x="290" y="14"/>
                    </a:lnTo>
                    <a:lnTo>
                      <a:pt x="286" y="14"/>
                    </a:lnTo>
                    <a:lnTo>
                      <a:pt x="290" y="16"/>
                    </a:lnTo>
                    <a:lnTo>
                      <a:pt x="284" y="14"/>
                    </a:lnTo>
                    <a:lnTo>
                      <a:pt x="282" y="14"/>
                    </a:lnTo>
                    <a:lnTo>
                      <a:pt x="284" y="14"/>
                    </a:lnTo>
                    <a:lnTo>
                      <a:pt x="280" y="8"/>
                    </a:lnTo>
                    <a:lnTo>
                      <a:pt x="274" y="6"/>
                    </a:lnTo>
                    <a:lnTo>
                      <a:pt x="268" y="6"/>
                    </a:lnTo>
                    <a:lnTo>
                      <a:pt x="274" y="12"/>
                    </a:lnTo>
                    <a:lnTo>
                      <a:pt x="286" y="18"/>
                    </a:lnTo>
                    <a:lnTo>
                      <a:pt x="284" y="24"/>
                    </a:lnTo>
                    <a:lnTo>
                      <a:pt x="284" y="26"/>
                    </a:lnTo>
                    <a:lnTo>
                      <a:pt x="282" y="24"/>
                    </a:lnTo>
                    <a:lnTo>
                      <a:pt x="282" y="30"/>
                    </a:lnTo>
                    <a:lnTo>
                      <a:pt x="276" y="30"/>
                    </a:lnTo>
                    <a:lnTo>
                      <a:pt x="272" y="26"/>
                    </a:lnTo>
                    <a:lnTo>
                      <a:pt x="264" y="24"/>
                    </a:lnTo>
                    <a:lnTo>
                      <a:pt x="258" y="22"/>
                    </a:lnTo>
                    <a:lnTo>
                      <a:pt x="256" y="30"/>
                    </a:lnTo>
                    <a:lnTo>
                      <a:pt x="254" y="26"/>
                    </a:lnTo>
                    <a:lnTo>
                      <a:pt x="250" y="24"/>
                    </a:lnTo>
                    <a:lnTo>
                      <a:pt x="246" y="36"/>
                    </a:lnTo>
                    <a:lnTo>
                      <a:pt x="248" y="42"/>
                    </a:lnTo>
                    <a:lnTo>
                      <a:pt x="250" y="44"/>
                    </a:lnTo>
                    <a:lnTo>
                      <a:pt x="246" y="44"/>
                    </a:lnTo>
                    <a:lnTo>
                      <a:pt x="240" y="44"/>
                    </a:lnTo>
                    <a:lnTo>
                      <a:pt x="240" y="54"/>
                    </a:lnTo>
                    <a:lnTo>
                      <a:pt x="236" y="58"/>
                    </a:lnTo>
                    <a:lnTo>
                      <a:pt x="232" y="60"/>
                    </a:lnTo>
                    <a:lnTo>
                      <a:pt x="238" y="70"/>
                    </a:lnTo>
                    <a:lnTo>
                      <a:pt x="238" y="72"/>
                    </a:lnTo>
                    <a:lnTo>
                      <a:pt x="230" y="72"/>
                    </a:lnTo>
                    <a:lnTo>
                      <a:pt x="228" y="72"/>
                    </a:lnTo>
                    <a:lnTo>
                      <a:pt x="226" y="70"/>
                    </a:lnTo>
                    <a:lnTo>
                      <a:pt x="222" y="70"/>
                    </a:lnTo>
                    <a:lnTo>
                      <a:pt x="218" y="70"/>
                    </a:lnTo>
                    <a:lnTo>
                      <a:pt x="218" y="78"/>
                    </a:lnTo>
                    <a:lnTo>
                      <a:pt x="212" y="80"/>
                    </a:lnTo>
                    <a:lnTo>
                      <a:pt x="216" y="68"/>
                    </a:lnTo>
                    <a:lnTo>
                      <a:pt x="212" y="62"/>
                    </a:lnTo>
                    <a:lnTo>
                      <a:pt x="208" y="58"/>
                    </a:lnTo>
                    <a:lnTo>
                      <a:pt x="204" y="52"/>
                    </a:lnTo>
                    <a:lnTo>
                      <a:pt x="192" y="54"/>
                    </a:lnTo>
                    <a:lnTo>
                      <a:pt x="190" y="58"/>
                    </a:lnTo>
                    <a:lnTo>
                      <a:pt x="186" y="64"/>
                    </a:lnTo>
                    <a:lnTo>
                      <a:pt x="186" y="62"/>
                    </a:lnTo>
                    <a:lnTo>
                      <a:pt x="184" y="60"/>
                    </a:lnTo>
                    <a:lnTo>
                      <a:pt x="182" y="60"/>
                    </a:lnTo>
                    <a:lnTo>
                      <a:pt x="184" y="64"/>
                    </a:lnTo>
                    <a:lnTo>
                      <a:pt x="180" y="64"/>
                    </a:lnTo>
                    <a:lnTo>
                      <a:pt x="182" y="72"/>
                    </a:lnTo>
                    <a:lnTo>
                      <a:pt x="176" y="72"/>
                    </a:lnTo>
                    <a:lnTo>
                      <a:pt x="174" y="72"/>
                    </a:lnTo>
                    <a:lnTo>
                      <a:pt x="176" y="76"/>
                    </a:lnTo>
                    <a:lnTo>
                      <a:pt x="176" y="78"/>
                    </a:lnTo>
                    <a:lnTo>
                      <a:pt x="176" y="80"/>
                    </a:lnTo>
                    <a:lnTo>
                      <a:pt x="168" y="76"/>
                    </a:lnTo>
                    <a:lnTo>
                      <a:pt x="166" y="78"/>
                    </a:lnTo>
                    <a:lnTo>
                      <a:pt x="166" y="80"/>
                    </a:lnTo>
                    <a:lnTo>
                      <a:pt x="166" y="88"/>
                    </a:lnTo>
                    <a:lnTo>
                      <a:pt x="166" y="94"/>
                    </a:lnTo>
                    <a:lnTo>
                      <a:pt x="156" y="88"/>
                    </a:lnTo>
                    <a:lnTo>
                      <a:pt x="154" y="88"/>
                    </a:lnTo>
                    <a:lnTo>
                      <a:pt x="150" y="90"/>
                    </a:lnTo>
                    <a:lnTo>
                      <a:pt x="150" y="106"/>
                    </a:lnTo>
                    <a:lnTo>
                      <a:pt x="156" y="104"/>
                    </a:lnTo>
                    <a:lnTo>
                      <a:pt x="154" y="108"/>
                    </a:lnTo>
                    <a:lnTo>
                      <a:pt x="150" y="114"/>
                    </a:lnTo>
                    <a:lnTo>
                      <a:pt x="146" y="106"/>
                    </a:lnTo>
                    <a:lnTo>
                      <a:pt x="144" y="98"/>
                    </a:lnTo>
                    <a:lnTo>
                      <a:pt x="140" y="100"/>
                    </a:lnTo>
                    <a:lnTo>
                      <a:pt x="132" y="106"/>
                    </a:lnTo>
                    <a:lnTo>
                      <a:pt x="130" y="122"/>
                    </a:lnTo>
                    <a:lnTo>
                      <a:pt x="130" y="126"/>
                    </a:lnTo>
                    <a:lnTo>
                      <a:pt x="132" y="130"/>
                    </a:lnTo>
                    <a:lnTo>
                      <a:pt x="128" y="134"/>
                    </a:lnTo>
                    <a:lnTo>
                      <a:pt x="120" y="140"/>
                    </a:lnTo>
                    <a:lnTo>
                      <a:pt x="120" y="144"/>
                    </a:lnTo>
                    <a:lnTo>
                      <a:pt x="118" y="150"/>
                    </a:lnTo>
                    <a:lnTo>
                      <a:pt x="112" y="152"/>
                    </a:lnTo>
                    <a:lnTo>
                      <a:pt x="108" y="154"/>
                    </a:lnTo>
                    <a:lnTo>
                      <a:pt x="94" y="158"/>
                    </a:lnTo>
                    <a:lnTo>
                      <a:pt x="92" y="160"/>
                    </a:lnTo>
                    <a:lnTo>
                      <a:pt x="90" y="160"/>
                    </a:lnTo>
                    <a:lnTo>
                      <a:pt x="86" y="160"/>
                    </a:lnTo>
                    <a:lnTo>
                      <a:pt x="86" y="158"/>
                    </a:lnTo>
                    <a:lnTo>
                      <a:pt x="84" y="158"/>
                    </a:lnTo>
                    <a:lnTo>
                      <a:pt x="82" y="166"/>
                    </a:lnTo>
                    <a:lnTo>
                      <a:pt x="80" y="170"/>
                    </a:lnTo>
                    <a:lnTo>
                      <a:pt x="68" y="170"/>
                    </a:lnTo>
                    <a:lnTo>
                      <a:pt x="66" y="176"/>
                    </a:lnTo>
                    <a:lnTo>
                      <a:pt x="58" y="172"/>
                    </a:lnTo>
                    <a:lnTo>
                      <a:pt x="54" y="172"/>
                    </a:lnTo>
                    <a:lnTo>
                      <a:pt x="50" y="176"/>
                    </a:lnTo>
                    <a:lnTo>
                      <a:pt x="50" y="178"/>
                    </a:lnTo>
                    <a:lnTo>
                      <a:pt x="46" y="178"/>
                    </a:lnTo>
                    <a:lnTo>
                      <a:pt x="44" y="178"/>
                    </a:lnTo>
                    <a:lnTo>
                      <a:pt x="44" y="180"/>
                    </a:lnTo>
                    <a:lnTo>
                      <a:pt x="32" y="188"/>
                    </a:lnTo>
                    <a:lnTo>
                      <a:pt x="22" y="198"/>
                    </a:lnTo>
                    <a:lnTo>
                      <a:pt x="14" y="204"/>
                    </a:lnTo>
                    <a:lnTo>
                      <a:pt x="10" y="206"/>
                    </a:lnTo>
                    <a:lnTo>
                      <a:pt x="12" y="198"/>
                    </a:lnTo>
                    <a:lnTo>
                      <a:pt x="10" y="202"/>
                    </a:lnTo>
                    <a:lnTo>
                      <a:pt x="8" y="204"/>
                    </a:lnTo>
                    <a:lnTo>
                      <a:pt x="8" y="208"/>
                    </a:lnTo>
                    <a:lnTo>
                      <a:pt x="8" y="220"/>
                    </a:lnTo>
                    <a:lnTo>
                      <a:pt x="10" y="224"/>
                    </a:lnTo>
                    <a:lnTo>
                      <a:pt x="10" y="230"/>
                    </a:lnTo>
                    <a:lnTo>
                      <a:pt x="4" y="234"/>
                    </a:lnTo>
                    <a:lnTo>
                      <a:pt x="0" y="238"/>
                    </a:lnTo>
                    <a:lnTo>
                      <a:pt x="2" y="242"/>
                    </a:lnTo>
                    <a:lnTo>
                      <a:pt x="2" y="244"/>
                    </a:lnTo>
                    <a:lnTo>
                      <a:pt x="4" y="244"/>
                    </a:lnTo>
                    <a:lnTo>
                      <a:pt x="8" y="250"/>
                    </a:lnTo>
                    <a:lnTo>
                      <a:pt x="10" y="256"/>
                    </a:lnTo>
                    <a:lnTo>
                      <a:pt x="12" y="266"/>
                    </a:lnTo>
                    <a:lnTo>
                      <a:pt x="12" y="278"/>
                    </a:lnTo>
                    <a:lnTo>
                      <a:pt x="10" y="276"/>
                    </a:lnTo>
                    <a:lnTo>
                      <a:pt x="8" y="276"/>
                    </a:lnTo>
                    <a:lnTo>
                      <a:pt x="8" y="268"/>
                    </a:lnTo>
                    <a:lnTo>
                      <a:pt x="4" y="268"/>
                    </a:lnTo>
                    <a:lnTo>
                      <a:pt x="4" y="270"/>
                    </a:lnTo>
                    <a:lnTo>
                      <a:pt x="4" y="276"/>
                    </a:lnTo>
                    <a:lnTo>
                      <a:pt x="14" y="284"/>
                    </a:lnTo>
                    <a:lnTo>
                      <a:pt x="14" y="286"/>
                    </a:lnTo>
                    <a:lnTo>
                      <a:pt x="12" y="286"/>
                    </a:lnTo>
                    <a:lnTo>
                      <a:pt x="2" y="280"/>
                    </a:lnTo>
                    <a:lnTo>
                      <a:pt x="2" y="286"/>
                    </a:lnTo>
                    <a:lnTo>
                      <a:pt x="10" y="294"/>
                    </a:lnTo>
                    <a:lnTo>
                      <a:pt x="12" y="296"/>
                    </a:lnTo>
                    <a:lnTo>
                      <a:pt x="14" y="298"/>
                    </a:lnTo>
                    <a:lnTo>
                      <a:pt x="14" y="306"/>
                    </a:lnTo>
                    <a:lnTo>
                      <a:pt x="14" y="314"/>
                    </a:lnTo>
                    <a:lnTo>
                      <a:pt x="20" y="316"/>
                    </a:lnTo>
                    <a:lnTo>
                      <a:pt x="26" y="320"/>
                    </a:lnTo>
                    <a:lnTo>
                      <a:pt x="26" y="320"/>
                    </a:lnTo>
                    <a:lnTo>
                      <a:pt x="26" y="320"/>
                    </a:lnTo>
                    <a:close/>
                    <a:moveTo>
                      <a:pt x="486" y="618"/>
                    </a:moveTo>
                    <a:lnTo>
                      <a:pt x="490" y="622"/>
                    </a:lnTo>
                    <a:lnTo>
                      <a:pt x="490" y="620"/>
                    </a:lnTo>
                    <a:lnTo>
                      <a:pt x="486" y="618"/>
                    </a:lnTo>
                    <a:lnTo>
                      <a:pt x="486" y="618"/>
                    </a:lnTo>
                    <a:lnTo>
                      <a:pt x="486" y="618"/>
                    </a:lnTo>
                    <a:close/>
                    <a:moveTo>
                      <a:pt x="448" y="564"/>
                    </a:moveTo>
                    <a:lnTo>
                      <a:pt x="448" y="564"/>
                    </a:lnTo>
                    <a:lnTo>
                      <a:pt x="448" y="568"/>
                    </a:lnTo>
                    <a:lnTo>
                      <a:pt x="446" y="570"/>
                    </a:lnTo>
                    <a:lnTo>
                      <a:pt x="452" y="576"/>
                    </a:lnTo>
                    <a:lnTo>
                      <a:pt x="454" y="582"/>
                    </a:lnTo>
                    <a:lnTo>
                      <a:pt x="456" y="588"/>
                    </a:lnTo>
                    <a:lnTo>
                      <a:pt x="458" y="594"/>
                    </a:lnTo>
                    <a:lnTo>
                      <a:pt x="464" y="596"/>
                    </a:lnTo>
                    <a:lnTo>
                      <a:pt x="462" y="600"/>
                    </a:lnTo>
                    <a:lnTo>
                      <a:pt x="462" y="602"/>
                    </a:lnTo>
                    <a:lnTo>
                      <a:pt x="462" y="606"/>
                    </a:lnTo>
                    <a:lnTo>
                      <a:pt x="470" y="612"/>
                    </a:lnTo>
                    <a:lnTo>
                      <a:pt x="472" y="618"/>
                    </a:lnTo>
                    <a:lnTo>
                      <a:pt x="472" y="622"/>
                    </a:lnTo>
                    <a:lnTo>
                      <a:pt x="480" y="624"/>
                    </a:lnTo>
                    <a:lnTo>
                      <a:pt x="484" y="622"/>
                    </a:lnTo>
                    <a:lnTo>
                      <a:pt x="490" y="612"/>
                    </a:lnTo>
                    <a:lnTo>
                      <a:pt x="494" y="614"/>
                    </a:lnTo>
                    <a:lnTo>
                      <a:pt x="494" y="618"/>
                    </a:lnTo>
                    <a:lnTo>
                      <a:pt x="498" y="614"/>
                    </a:lnTo>
                    <a:lnTo>
                      <a:pt x="498" y="612"/>
                    </a:lnTo>
                    <a:lnTo>
                      <a:pt x="498" y="602"/>
                    </a:lnTo>
                    <a:lnTo>
                      <a:pt x="498" y="594"/>
                    </a:lnTo>
                    <a:lnTo>
                      <a:pt x="502" y="594"/>
                    </a:lnTo>
                    <a:lnTo>
                      <a:pt x="502" y="582"/>
                    </a:lnTo>
                    <a:lnTo>
                      <a:pt x="500" y="568"/>
                    </a:lnTo>
                    <a:lnTo>
                      <a:pt x="486" y="574"/>
                    </a:lnTo>
                    <a:lnTo>
                      <a:pt x="474" y="574"/>
                    </a:lnTo>
                    <a:lnTo>
                      <a:pt x="448" y="564"/>
                    </a:lnTo>
                    <a:lnTo>
                      <a:pt x="448" y="564"/>
                    </a:lnTo>
                    <a:lnTo>
                      <a:pt x="448" y="564"/>
                    </a:lnTo>
                    <a:close/>
                    <a:moveTo>
                      <a:pt x="498" y="548"/>
                    </a:moveTo>
                    <a:lnTo>
                      <a:pt x="498" y="548"/>
                    </a:lnTo>
                    <a:lnTo>
                      <a:pt x="498" y="558"/>
                    </a:lnTo>
                    <a:lnTo>
                      <a:pt x="502" y="558"/>
                    </a:lnTo>
                    <a:lnTo>
                      <a:pt x="502" y="556"/>
                    </a:lnTo>
                    <a:lnTo>
                      <a:pt x="500" y="550"/>
                    </a:lnTo>
                    <a:lnTo>
                      <a:pt x="498" y="548"/>
                    </a:lnTo>
                    <a:lnTo>
                      <a:pt x="498" y="548"/>
                    </a:lnTo>
                    <a:lnTo>
                      <a:pt x="498" y="548"/>
                    </a:lnTo>
                    <a:close/>
                    <a:moveTo>
                      <a:pt x="436" y="542"/>
                    </a:moveTo>
                    <a:lnTo>
                      <a:pt x="436" y="542"/>
                    </a:lnTo>
                    <a:lnTo>
                      <a:pt x="436" y="546"/>
                    </a:lnTo>
                    <a:lnTo>
                      <a:pt x="436" y="548"/>
                    </a:lnTo>
                    <a:lnTo>
                      <a:pt x="438" y="552"/>
                    </a:lnTo>
                    <a:lnTo>
                      <a:pt x="440" y="548"/>
                    </a:lnTo>
                    <a:lnTo>
                      <a:pt x="440" y="542"/>
                    </a:lnTo>
                    <a:lnTo>
                      <a:pt x="436" y="542"/>
                    </a:lnTo>
                    <a:lnTo>
                      <a:pt x="436" y="542"/>
                    </a:lnTo>
                    <a:lnTo>
                      <a:pt x="436" y="542"/>
                    </a:lnTo>
                    <a:close/>
                    <a:moveTo>
                      <a:pt x="346" y="460"/>
                    </a:moveTo>
                    <a:lnTo>
                      <a:pt x="344" y="468"/>
                    </a:lnTo>
                    <a:lnTo>
                      <a:pt x="354" y="466"/>
                    </a:lnTo>
                    <a:lnTo>
                      <a:pt x="356" y="464"/>
                    </a:lnTo>
                    <a:lnTo>
                      <a:pt x="354" y="464"/>
                    </a:lnTo>
                    <a:lnTo>
                      <a:pt x="346" y="460"/>
                    </a:lnTo>
                    <a:lnTo>
                      <a:pt x="346" y="460"/>
                    </a:lnTo>
                    <a:lnTo>
                      <a:pt x="346" y="460"/>
                    </a:lnTo>
                    <a:close/>
                    <a:moveTo>
                      <a:pt x="320" y="374"/>
                    </a:moveTo>
                    <a:lnTo>
                      <a:pt x="320" y="374"/>
                    </a:lnTo>
                    <a:lnTo>
                      <a:pt x="320" y="376"/>
                    </a:lnTo>
                    <a:lnTo>
                      <a:pt x="318" y="378"/>
                    </a:lnTo>
                    <a:lnTo>
                      <a:pt x="318" y="376"/>
                    </a:lnTo>
                    <a:lnTo>
                      <a:pt x="318" y="374"/>
                    </a:lnTo>
                    <a:lnTo>
                      <a:pt x="320" y="374"/>
                    </a:lnTo>
                    <a:lnTo>
                      <a:pt x="320" y="374"/>
                    </a:lnTo>
                    <a:lnTo>
                      <a:pt x="320" y="374"/>
                    </a:lnTo>
                    <a:close/>
                    <a:moveTo>
                      <a:pt x="326" y="370"/>
                    </a:moveTo>
                    <a:lnTo>
                      <a:pt x="326" y="370"/>
                    </a:lnTo>
                    <a:lnTo>
                      <a:pt x="330" y="380"/>
                    </a:lnTo>
                    <a:lnTo>
                      <a:pt x="330" y="386"/>
                    </a:lnTo>
                    <a:lnTo>
                      <a:pt x="326" y="386"/>
                    </a:lnTo>
                    <a:lnTo>
                      <a:pt x="326" y="378"/>
                    </a:lnTo>
                    <a:lnTo>
                      <a:pt x="326" y="370"/>
                    </a:lnTo>
                    <a:lnTo>
                      <a:pt x="326" y="370"/>
                    </a:lnTo>
                    <a:lnTo>
                      <a:pt x="326" y="370"/>
                    </a:lnTo>
                    <a:close/>
                    <a:moveTo>
                      <a:pt x="350" y="366"/>
                    </a:moveTo>
                    <a:lnTo>
                      <a:pt x="350" y="366"/>
                    </a:lnTo>
                    <a:lnTo>
                      <a:pt x="356" y="374"/>
                    </a:lnTo>
                    <a:lnTo>
                      <a:pt x="356" y="376"/>
                    </a:lnTo>
                    <a:lnTo>
                      <a:pt x="354" y="376"/>
                    </a:lnTo>
                    <a:lnTo>
                      <a:pt x="350" y="368"/>
                    </a:lnTo>
                    <a:lnTo>
                      <a:pt x="348" y="366"/>
                    </a:lnTo>
                    <a:lnTo>
                      <a:pt x="350" y="366"/>
                    </a:lnTo>
                    <a:lnTo>
                      <a:pt x="350" y="366"/>
                    </a:lnTo>
                    <a:lnTo>
                      <a:pt x="350" y="366"/>
                    </a:lnTo>
                    <a:close/>
                    <a:moveTo>
                      <a:pt x="0" y="270"/>
                    </a:moveTo>
                    <a:lnTo>
                      <a:pt x="2" y="280"/>
                    </a:lnTo>
                    <a:lnTo>
                      <a:pt x="2" y="272"/>
                    </a:lnTo>
                    <a:lnTo>
                      <a:pt x="2" y="270"/>
                    </a:lnTo>
                    <a:lnTo>
                      <a:pt x="0" y="270"/>
                    </a:lnTo>
                    <a:lnTo>
                      <a:pt x="0" y="270"/>
                    </a:lnTo>
                    <a:lnTo>
                      <a:pt x="0" y="270"/>
                    </a:lnTo>
                    <a:close/>
                    <a:moveTo>
                      <a:pt x="380" y="98"/>
                    </a:moveTo>
                    <a:lnTo>
                      <a:pt x="380" y="98"/>
                    </a:lnTo>
                    <a:lnTo>
                      <a:pt x="376" y="98"/>
                    </a:lnTo>
                    <a:lnTo>
                      <a:pt x="376" y="100"/>
                    </a:lnTo>
                    <a:lnTo>
                      <a:pt x="380" y="104"/>
                    </a:lnTo>
                    <a:lnTo>
                      <a:pt x="382" y="106"/>
                    </a:lnTo>
                    <a:lnTo>
                      <a:pt x="382" y="100"/>
                    </a:lnTo>
                    <a:lnTo>
                      <a:pt x="382" y="98"/>
                    </a:lnTo>
                    <a:lnTo>
                      <a:pt x="380" y="98"/>
                    </a:lnTo>
                    <a:lnTo>
                      <a:pt x="380" y="98"/>
                    </a:lnTo>
                    <a:lnTo>
                      <a:pt x="380" y="98"/>
                    </a:lnTo>
                    <a:close/>
                    <a:moveTo>
                      <a:pt x="340" y="50"/>
                    </a:moveTo>
                    <a:lnTo>
                      <a:pt x="340" y="50"/>
                    </a:lnTo>
                    <a:lnTo>
                      <a:pt x="336" y="52"/>
                    </a:lnTo>
                    <a:lnTo>
                      <a:pt x="336" y="60"/>
                    </a:lnTo>
                    <a:lnTo>
                      <a:pt x="340" y="58"/>
                    </a:lnTo>
                    <a:lnTo>
                      <a:pt x="344" y="54"/>
                    </a:lnTo>
                    <a:lnTo>
                      <a:pt x="340" y="50"/>
                    </a:lnTo>
                    <a:lnTo>
                      <a:pt x="340" y="50"/>
                    </a:lnTo>
                    <a:lnTo>
                      <a:pt x="340" y="50"/>
                    </a:lnTo>
                    <a:close/>
                    <a:moveTo>
                      <a:pt x="246" y="14"/>
                    </a:moveTo>
                    <a:lnTo>
                      <a:pt x="246" y="16"/>
                    </a:lnTo>
                    <a:lnTo>
                      <a:pt x="250" y="16"/>
                    </a:lnTo>
                    <a:lnTo>
                      <a:pt x="248" y="16"/>
                    </a:lnTo>
                    <a:lnTo>
                      <a:pt x="248" y="14"/>
                    </a:lnTo>
                    <a:lnTo>
                      <a:pt x="246" y="14"/>
                    </a:lnTo>
                    <a:lnTo>
                      <a:pt x="246" y="14"/>
                    </a:lnTo>
                    <a:lnTo>
                      <a:pt x="246" y="14"/>
                    </a:lnTo>
                    <a:close/>
                    <a:moveTo>
                      <a:pt x="254" y="12"/>
                    </a:moveTo>
                    <a:lnTo>
                      <a:pt x="254" y="16"/>
                    </a:lnTo>
                    <a:lnTo>
                      <a:pt x="256" y="16"/>
                    </a:lnTo>
                    <a:lnTo>
                      <a:pt x="256" y="14"/>
                    </a:lnTo>
                    <a:lnTo>
                      <a:pt x="254" y="12"/>
                    </a:lnTo>
                    <a:lnTo>
                      <a:pt x="254" y="12"/>
                    </a:lnTo>
                    <a:lnTo>
                      <a:pt x="254" y="12"/>
                    </a:lnTo>
                    <a:close/>
                    <a:moveTo>
                      <a:pt x="258" y="8"/>
                    </a:moveTo>
                    <a:lnTo>
                      <a:pt x="258" y="14"/>
                    </a:lnTo>
                    <a:lnTo>
                      <a:pt x="264" y="14"/>
                    </a:lnTo>
                    <a:lnTo>
                      <a:pt x="262" y="12"/>
                    </a:lnTo>
                    <a:lnTo>
                      <a:pt x="264" y="12"/>
                    </a:lnTo>
                    <a:lnTo>
                      <a:pt x="262" y="8"/>
                    </a:lnTo>
                    <a:lnTo>
                      <a:pt x="258" y="8"/>
                    </a:lnTo>
                    <a:lnTo>
                      <a:pt x="258" y="8"/>
                    </a:lnTo>
                    <a:lnTo>
                      <a:pt x="258" y="8"/>
                    </a:lnTo>
                    <a:close/>
                  </a:path>
                </a:pathLst>
              </a:custGeom>
              <a:solidFill>
                <a:srgbClr val="62B4C0"/>
              </a:solid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8" name="Freeform 1708"/>
              <p:cNvSpPr>
                <a:spLocks noEditPoints="1"/>
              </p:cNvSpPr>
              <p:nvPr/>
            </p:nvSpPr>
            <p:spPr bwMode="auto">
              <a:xfrm>
                <a:off x="1670050" y="3216275"/>
                <a:ext cx="79375" cy="79375"/>
              </a:xfrm>
              <a:custGeom>
                <a:avLst/>
                <a:gdLst>
                  <a:gd name="T0" fmla="*/ 2 w 50"/>
                  <a:gd name="T1" fmla="*/ 4 h 50"/>
                  <a:gd name="T2" fmla="*/ 2 w 50"/>
                  <a:gd name="T3" fmla="*/ 4 h 50"/>
                  <a:gd name="T4" fmla="*/ 6 w 50"/>
                  <a:gd name="T5" fmla="*/ 6 h 50"/>
                  <a:gd name="T6" fmla="*/ 6 w 50"/>
                  <a:gd name="T7" fmla="*/ 8 h 50"/>
                  <a:gd name="T8" fmla="*/ 2 w 50"/>
                  <a:gd name="T9" fmla="*/ 14 h 50"/>
                  <a:gd name="T10" fmla="*/ 0 w 50"/>
                  <a:gd name="T11" fmla="*/ 16 h 50"/>
                  <a:gd name="T12" fmla="*/ 0 w 50"/>
                  <a:gd name="T13" fmla="*/ 22 h 50"/>
                  <a:gd name="T14" fmla="*/ 0 w 50"/>
                  <a:gd name="T15" fmla="*/ 24 h 50"/>
                  <a:gd name="T16" fmla="*/ 6 w 50"/>
                  <a:gd name="T17" fmla="*/ 26 h 50"/>
                  <a:gd name="T18" fmla="*/ 16 w 50"/>
                  <a:gd name="T19" fmla="*/ 30 h 50"/>
                  <a:gd name="T20" fmla="*/ 18 w 50"/>
                  <a:gd name="T21" fmla="*/ 32 h 50"/>
                  <a:gd name="T22" fmla="*/ 20 w 50"/>
                  <a:gd name="T23" fmla="*/ 34 h 50"/>
                  <a:gd name="T24" fmla="*/ 20 w 50"/>
                  <a:gd name="T25" fmla="*/ 36 h 50"/>
                  <a:gd name="T26" fmla="*/ 26 w 50"/>
                  <a:gd name="T27" fmla="*/ 36 h 50"/>
                  <a:gd name="T28" fmla="*/ 32 w 50"/>
                  <a:gd name="T29" fmla="*/ 36 h 50"/>
                  <a:gd name="T30" fmla="*/ 36 w 50"/>
                  <a:gd name="T31" fmla="*/ 42 h 50"/>
                  <a:gd name="T32" fmla="*/ 42 w 50"/>
                  <a:gd name="T33" fmla="*/ 48 h 50"/>
                  <a:gd name="T34" fmla="*/ 42 w 50"/>
                  <a:gd name="T35" fmla="*/ 50 h 50"/>
                  <a:gd name="T36" fmla="*/ 46 w 50"/>
                  <a:gd name="T37" fmla="*/ 48 h 50"/>
                  <a:gd name="T38" fmla="*/ 50 w 50"/>
                  <a:gd name="T39" fmla="*/ 44 h 50"/>
                  <a:gd name="T40" fmla="*/ 50 w 50"/>
                  <a:gd name="T41" fmla="*/ 42 h 50"/>
                  <a:gd name="T42" fmla="*/ 50 w 50"/>
                  <a:gd name="T43" fmla="*/ 34 h 50"/>
                  <a:gd name="T44" fmla="*/ 46 w 50"/>
                  <a:gd name="T45" fmla="*/ 34 h 50"/>
                  <a:gd name="T46" fmla="*/ 44 w 50"/>
                  <a:gd name="T47" fmla="*/ 34 h 50"/>
                  <a:gd name="T48" fmla="*/ 38 w 50"/>
                  <a:gd name="T49" fmla="*/ 32 h 50"/>
                  <a:gd name="T50" fmla="*/ 38 w 50"/>
                  <a:gd name="T51" fmla="*/ 30 h 50"/>
                  <a:gd name="T52" fmla="*/ 42 w 50"/>
                  <a:gd name="T53" fmla="*/ 24 h 50"/>
                  <a:gd name="T54" fmla="*/ 38 w 50"/>
                  <a:gd name="T55" fmla="*/ 22 h 50"/>
                  <a:gd name="T56" fmla="*/ 32 w 50"/>
                  <a:gd name="T57" fmla="*/ 18 h 50"/>
                  <a:gd name="T58" fmla="*/ 34 w 50"/>
                  <a:gd name="T59" fmla="*/ 16 h 50"/>
                  <a:gd name="T60" fmla="*/ 34 w 50"/>
                  <a:gd name="T61" fmla="*/ 14 h 50"/>
                  <a:gd name="T62" fmla="*/ 34 w 50"/>
                  <a:gd name="T63" fmla="*/ 12 h 50"/>
                  <a:gd name="T64" fmla="*/ 32 w 50"/>
                  <a:gd name="T65" fmla="*/ 8 h 50"/>
                  <a:gd name="T66" fmla="*/ 32 w 50"/>
                  <a:gd name="T67" fmla="*/ 6 h 50"/>
                  <a:gd name="T68" fmla="*/ 28 w 50"/>
                  <a:gd name="T69" fmla="*/ 8 h 50"/>
                  <a:gd name="T70" fmla="*/ 26 w 50"/>
                  <a:gd name="T71" fmla="*/ 8 h 50"/>
                  <a:gd name="T72" fmla="*/ 24 w 50"/>
                  <a:gd name="T73" fmla="*/ 6 h 50"/>
                  <a:gd name="T74" fmla="*/ 24 w 50"/>
                  <a:gd name="T75" fmla="*/ 0 h 50"/>
                  <a:gd name="T76" fmla="*/ 14 w 50"/>
                  <a:gd name="T77" fmla="*/ 0 h 50"/>
                  <a:gd name="T78" fmla="*/ 2 w 50"/>
                  <a:gd name="T79" fmla="*/ 4 h 50"/>
                  <a:gd name="T80" fmla="*/ 2 w 50"/>
                  <a:gd name="T81" fmla="*/ 4 h 50"/>
                  <a:gd name="T82" fmla="*/ 2 w 50"/>
                  <a:gd name="T83" fmla="*/ 4 h 50"/>
                  <a:gd name="T84" fmla="*/ 18 w 50"/>
                  <a:gd name="T85" fmla="*/ 22 h 50"/>
                  <a:gd name="T86" fmla="*/ 18 w 50"/>
                  <a:gd name="T87" fmla="*/ 22 h 50"/>
                  <a:gd name="T88" fmla="*/ 24 w 50"/>
                  <a:gd name="T89" fmla="*/ 24 h 50"/>
                  <a:gd name="T90" fmla="*/ 26 w 50"/>
                  <a:gd name="T91" fmla="*/ 26 h 50"/>
                  <a:gd name="T92" fmla="*/ 24 w 50"/>
                  <a:gd name="T93" fmla="*/ 26 h 50"/>
                  <a:gd name="T94" fmla="*/ 18 w 50"/>
                  <a:gd name="T95" fmla="*/ 26 h 50"/>
                  <a:gd name="T96" fmla="*/ 16 w 50"/>
                  <a:gd name="T97" fmla="*/ 24 h 50"/>
                  <a:gd name="T98" fmla="*/ 18 w 50"/>
                  <a:gd name="T99" fmla="*/ 22 h 50"/>
                  <a:gd name="T100" fmla="*/ 18 w 50"/>
                  <a:gd name="T101" fmla="*/ 22 h 50"/>
                  <a:gd name="T102" fmla="*/ 18 w 50"/>
                  <a:gd name="T103" fmla="*/ 2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 h="50">
                    <a:moveTo>
                      <a:pt x="2" y="4"/>
                    </a:moveTo>
                    <a:lnTo>
                      <a:pt x="2" y="4"/>
                    </a:lnTo>
                    <a:lnTo>
                      <a:pt x="6" y="6"/>
                    </a:lnTo>
                    <a:lnTo>
                      <a:pt x="6" y="8"/>
                    </a:lnTo>
                    <a:lnTo>
                      <a:pt x="2" y="14"/>
                    </a:lnTo>
                    <a:lnTo>
                      <a:pt x="0" y="16"/>
                    </a:lnTo>
                    <a:lnTo>
                      <a:pt x="0" y="22"/>
                    </a:lnTo>
                    <a:lnTo>
                      <a:pt x="0" y="24"/>
                    </a:lnTo>
                    <a:lnTo>
                      <a:pt x="6" y="26"/>
                    </a:lnTo>
                    <a:lnTo>
                      <a:pt x="16" y="30"/>
                    </a:lnTo>
                    <a:lnTo>
                      <a:pt x="18" y="32"/>
                    </a:lnTo>
                    <a:lnTo>
                      <a:pt x="20" y="34"/>
                    </a:lnTo>
                    <a:lnTo>
                      <a:pt x="20" y="36"/>
                    </a:lnTo>
                    <a:lnTo>
                      <a:pt x="26" y="36"/>
                    </a:lnTo>
                    <a:lnTo>
                      <a:pt x="32" y="36"/>
                    </a:lnTo>
                    <a:lnTo>
                      <a:pt x="36" y="42"/>
                    </a:lnTo>
                    <a:lnTo>
                      <a:pt x="42" y="48"/>
                    </a:lnTo>
                    <a:lnTo>
                      <a:pt x="42" y="50"/>
                    </a:lnTo>
                    <a:lnTo>
                      <a:pt x="46" y="48"/>
                    </a:lnTo>
                    <a:lnTo>
                      <a:pt x="50" y="44"/>
                    </a:lnTo>
                    <a:lnTo>
                      <a:pt x="50" y="42"/>
                    </a:lnTo>
                    <a:lnTo>
                      <a:pt x="50" y="34"/>
                    </a:lnTo>
                    <a:lnTo>
                      <a:pt x="46" y="34"/>
                    </a:lnTo>
                    <a:lnTo>
                      <a:pt x="44" y="34"/>
                    </a:lnTo>
                    <a:lnTo>
                      <a:pt x="38" y="32"/>
                    </a:lnTo>
                    <a:lnTo>
                      <a:pt x="38" y="30"/>
                    </a:lnTo>
                    <a:lnTo>
                      <a:pt x="42" y="24"/>
                    </a:lnTo>
                    <a:lnTo>
                      <a:pt x="38" y="22"/>
                    </a:lnTo>
                    <a:lnTo>
                      <a:pt x="32" y="18"/>
                    </a:lnTo>
                    <a:lnTo>
                      <a:pt x="34" y="16"/>
                    </a:lnTo>
                    <a:lnTo>
                      <a:pt x="34" y="14"/>
                    </a:lnTo>
                    <a:lnTo>
                      <a:pt x="34" y="12"/>
                    </a:lnTo>
                    <a:lnTo>
                      <a:pt x="32" y="8"/>
                    </a:lnTo>
                    <a:lnTo>
                      <a:pt x="32" y="6"/>
                    </a:lnTo>
                    <a:lnTo>
                      <a:pt x="28" y="8"/>
                    </a:lnTo>
                    <a:lnTo>
                      <a:pt x="26" y="8"/>
                    </a:lnTo>
                    <a:lnTo>
                      <a:pt x="24" y="6"/>
                    </a:lnTo>
                    <a:lnTo>
                      <a:pt x="24" y="0"/>
                    </a:lnTo>
                    <a:lnTo>
                      <a:pt x="14" y="0"/>
                    </a:lnTo>
                    <a:lnTo>
                      <a:pt x="2" y="4"/>
                    </a:lnTo>
                    <a:lnTo>
                      <a:pt x="2" y="4"/>
                    </a:lnTo>
                    <a:lnTo>
                      <a:pt x="2" y="4"/>
                    </a:lnTo>
                    <a:close/>
                    <a:moveTo>
                      <a:pt x="18" y="22"/>
                    </a:moveTo>
                    <a:lnTo>
                      <a:pt x="18" y="22"/>
                    </a:lnTo>
                    <a:lnTo>
                      <a:pt x="24" y="24"/>
                    </a:lnTo>
                    <a:lnTo>
                      <a:pt x="26" y="26"/>
                    </a:lnTo>
                    <a:lnTo>
                      <a:pt x="24" y="26"/>
                    </a:lnTo>
                    <a:lnTo>
                      <a:pt x="18" y="26"/>
                    </a:lnTo>
                    <a:lnTo>
                      <a:pt x="16" y="24"/>
                    </a:lnTo>
                    <a:lnTo>
                      <a:pt x="18" y="22"/>
                    </a:lnTo>
                    <a:lnTo>
                      <a:pt x="18" y="22"/>
                    </a:lnTo>
                    <a:lnTo>
                      <a:pt x="18" y="2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9" name="Freeform 1709"/>
              <p:cNvSpPr>
                <a:spLocks noEditPoints="1"/>
              </p:cNvSpPr>
              <p:nvPr/>
            </p:nvSpPr>
            <p:spPr bwMode="auto">
              <a:xfrm>
                <a:off x="920750" y="4562475"/>
                <a:ext cx="304800" cy="406400"/>
              </a:xfrm>
              <a:custGeom>
                <a:avLst/>
                <a:gdLst>
                  <a:gd name="T0" fmla="*/ 22 w 192"/>
                  <a:gd name="T1" fmla="*/ 10 h 256"/>
                  <a:gd name="T2" fmla="*/ 22 w 192"/>
                  <a:gd name="T3" fmla="*/ 0 h 256"/>
                  <a:gd name="T4" fmla="*/ 14 w 192"/>
                  <a:gd name="T5" fmla="*/ 4 h 256"/>
                  <a:gd name="T6" fmla="*/ 8 w 192"/>
                  <a:gd name="T7" fmla="*/ 18 h 256"/>
                  <a:gd name="T8" fmla="*/ 8 w 192"/>
                  <a:gd name="T9" fmla="*/ 22 h 256"/>
                  <a:gd name="T10" fmla="*/ 26 w 192"/>
                  <a:gd name="T11" fmla="*/ 32 h 256"/>
                  <a:gd name="T12" fmla="*/ 60 w 192"/>
                  <a:gd name="T13" fmla="*/ 30 h 256"/>
                  <a:gd name="T14" fmla="*/ 94 w 192"/>
                  <a:gd name="T15" fmla="*/ 44 h 256"/>
                  <a:gd name="T16" fmla="*/ 96 w 192"/>
                  <a:gd name="T17" fmla="*/ 58 h 256"/>
                  <a:gd name="T18" fmla="*/ 104 w 192"/>
                  <a:gd name="T19" fmla="*/ 68 h 256"/>
                  <a:gd name="T20" fmla="*/ 116 w 192"/>
                  <a:gd name="T21" fmla="*/ 64 h 256"/>
                  <a:gd name="T22" fmla="*/ 122 w 192"/>
                  <a:gd name="T23" fmla="*/ 64 h 256"/>
                  <a:gd name="T24" fmla="*/ 124 w 192"/>
                  <a:gd name="T25" fmla="*/ 50 h 256"/>
                  <a:gd name="T26" fmla="*/ 140 w 192"/>
                  <a:gd name="T27" fmla="*/ 50 h 256"/>
                  <a:gd name="T28" fmla="*/ 144 w 192"/>
                  <a:gd name="T29" fmla="*/ 56 h 256"/>
                  <a:gd name="T30" fmla="*/ 152 w 192"/>
                  <a:gd name="T31" fmla="*/ 66 h 256"/>
                  <a:gd name="T32" fmla="*/ 156 w 192"/>
                  <a:gd name="T33" fmla="*/ 72 h 256"/>
                  <a:gd name="T34" fmla="*/ 158 w 192"/>
                  <a:gd name="T35" fmla="*/ 90 h 256"/>
                  <a:gd name="T36" fmla="*/ 162 w 192"/>
                  <a:gd name="T37" fmla="*/ 102 h 256"/>
                  <a:gd name="T38" fmla="*/ 162 w 192"/>
                  <a:gd name="T39" fmla="*/ 114 h 256"/>
                  <a:gd name="T40" fmla="*/ 168 w 192"/>
                  <a:gd name="T41" fmla="*/ 128 h 256"/>
                  <a:gd name="T42" fmla="*/ 178 w 192"/>
                  <a:gd name="T43" fmla="*/ 122 h 256"/>
                  <a:gd name="T44" fmla="*/ 188 w 192"/>
                  <a:gd name="T45" fmla="*/ 138 h 256"/>
                  <a:gd name="T46" fmla="*/ 188 w 192"/>
                  <a:gd name="T47" fmla="*/ 156 h 256"/>
                  <a:gd name="T48" fmla="*/ 158 w 192"/>
                  <a:gd name="T49" fmla="*/ 222 h 256"/>
                  <a:gd name="T50" fmla="*/ 166 w 192"/>
                  <a:gd name="T51" fmla="*/ 240 h 256"/>
                  <a:gd name="T52" fmla="*/ 174 w 192"/>
                  <a:gd name="T53" fmla="*/ 250 h 256"/>
                  <a:gd name="T54" fmla="*/ 140 w 192"/>
                  <a:gd name="T55" fmla="*/ 256 h 256"/>
                  <a:gd name="T56" fmla="*/ 126 w 192"/>
                  <a:gd name="T57" fmla="*/ 254 h 256"/>
                  <a:gd name="T58" fmla="*/ 120 w 192"/>
                  <a:gd name="T59" fmla="*/ 254 h 256"/>
                  <a:gd name="T60" fmla="*/ 108 w 192"/>
                  <a:gd name="T61" fmla="*/ 250 h 256"/>
                  <a:gd name="T62" fmla="*/ 98 w 192"/>
                  <a:gd name="T63" fmla="*/ 242 h 256"/>
                  <a:gd name="T64" fmla="*/ 26 w 192"/>
                  <a:gd name="T65" fmla="*/ 236 h 256"/>
                  <a:gd name="T66" fmla="*/ 18 w 192"/>
                  <a:gd name="T67" fmla="*/ 240 h 256"/>
                  <a:gd name="T68" fmla="*/ 0 w 192"/>
                  <a:gd name="T69" fmla="*/ 212 h 256"/>
                  <a:gd name="T70" fmla="*/ 14 w 192"/>
                  <a:gd name="T71" fmla="*/ 186 h 256"/>
                  <a:gd name="T72" fmla="*/ 16 w 192"/>
                  <a:gd name="T73" fmla="*/ 168 h 256"/>
                  <a:gd name="T74" fmla="*/ 22 w 192"/>
                  <a:gd name="T75" fmla="*/ 160 h 256"/>
                  <a:gd name="T76" fmla="*/ 32 w 192"/>
                  <a:gd name="T77" fmla="*/ 140 h 256"/>
                  <a:gd name="T78" fmla="*/ 24 w 192"/>
                  <a:gd name="T79" fmla="*/ 112 h 256"/>
                  <a:gd name="T80" fmla="*/ 30 w 192"/>
                  <a:gd name="T81" fmla="*/ 90 h 256"/>
                  <a:gd name="T82" fmla="*/ 24 w 192"/>
                  <a:gd name="T83" fmla="*/ 66 h 256"/>
                  <a:gd name="T84" fmla="*/ 14 w 192"/>
                  <a:gd name="T85" fmla="*/ 4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256">
                    <a:moveTo>
                      <a:pt x="8" y="22"/>
                    </a:moveTo>
                    <a:lnTo>
                      <a:pt x="18" y="14"/>
                    </a:lnTo>
                    <a:lnTo>
                      <a:pt x="22" y="10"/>
                    </a:lnTo>
                    <a:lnTo>
                      <a:pt x="24" y="4"/>
                    </a:lnTo>
                    <a:lnTo>
                      <a:pt x="24" y="2"/>
                    </a:lnTo>
                    <a:lnTo>
                      <a:pt x="22" y="0"/>
                    </a:lnTo>
                    <a:lnTo>
                      <a:pt x="18" y="2"/>
                    </a:lnTo>
                    <a:lnTo>
                      <a:pt x="16" y="4"/>
                    </a:lnTo>
                    <a:lnTo>
                      <a:pt x="14" y="4"/>
                    </a:lnTo>
                    <a:lnTo>
                      <a:pt x="6" y="8"/>
                    </a:lnTo>
                    <a:lnTo>
                      <a:pt x="4" y="10"/>
                    </a:lnTo>
                    <a:lnTo>
                      <a:pt x="8" y="18"/>
                    </a:lnTo>
                    <a:lnTo>
                      <a:pt x="8" y="22"/>
                    </a:lnTo>
                    <a:lnTo>
                      <a:pt x="8" y="22"/>
                    </a:lnTo>
                    <a:lnTo>
                      <a:pt x="8" y="22"/>
                    </a:lnTo>
                    <a:close/>
                    <a:moveTo>
                      <a:pt x="14" y="40"/>
                    </a:moveTo>
                    <a:lnTo>
                      <a:pt x="14" y="40"/>
                    </a:lnTo>
                    <a:lnTo>
                      <a:pt x="26" y="32"/>
                    </a:lnTo>
                    <a:lnTo>
                      <a:pt x="32" y="28"/>
                    </a:lnTo>
                    <a:lnTo>
                      <a:pt x="42" y="28"/>
                    </a:lnTo>
                    <a:lnTo>
                      <a:pt x="60" y="30"/>
                    </a:lnTo>
                    <a:lnTo>
                      <a:pt x="88" y="28"/>
                    </a:lnTo>
                    <a:lnTo>
                      <a:pt x="94" y="38"/>
                    </a:lnTo>
                    <a:lnTo>
                      <a:pt x="94" y="44"/>
                    </a:lnTo>
                    <a:lnTo>
                      <a:pt x="94" y="48"/>
                    </a:lnTo>
                    <a:lnTo>
                      <a:pt x="94" y="54"/>
                    </a:lnTo>
                    <a:lnTo>
                      <a:pt x="96" y="58"/>
                    </a:lnTo>
                    <a:lnTo>
                      <a:pt x="96" y="64"/>
                    </a:lnTo>
                    <a:lnTo>
                      <a:pt x="98" y="66"/>
                    </a:lnTo>
                    <a:lnTo>
                      <a:pt x="104" y="68"/>
                    </a:lnTo>
                    <a:lnTo>
                      <a:pt x="108" y="68"/>
                    </a:lnTo>
                    <a:lnTo>
                      <a:pt x="114" y="66"/>
                    </a:lnTo>
                    <a:lnTo>
                      <a:pt x="116" y="64"/>
                    </a:lnTo>
                    <a:lnTo>
                      <a:pt x="116" y="66"/>
                    </a:lnTo>
                    <a:lnTo>
                      <a:pt x="122" y="66"/>
                    </a:lnTo>
                    <a:lnTo>
                      <a:pt x="122" y="64"/>
                    </a:lnTo>
                    <a:lnTo>
                      <a:pt x="122" y="58"/>
                    </a:lnTo>
                    <a:lnTo>
                      <a:pt x="122" y="50"/>
                    </a:lnTo>
                    <a:lnTo>
                      <a:pt x="124" y="50"/>
                    </a:lnTo>
                    <a:lnTo>
                      <a:pt x="132" y="50"/>
                    </a:lnTo>
                    <a:lnTo>
                      <a:pt x="138" y="50"/>
                    </a:lnTo>
                    <a:lnTo>
                      <a:pt x="140" y="50"/>
                    </a:lnTo>
                    <a:lnTo>
                      <a:pt x="140" y="54"/>
                    </a:lnTo>
                    <a:lnTo>
                      <a:pt x="140" y="56"/>
                    </a:lnTo>
                    <a:lnTo>
                      <a:pt x="144" y="56"/>
                    </a:lnTo>
                    <a:lnTo>
                      <a:pt x="150" y="56"/>
                    </a:lnTo>
                    <a:lnTo>
                      <a:pt x="152" y="60"/>
                    </a:lnTo>
                    <a:lnTo>
                      <a:pt x="152" y="66"/>
                    </a:lnTo>
                    <a:lnTo>
                      <a:pt x="152" y="68"/>
                    </a:lnTo>
                    <a:lnTo>
                      <a:pt x="156" y="68"/>
                    </a:lnTo>
                    <a:lnTo>
                      <a:pt x="156" y="72"/>
                    </a:lnTo>
                    <a:lnTo>
                      <a:pt x="156" y="74"/>
                    </a:lnTo>
                    <a:lnTo>
                      <a:pt x="156" y="78"/>
                    </a:lnTo>
                    <a:lnTo>
                      <a:pt x="158" y="90"/>
                    </a:lnTo>
                    <a:lnTo>
                      <a:pt x="160" y="94"/>
                    </a:lnTo>
                    <a:lnTo>
                      <a:pt x="160" y="96"/>
                    </a:lnTo>
                    <a:lnTo>
                      <a:pt x="162" y="102"/>
                    </a:lnTo>
                    <a:lnTo>
                      <a:pt x="162" y="104"/>
                    </a:lnTo>
                    <a:lnTo>
                      <a:pt x="160" y="110"/>
                    </a:lnTo>
                    <a:lnTo>
                      <a:pt x="162" y="114"/>
                    </a:lnTo>
                    <a:lnTo>
                      <a:pt x="162" y="120"/>
                    </a:lnTo>
                    <a:lnTo>
                      <a:pt x="166" y="126"/>
                    </a:lnTo>
                    <a:lnTo>
                      <a:pt x="168" y="128"/>
                    </a:lnTo>
                    <a:lnTo>
                      <a:pt x="170" y="126"/>
                    </a:lnTo>
                    <a:lnTo>
                      <a:pt x="174" y="122"/>
                    </a:lnTo>
                    <a:lnTo>
                      <a:pt x="178" y="122"/>
                    </a:lnTo>
                    <a:lnTo>
                      <a:pt x="188" y="122"/>
                    </a:lnTo>
                    <a:lnTo>
                      <a:pt x="192" y="136"/>
                    </a:lnTo>
                    <a:lnTo>
                      <a:pt x="188" y="138"/>
                    </a:lnTo>
                    <a:lnTo>
                      <a:pt x="188" y="142"/>
                    </a:lnTo>
                    <a:lnTo>
                      <a:pt x="188" y="150"/>
                    </a:lnTo>
                    <a:lnTo>
                      <a:pt x="188" y="156"/>
                    </a:lnTo>
                    <a:lnTo>
                      <a:pt x="156" y="156"/>
                    </a:lnTo>
                    <a:lnTo>
                      <a:pt x="156" y="220"/>
                    </a:lnTo>
                    <a:lnTo>
                      <a:pt x="158" y="222"/>
                    </a:lnTo>
                    <a:lnTo>
                      <a:pt x="160" y="228"/>
                    </a:lnTo>
                    <a:lnTo>
                      <a:pt x="160" y="236"/>
                    </a:lnTo>
                    <a:lnTo>
                      <a:pt x="166" y="240"/>
                    </a:lnTo>
                    <a:lnTo>
                      <a:pt x="170" y="242"/>
                    </a:lnTo>
                    <a:lnTo>
                      <a:pt x="170" y="248"/>
                    </a:lnTo>
                    <a:lnTo>
                      <a:pt x="174" y="250"/>
                    </a:lnTo>
                    <a:lnTo>
                      <a:pt x="176" y="250"/>
                    </a:lnTo>
                    <a:lnTo>
                      <a:pt x="174" y="250"/>
                    </a:lnTo>
                    <a:lnTo>
                      <a:pt x="140" y="256"/>
                    </a:lnTo>
                    <a:lnTo>
                      <a:pt x="138" y="256"/>
                    </a:lnTo>
                    <a:lnTo>
                      <a:pt x="130" y="254"/>
                    </a:lnTo>
                    <a:lnTo>
                      <a:pt x="126" y="254"/>
                    </a:lnTo>
                    <a:lnTo>
                      <a:pt x="124" y="254"/>
                    </a:lnTo>
                    <a:lnTo>
                      <a:pt x="122" y="254"/>
                    </a:lnTo>
                    <a:lnTo>
                      <a:pt x="120" y="254"/>
                    </a:lnTo>
                    <a:lnTo>
                      <a:pt x="116" y="250"/>
                    </a:lnTo>
                    <a:lnTo>
                      <a:pt x="112" y="250"/>
                    </a:lnTo>
                    <a:lnTo>
                      <a:pt x="108" y="250"/>
                    </a:lnTo>
                    <a:lnTo>
                      <a:pt x="106" y="248"/>
                    </a:lnTo>
                    <a:lnTo>
                      <a:pt x="102" y="246"/>
                    </a:lnTo>
                    <a:lnTo>
                      <a:pt x="98" y="242"/>
                    </a:lnTo>
                    <a:lnTo>
                      <a:pt x="34" y="240"/>
                    </a:lnTo>
                    <a:lnTo>
                      <a:pt x="32" y="238"/>
                    </a:lnTo>
                    <a:lnTo>
                      <a:pt x="26" y="236"/>
                    </a:lnTo>
                    <a:lnTo>
                      <a:pt x="24" y="238"/>
                    </a:lnTo>
                    <a:lnTo>
                      <a:pt x="22" y="240"/>
                    </a:lnTo>
                    <a:lnTo>
                      <a:pt x="18" y="240"/>
                    </a:lnTo>
                    <a:lnTo>
                      <a:pt x="8" y="240"/>
                    </a:lnTo>
                    <a:lnTo>
                      <a:pt x="0" y="242"/>
                    </a:lnTo>
                    <a:lnTo>
                      <a:pt x="0" y="212"/>
                    </a:lnTo>
                    <a:lnTo>
                      <a:pt x="8" y="202"/>
                    </a:lnTo>
                    <a:lnTo>
                      <a:pt x="14" y="194"/>
                    </a:lnTo>
                    <a:lnTo>
                      <a:pt x="14" y="186"/>
                    </a:lnTo>
                    <a:lnTo>
                      <a:pt x="14" y="182"/>
                    </a:lnTo>
                    <a:lnTo>
                      <a:pt x="14" y="176"/>
                    </a:lnTo>
                    <a:lnTo>
                      <a:pt x="16" y="168"/>
                    </a:lnTo>
                    <a:lnTo>
                      <a:pt x="22" y="168"/>
                    </a:lnTo>
                    <a:lnTo>
                      <a:pt x="22" y="164"/>
                    </a:lnTo>
                    <a:lnTo>
                      <a:pt x="22" y="160"/>
                    </a:lnTo>
                    <a:lnTo>
                      <a:pt x="26" y="156"/>
                    </a:lnTo>
                    <a:lnTo>
                      <a:pt x="32" y="150"/>
                    </a:lnTo>
                    <a:lnTo>
                      <a:pt x="32" y="140"/>
                    </a:lnTo>
                    <a:lnTo>
                      <a:pt x="32" y="130"/>
                    </a:lnTo>
                    <a:lnTo>
                      <a:pt x="30" y="114"/>
                    </a:lnTo>
                    <a:lnTo>
                      <a:pt x="24" y="112"/>
                    </a:lnTo>
                    <a:lnTo>
                      <a:pt x="24" y="104"/>
                    </a:lnTo>
                    <a:lnTo>
                      <a:pt x="26" y="96"/>
                    </a:lnTo>
                    <a:lnTo>
                      <a:pt x="30" y="90"/>
                    </a:lnTo>
                    <a:lnTo>
                      <a:pt x="30" y="82"/>
                    </a:lnTo>
                    <a:lnTo>
                      <a:pt x="24" y="76"/>
                    </a:lnTo>
                    <a:lnTo>
                      <a:pt x="24" y="66"/>
                    </a:lnTo>
                    <a:lnTo>
                      <a:pt x="22" y="56"/>
                    </a:lnTo>
                    <a:lnTo>
                      <a:pt x="16" y="48"/>
                    </a:lnTo>
                    <a:lnTo>
                      <a:pt x="14" y="40"/>
                    </a:lnTo>
                    <a:lnTo>
                      <a:pt x="14" y="40"/>
                    </a:lnTo>
                    <a:lnTo>
                      <a:pt x="14" y="4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0" name="Freeform 1710"/>
              <p:cNvSpPr>
                <a:spLocks/>
              </p:cNvSpPr>
              <p:nvPr/>
            </p:nvSpPr>
            <p:spPr bwMode="auto">
              <a:xfrm>
                <a:off x="698500" y="3181350"/>
                <a:ext cx="9525" cy="9525"/>
              </a:xfrm>
              <a:custGeom>
                <a:avLst/>
                <a:gdLst>
                  <a:gd name="T0" fmla="*/ 6 w 6"/>
                  <a:gd name="T1" fmla="*/ 2 h 6"/>
                  <a:gd name="T2" fmla="*/ 2 w 6"/>
                  <a:gd name="T3" fmla="*/ 6 h 6"/>
                  <a:gd name="T4" fmla="*/ 0 w 6"/>
                  <a:gd name="T5" fmla="*/ 0 h 6"/>
                  <a:gd name="T6" fmla="*/ 2 w 6"/>
                  <a:gd name="T7" fmla="*/ 0 h 6"/>
                  <a:gd name="T8" fmla="*/ 6 w 6"/>
                  <a:gd name="T9" fmla="*/ 0 h 6"/>
                  <a:gd name="T10" fmla="*/ 6 w 6"/>
                  <a:gd name="T11" fmla="*/ 2 h 6"/>
                  <a:gd name="T12" fmla="*/ 6 w 6"/>
                  <a:gd name="T13" fmla="*/ 2 h 6"/>
                  <a:gd name="T14" fmla="*/ 6 w 6"/>
                  <a:gd name="T15" fmla="*/ 2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6">
                    <a:moveTo>
                      <a:pt x="6" y="2"/>
                    </a:moveTo>
                    <a:lnTo>
                      <a:pt x="2" y="6"/>
                    </a:lnTo>
                    <a:lnTo>
                      <a:pt x="0" y="0"/>
                    </a:lnTo>
                    <a:lnTo>
                      <a:pt x="2" y="0"/>
                    </a:lnTo>
                    <a:lnTo>
                      <a:pt x="6" y="0"/>
                    </a:lnTo>
                    <a:lnTo>
                      <a:pt x="6" y="2"/>
                    </a:lnTo>
                    <a:lnTo>
                      <a:pt x="6" y="2"/>
                    </a:lnTo>
                    <a:lnTo>
                      <a:pt x="6"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1" name="Freeform 1711"/>
              <p:cNvSpPr>
                <a:spLocks/>
              </p:cNvSpPr>
              <p:nvPr/>
            </p:nvSpPr>
            <p:spPr bwMode="auto">
              <a:xfrm>
                <a:off x="698500" y="3181350"/>
                <a:ext cx="9525" cy="9525"/>
              </a:xfrm>
              <a:custGeom>
                <a:avLst/>
                <a:gdLst>
                  <a:gd name="T0" fmla="*/ 6 w 6"/>
                  <a:gd name="T1" fmla="*/ 2 h 6"/>
                  <a:gd name="T2" fmla="*/ 2 w 6"/>
                  <a:gd name="T3" fmla="*/ 6 h 6"/>
                  <a:gd name="T4" fmla="*/ 0 w 6"/>
                  <a:gd name="T5" fmla="*/ 0 h 6"/>
                  <a:gd name="T6" fmla="*/ 2 w 6"/>
                  <a:gd name="T7" fmla="*/ 0 h 6"/>
                  <a:gd name="T8" fmla="*/ 6 w 6"/>
                  <a:gd name="T9" fmla="*/ 0 h 6"/>
                  <a:gd name="T10" fmla="*/ 6 w 6"/>
                  <a:gd name="T11" fmla="*/ 2 h 6"/>
                  <a:gd name="T12" fmla="*/ 6 w 6"/>
                  <a:gd name="T13" fmla="*/ 2 h 6"/>
                  <a:gd name="T14" fmla="*/ 6 w 6"/>
                  <a:gd name="T15" fmla="*/ 2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6">
                    <a:moveTo>
                      <a:pt x="6" y="2"/>
                    </a:moveTo>
                    <a:lnTo>
                      <a:pt x="2" y="6"/>
                    </a:lnTo>
                    <a:lnTo>
                      <a:pt x="0" y="0"/>
                    </a:lnTo>
                    <a:lnTo>
                      <a:pt x="2" y="0"/>
                    </a:lnTo>
                    <a:lnTo>
                      <a:pt x="6" y="0"/>
                    </a:lnTo>
                    <a:lnTo>
                      <a:pt x="6" y="2"/>
                    </a:lnTo>
                    <a:lnTo>
                      <a:pt x="6" y="2"/>
                    </a:lnTo>
                    <a:lnTo>
                      <a:pt x="6"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2" name="Freeform 1712"/>
              <p:cNvSpPr>
                <a:spLocks/>
              </p:cNvSpPr>
              <p:nvPr/>
            </p:nvSpPr>
            <p:spPr bwMode="auto">
              <a:xfrm>
                <a:off x="476250" y="3355975"/>
                <a:ext cx="444500" cy="536575"/>
              </a:xfrm>
              <a:custGeom>
                <a:avLst/>
                <a:gdLst>
                  <a:gd name="T0" fmla="*/ 0 w 280"/>
                  <a:gd name="T1" fmla="*/ 192 h 338"/>
                  <a:gd name="T2" fmla="*/ 140 w 280"/>
                  <a:gd name="T3" fmla="*/ 300 h 338"/>
                  <a:gd name="T4" fmla="*/ 146 w 280"/>
                  <a:gd name="T5" fmla="*/ 308 h 338"/>
                  <a:gd name="T6" fmla="*/ 156 w 280"/>
                  <a:gd name="T7" fmla="*/ 314 h 338"/>
                  <a:gd name="T8" fmla="*/ 160 w 280"/>
                  <a:gd name="T9" fmla="*/ 318 h 338"/>
                  <a:gd name="T10" fmla="*/ 158 w 280"/>
                  <a:gd name="T11" fmla="*/ 326 h 338"/>
                  <a:gd name="T12" fmla="*/ 160 w 280"/>
                  <a:gd name="T13" fmla="*/ 334 h 338"/>
                  <a:gd name="T14" fmla="*/ 164 w 280"/>
                  <a:gd name="T15" fmla="*/ 338 h 338"/>
                  <a:gd name="T16" fmla="*/ 176 w 280"/>
                  <a:gd name="T17" fmla="*/ 336 h 338"/>
                  <a:gd name="T18" fmla="*/ 204 w 280"/>
                  <a:gd name="T19" fmla="*/ 316 h 338"/>
                  <a:gd name="T20" fmla="*/ 278 w 280"/>
                  <a:gd name="T21" fmla="*/ 254 h 338"/>
                  <a:gd name="T22" fmla="*/ 270 w 280"/>
                  <a:gd name="T23" fmla="*/ 248 h 338"/>
                  <a:gd name="T24" fmla="*/ 258 w 280"/>
                  <a:gd name="T25" fmla="*/ 244 h 338"/>
                  <a:gd name="T26" fmla="*/ 250 w 280"/>
                  <a:gd name="T27" fmla="*/ 234 h 338"/>
                  <a:gd name="T28" fmla="*/ 248 w 280"/>
                  <a:gd name="T29" fmla="*/ 224 h 338"/>
                  <a:gd name="T30" fmla="*/ 242 w 280"/>
                  <a:gd name="T31" fmla="*/ 212 h 338"/>
                  <a:gd name="T32" fmla="*/ 242 w 280"/>
                  <a:gd name="T33" fmla="*/ 206 h 338"/>
                  <a:gd name="T34" fmla="*/ 248 w 280"/>
                  <a:gd name="T35" fmla="*/ 200 h 338"/>
                  <a:gd name="T36" fmla="*/ 248 w 280"/>
                  <a:gd name="T37" fmla="*/ 176 h 338"/>
                  <a:gd name="T38" fmla="*/ 248 w 280"/>
                  <a:gd name="T39" fmla="*/ 172 h 338"/>
                  <a:gd name="T40" fmla="*/ 246 w 280"/>
                  <a:gd name="T41" fmla="*/ 164 h 338"/>
                  <a:gd name="T42" fmla="*/ 246 w 280"/>
                  <a:gd name="T43" fmla="*/ 130 h 338"/>
                  <a:gd name="T44" fmla="*/ 248 w 280"/>
                  <a:gd name="T45" fmla="*/ 126 h 338"/>
                  <a:gd name="T46" fmla="*/ 234 w 280"/>
                  <a:gd name="T47" fmla="*/ 90 h 338"/>
                  <a:gd name="T48" fmla="*/ 228 w 280"/>
                  <a:gd name="T49" fmla="*/ 74 h 338"/>
                  <a:gd name="T50" fmla="*/ 222 w 280"/>
                  <a:gd name="T51" fmla="*/ 58 h 338"/>
                  <a:gd name="T52" fmla="*/ 228 w 280"/>
                  <a:gd name="T53" fmla="*/ 54 h 338"/>
                  <a:gd name="T54" fmla="*/ 234 w 280"/>
                  <a:gd name="T55" fmla="*/ 46 h 338"/>
                  <a:gd name="T56" fmla="*/ 238 w 280"/>
                  <a:gd name="T57" fmla="*/ 40 h 338"/>
                  <a:gd name="T58" fmla="*/ 234 w 280"/>
                  <a:gd name="T59" fmla="*/ 22 h 338"/>
                  <a:gd name="T60" fmla="*/ 232 w 280"/>
                  <a:gd name="T61" fmla="*/ 14 h 338"/>
                  <a:gd name="T62" fmla="*/ 230 w 280"/>
                  <a:gd name="T63" fmla="*/ 6 h 338"/>
                  <a:gd name="T64" fmla="*/ 224 w 280"/>
                  <a:gd name="T65" fmla="*/ 0 h 338"/>
                  <a:gd name="T66" fmla="*/ 220 w 280"/>
                  <a:gd name="T67" fmla="*/ 6 h 338"/>
                  <a:gd name="T68" fmla="*/ 212 w 280"/>
                  <a:gd name="T69" fmla="*/ 0 h 338"/>
                  <a:gd name="T70" fmla="*/ 184 w 280"/>
                  <a:gd name="T71" fmla="*/ 2 h 338"/>
                  <a:gd name="T72" fmla="*/ 160 w 280"/>
                  <a:gd name="T73" fmla="*/ 6 h 338"/>
                  <a:gd name="T74" fmla="*/ 140 w 280"/>
                  <a:gd name="T75" fmla="*/ 4 h 338"/>
                  <a:gd name="T76" fmla="*/ 130 w 280"/>
                  <a:gd name="T77" fmla="*/ 14 h 338"/>
                  <a:gd name="T78" fmla="*/ 122 w 280"/>
                  <a:gd name="T79" fmla="*/ 14 h 338"/>
                  <a:gd name="T80" fmla="*/ 110 w 280"/>
                  <a:gd name="T81" fmla="*/ 22 h 338"/>
                  <a:gd name="T82" fmla="*/ 96 w 280"/>
                  <a:gd name="T83" fmla="*/ 24 h 338"/>
                  <a:gd name="T84" fmla="*/ 92 w 280"/>
                  <a:gd name="T85" fmla="*/ 36 h 338"/>
                  <a:gd name="T86" fmla="*/ 86 w 280"/>
                  <a:gd name="T87" fmla="*/ 40 h 338"/>
                  <a:gd name="T88" fmla="*/ 86 w 280"/>
                  <a:gd name="T89" fmla="*/ 58 h 338"/>
                  <a:gd name="T90" fmla="*/ 90 w 280"/>
                  <a:gd name="T91" fmla="*/ 60 h 338"/>
                  <a:gd name="T92" fmla="*/ 92 w 280"/>
                  <a:gd name="T93" fmla="*/ 66 h 338"/>
                  <a:gd name="T94" fmla="*/ 94 w 280"/>
                  <a:gd name="T95" fmla="*/ 76 h 338"/>
                  <a:gd name="T96" fmla="*/ 100 w 280"/>
                  <a:gd name="T97" fmla="*/ 84 h 338"/>
                  <a:gd name="T98" fmla="*/ 92 w 280"/>
                  <a:gd name="T99" fmla="*/ 90 h 338"/>
                  <a:gd name="T100" fmla="*/ 86 w 280"/>
                  <a:gd name="T101" fmla="*/ 94 h 338"/>
                  <a:gd name="T102" fmla="*/ 82 w 280"/>
                  <a:gd name="T103" fmla="*/ 100 h 338"/>
                  <a:gd name="T104" fmla="*/ 78 w 280"/>
                  <a:gd name="T105" fmla="*/ 102 h 338"/>
                  <a:gd name="T106" fmla="*/ 76 w 280"/>
                  <a:gd name="T107" fmla="*/ 112 h 338"/>
                  <a:gd name="T108" fmla="*/ 66 w 280"/>
                  <a:gd name="T109" fmla="*/ 114 h 338"/>
                  <a:gd name="T110" fmla="*/ 56 w 280"/>
                  <a:gd name="T111" fmla="*/ 132 h 338"/>
                  <a:gd name="T112" fmla="*/ 46 w 280"/>
                  <a:gd name="T113" fmla="*/ 138 h 338"/>
                  <a:gd name="T114" fmla="*/ 38 w 280"/>
                  <a:gd name="T115" fmla="*/ 140 h 338"/>
                  <a:gd name="T116" fmla="*/ 30 w 280"/>
                  <a:gd name="T117" fmla="*/ 146 h 338"/>
                  <a:gd name="T118" fmla="*/ 14 w 280"/>
                  <a:gd name="T119" fmla="*/ 152 h 338"/>
                  <a:gd name="T120" fmla="*/ 2 w 280"/>
                  <a:gd name="T121" fmla="*/ 162 h 338"/>
                  <a:gd name="T122" fmla="*/ 0 w 280"/>
                  <a:gd name="T123" fmla="*/ 182 h 338"/>
                  <a:gd name="T124" fmla="*/ 0 w 280"/>
                  <a:gd name="T125" fmla="*/ 182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0" h="338">
                    <a:moveTo>
                      <a:pt x="0" y="182"/>
                    </a:moveTo>
                    <a:lnTo>
                      <a:pt x="0" y="192"/>
                    </a:lnTo>
                    <a:lnTo>
                      <a:pt x="48" y="230"/>
                    </a:lnTo>
                    <a:lnTo>
                      <a:pt x="140" y="300"/>
                    </a:lnTo>
                    <a:lnTo>
                      <a:pt x="140" y="302"/>
                    </a:lnTo>
                    <a:lnTo>
                      <a:pt x="146" y="308"/>
                    </a:lnTo>
                    <a:lnTo>
                      <a:pt x="150" y="310"/>
                    </a:lnTo>
                    <a:lnTo>
                      <a:pt x="156" y="314"/>
                    </a:lnTo>
                    <a:lnTo>
                      <a:pt x="158" y="316"/>
                    </a:lnTo>
                    <a:lnTo>
                      <a:pt x="160" y="318"/>
                    </a:lnTo>
                    <a:lnTo>
                      <a:pt x="160" y="320"/>
                    </a:lnTo>
                    <a:lnTo>
                      <a:pt x="158" y="326"/>
                    </a:lnTo>
                    <a:lnTo>
                      <a:pt x="160" y="328"/>
                    </a:lnTo>
                    <a:lnTo>
                      <a:pt x="160" y="334"/>
                    </a:lnTo>
                    <a:lnTo>
                      <a:pt x="160" y="338"/>
                    </a:lnTo>
                    <a:lnTo>
                      <a:pt x="164" y="338"/>
                    </a:lnTo>
                    <a:lnTo>
                      <a:pt x="168" y="336"/>
                    </a:lnTo>
                    <a:lnTo>
                      <a:pt x="176" y="336"/>
                    </a:lnTo>
                    <a:lnTo>
                      <a:pt x="196" y="332"/>
                    </a:lnTo>
                    <a:lnTo>
                      <a:pt x="204" y="316"/>
                    </a:lnTo>
                    <a:lnTo>
                      <a:pt x="280" y="256"/>
                    </a:lnTo>
                    <a:lnTo>
                      <a:pt x="278" y="254"/>
                    </a:lnTo>
                    <a:lnTo>
                      <a:pt x="274" y="252"/>
                    </a:lnTo>
                    <a:lnTo>
                      <a:pt x="270" y="248"/>
                    </a:lnTo>
                    <a:lnTo>
                      <a:pt x="268" y="244"/>
                    </a:lnTo>
                    <a:lnTo>
                      <a:pt x="258" y="244"/>
                    </a:lnTo>
                    <a:lnTo>
                      <a:pt x="252" y="238"/>
                    </a:lnTo>
                    <a:lnTo>
                      <a:pt x="250" y="234"/>
                    </a:lnTo>
                    <a:lnTo>
                      <a:pt x="250" y="228"/>
                    </a:lnTo>
                    <a:lnTo>
                      <a:pt x="248" y="224"/>
                    </a:lnTo>
                    <a:lnTo>
                      <a:pt x="246" y="218"/>
                    </a:lnTo>
                    <a:lnTo>
                      <a:pt x="242" y="212"/>
                    </a:lnTo>
                    <a:lnTo>
                      <a:pt x="238" y="208"/>
                    </a:lnTo>
                    <a:lnTo>
                      <a:pt x="242" y="206"/>
                    </a:lnTo>
                    <a:lnTo>
                      <a:pt x="246" y="202"/>
                    </a:lnTo>
                    <a:lnTo>
                      <a:pt x="248" y="200"/>
                    </a:lnTo>
                    <a:lnTo>
                      <a:pt x="248" y="180"/>
                    </a:lnTo>
                    <a:lnTo>
                      <a:pt x="248" y="176"/>
                    </a:lnTo>
                    <a:lnTo>
                      <a:pt x="246" y="174"/>
                    </a:lnTo>
                    <a:lnTo>
                      <a:pt x="248" y="172"/>
                    </a:lnTo>
                    <a:lnTo>
                      <a:pt x="250" y="170"/>
                    </a:lnTo>
                    <a:lnTo>
                      <a:pt x="246" y="164"/>
                    </a:lnTo>
                    <a:lnTo>
                      <a:pt x="248" y="132"/>
                    </a:lnTo>
                    <a:lnTo>
                      <a:pt x="246" y="130"/>
                    </a:lnTo>
                    <a:lnTo>
                      <a:pt x="246" y="128"/>
                    </a:lnTo>
                    <a:lnTo>
                      <a:pt x="248" y="126"/>
                    </a:lnTo>
                    <a:lnTo>
                      <a:pt x="242" y="92"/>
                    </a:lnTo>
                    <a:lnTo>
                      <a:pt x="234" y="90"/>
                    </a:lnTo>
                    <a:lnTo>
                      <a:pt x="230" y="76"/>
                    </a:lnTo>
                    <a:lnTo>
                      <a:pt x="228" y="74"/>
                    </a:lnTo>
                    <a:lnTo>
                      <a:pt x="224" y="74"/>
                    </a:lnTo>
                    <a:lnTo>
                      <a:pt x="222" y="58"/>
                    </a:lnTo>
                    <a:lnTo>
                      <a:pt x="222" y="54"/>
                    </a:lnTo>
                    <a:lnTo>
                      <a:pt x="228" y="54"/>
                    </a:lnTo>
                    <a:lnTo>
                      <a:pt x="232" y="50"/>
                    </a:lnTo>
                    <a:lnTo>
                      <a:pt x="234" y="46"/>
                    </a:lnTo>
                    <a:lnTo>
                      <a:pt x="234" y="40"/>
                    </a:lnTo>
                    <a:lnTo>
                      <a:pt x="238" y="40"/>
                    </a:lnTo>
                    <a:lnTo>
                      <a:pt x="238" y="38"/>
                    </a:lnTo>
                    <a:lnTo>
                      <a:pt x="234" y="22"/>
                    </a:lnTo>
                    <a:lnTo>
                      <a:pt x="234" y="18"/>
                    </a:lnTo>
                    <a:lnTo>
                      <a:pt x="232" y="14"/>
                    </a:lnTo>
                    <a:lnTo>
                      <a:pt x="232" y="10"/>
                    </a:lnTo>
                    <a:lnTo>
                      <a:pt x="230" y="6"/>
                    </a:lnTo>
                    <a:lnTo>
                      <a:pt x="232" y="0"/>
                    </a:lnTo>
                    <a:lnTo>
                      <a:pt x="224" y="0"/>
                    </a:lnTo>
                    <a:lnTo>
                      <a:pt x="222" y="4"/>
                    </a:lnTo>
                    <a:lnTo>
                      <a:pt x="220" y="6"/>
                    </a:lnTo>
                    <a:lnTo>
                      <a:pt x="218" y="4"/>
                    </a:lnTo>
                    <a:lnTo>
                      <a:pt x="212" y="0"/>
                    </a:lnTo>
                    <a:lnTo>
                      <a:pt x="200" y="2"/>
                    </a:lnTo>
                    <a:lnTo>
                      <a:pt x="184" y="2"/>
                    </a:lnTo>
                    <a:lnTo>
                      <a:pt x="170" y="4"/>
                    </a:lnTo>
                    <a:lnTo>
                      <a:pt x="160" y="6"/>
                    </a:lnTo>
                    <a:lnTo>
                      <a:pt x="154" y="6"/>
                    </a:lnTo>
                    <a:lnTo>
                      <a:pt x="140" y="4"/>
                    </a:lnTo>
                    <a:lnTo>
                      <a:pt x="136" y="10"/>
                    </a:lnTo>
                    <a:lnTo>
                      <a:pt x="130" y="14"/>
                    </a:lnTo>
                    <a:lnTo>
                      <a:pt x="124" y="14"/>
                    </a:lnTo>
                    <a:lnTo>
                      <a:pt x="122" y="14"/>
                    </a:lnTo>
                    <a:lnTo>
                      <a:pt x="118" y="20"/>
                    </a:lnTo>
                    <a:lnTo>
                      <a:pt x="110" y="22"/>
                    </a:lnTo>
                    <a:lnTo>
                      <a:pt x="102" y="22"/>
                    </a:lnTo>
                    <a:lnTo>
                      <a:pt x="96" y="24"/>
                    </a:lnTo>
                    <a:lnTo>
                      <a:pt x="94" y="30"/>
                    </a:lnTo>
                    <a:lnTo>
                      <a:pt x="92" y="36"/>
                    </a:lnTo>
                    <a:lnTo>
                      <a:pt x="86" y="36"/>
                    </a:lnTo>
                    <a:lnTo>
                      <a:pt x="86" y="40"/>
                    </a:lnTo>
                    <a:lnTo>
                      <a:pt x="90" y="46"/>
                    </a:lnTo>
                    <a:lnTo>
                      <a:pt x="86" y="58"/>
                    </a:lnTo>
                    <a:lnTo>
                      <a:pt x="86" y="60"/>
                    </a:lnTo>
                    <a:lnTo>
                      <a:pt x="90" y="60"/>
                    </a:lnTo>
                    <a:lnTo>
                      <a:pt x="92" y="64"/>
                    </a:lnTo>
                    <a:lnTo>
                      <a:pt x="92" y="66"/>
                    </a:lnTo>
                    <a:lnTo>
                      <a:pt x="92" y="72"/>
                    </a:lnTo>
                    <a:lnTo>
                      <a:pt x="94" y="76"/>
                    </a:lnTo>
                    <a:lnTo>
                      <a:pt x="96" y="82"/>
                    </a:lnTo>
                    <a:lnTo>
                      <a:pt x="100" y="84"/>
                    </a:lnTo>
                    <a:lnTo>
                      <a:pt x="96" y="84"/>
                    </a:lnTo>
                    <a:lnTo>
                      <a:pt x="92" y="90"/>
                    </a:lnTo>
                    <a:lnTo>
                      <a:pt x="90" y="92"/>
                    </a:lnTo>
                    <a:lnTo>
                      <a:pt x="86" y="94"/>
                    </a:lnTo>
                    <a:lnTo>
                      <a:pt x="84" y="96"/>
                    </a:lnTo>
                    <a:lnTo>
                      <a:pt x="82" y="100"/>
                    </a:lnTo>
                    <a:lnTo>
                      <a:pt x="78" y="100"/>
                    </a:lnTo>
                    <a:lnTo>
                      <a:pt x="78" y="102"/>
                    </a:lnTo>
                    <a:lnTo>
                      <a:pt x="78" y="108"/>
                    </a:lnTo>
                    <a:lnTo>
                      <a:pt x="76" y="112"/>
                    </a:lnTo>
                    <a:lnTo>
                      <a:pt x="68" y="114"/>
                    </a:lnTo>
                    <a:lnTo>
                      <a:pt x="66" y="114"/>
                    </a:lnTo>
                    <a:lnTo>
                      <a:pt x="64" y="122"/>
                    </a:lnTo>
                    <a:lnTo>
                      <a:pt x="56" y="132"/>
                    </a:lnTo>
                    <a:lnTo>
                      <a:pt x="50" y="136"/>
                    </a:lnTo>
                    <a:lnTo>
                      <a:pt x="46" y="138"/>
                    </a:lnTo>
                    <a:lnTo>
                      <a:pt x="40" y="138"/>
                    </a:lnTo>
                    <a:lnTo>
                      <a:pt x="38" y="140"/>
                    </a:lnTo>
                    <a:lnTo>
                      <a:pt x="32" y="146"/>
                    </a:lnTo>
                    <a:lnTo>
                      <a:pt x="30" y="146"/>
                    </a:lnTo>
                    <a:lnTo>
                      <a:pt x="22" y="148"/>
                    </a:lnTo>
                    <a:lnTo>
                      <a:pt x="14" y="152"/>
                    </a:lnTo>
                    <a:lnTo>
                      <a:pt x="10" y="154"/>
                    </a:lnTo>
                    <a:lnTo>
                      <a:pt x="2" y="162"/>
                    </a:lnTo>
                    <a:lnTo>
                      <a:pt x="0" y="166"/>
                    </a:lnTo>
                    <a:lnTo>
                      <a:pt x="0" y="182"/>
                    </a:lnTo>
                    <a:lnTo>
                      <a:pt x="0" y="182"/>
                    </a:lnTo>
                    <a:lnTo>
                      <a:pt x="0" y="18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3" name="Freeform 1713"/>
              <p:cNvSpPr>
                <a:spLocks/>
              </p:cNvSpPr>
              <p:nvPr/>
            </p:nvSpPr>
            <p:spPr bwMode="auto">
              <a:xfrm>
                <a:off x="1108075" y="3190875"/>
                <a:ext cx="41275" cy="88900"/>
              </a:xfrm>
              <a:custGeom>
                <a:avLst/>
                <a:gdLst>
                  <a:gd name="T0" fmla="*/ 12 w 26"/>
                  <a:gd name="T1" fmla="*/ 56 h 56"/>
                  <a:gd name="T2" fmla="*/ 12 w 26"/>
                  <a:gd name="T3" fmla="*/ 56 h 56"/>
                  <a:gd name="T4" fmla="*/ 16 w 26"/>
                  <a:gd name="T5" fmla="*/ 56 h 56"/>
                  <a:gd name="T6" fmla="*/ 20 w 26"/>
                  <a:gd name="T7" fmla="*/ 56 h 56"/>
                  <a:gd name="T8" fmla="*/ 20 w 26"/>
                  <a:gd name="T9" fmla="*/ 54 h 56"/>
                  <a:gd name="T10" fmla="*/ 20 w 26"/>
                  <a:gd name="T11" fmla="*/ 50 h 56"/>
                  <a:gd name="T12" fmla="*/ 22 w 26"/>
                  <a:gd name="T13" fmla="*/ 50 h 56"/>
                  <a:gd name="T14" fmla="*/ 26 w 26"/>
                  <a:gd name="T15" fmla="*/ 44 h 56"/>
                  <a:gd name="T16" fmla="*/ 24 w 26"/>
                  <a:gd name="T17" fmla="*/ 38 h 56"/>
                  <a:gd name="T18" fmla="*/ 22 w 26"/>
                  <a:gd name="T19" fmla="*/ 30 h 56"/>
                  <a:gd name="T20" fmla="*/ 20 w 26"/>
                  <a:gd name="T21" fmla="*/ 28 h 56"/>
                  <a:gd name="T22" fmla="*/ 20 w 26"/>
                  <a:gd name="T23" fmla="*/ 26 h 56"/>
                  <a:gd name="T24" fmla="*/ 22 w 26"/>
                  <a:gd name="T25" fmla="*/ 14 h 56"/>
                  <a:gd name="T26" fmla="*/ 20 w 26"/>
                  <a:gd name="T27" fmla="*/ 8 h 56"/>
                  <a:gd name="T28" fmla="*/ 14 w 26"/>
                  <a:gd name="T29" fmla="*/ 0 h 56"/>
                  <a:gd name="T30" fmla="*/ 10 w 26"/>
                  <a:gd name="T31" fmla="*/ 4 h 56"/>
                  <a:gd name="T32" fmla="*/ 6 w 26"/>
                  <a:gd name="T33" fmla="*/ 0 h 56"/>
                  <a:gd name="T34" fmla="*/ 0 w 26"/>
                  <a:gd name="T35" fmla="*/ 4 h 56"/>
                  <a:gd name="T36" fmla="*/ 0 w 26"/>
                  <a:gd name="T37" fmla="*/ 8 h 56"/>
                  <a:gd name="T38" fmla="*/ 2 w 26"/>
                  <a:gd name="T39" fmla="*/ 10 h 56"/>
                  <a:gd name="T40" fmla="*/ 2 w 26"/>
                  <a:gd name="T41" fmla="*/ 14 h 56"/>
                  <a:gd name="T42" fmla="*/ 2 w 26"/>
                  <a:gd name="T43" fmla="*/ 22 h 56"/>
                  <a:gd name="T44" fmla="*/ 0 w 26"/>
                  <a:gd name="T45" fmla="*/ 30 h 56"/>
                  <a:gd name="T46" fmla="*/ 0 w 26"/>
                  <a:gd name="T47" fmla="*/ 38 h 56"/>
                  <a:gd name="T48" fmla="*/ 12 w 26"/>
                  <a:gd name="T49" fmla="*/ 56 h 56"/>
                  <a:gd name="T50" fmla="*/ 12 w 26"/>
                  <a:gd name="T51" fmla="*/ 56 h 56"/>
                  <a:gd name="T52" fmla="*/ 12 w 26"/>
                  <a:gd name="T53"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6" h="56">
                    <a:moveTo>
                      <a:pt x="12" y="56"/>
                    </a:moveTo>
                    <a:lnTo>
                      <a:pt x="12" y="56"/>
                    </a:lnTo>
                    <a:lnTo>
                      <a:pt x="16" y="56"/>
                    </a:lnTo>
                    <a:lnTo>
                      <a:pt x="20" y="56"/>
                    </a:lnTo>
                    <a:lnTo>
                      <a:pt x="20" y="54"/>
                    </a:lnTo>
                    <a:lnTo>
                      <a:pt x="20" y="50"/>
                    </a:lnTo>
                    <a:lnTo>
                      <a:pt x="22" y="50"/>
                    </a:lnTo>
                    <a:lnTo>
                      <a:pt x="26" y="44"/>
                    </a:lnTo>
                    <a:lnTo>
                      <a:pt x="24" y="38"/>
                    </a:lnTo>
                    <a:lnTo>
                      <a:pt x="22" y="30"/>
                    </a:lnTo>
                    <a:lnTo>
                      <a:pt x="20" y="28"/>
                    </a:lnTo>
                    <a:lnTo>
                      <a:pt x="20" y="26"/>
                    </a:lnTo>
                    <a:lnTo>
                      <a:pt x="22" y="14"/>
                    </a:lnTo>
                    <a:lnTo>
                      <a:pt x="20" y="8"/>
                    </a:lnTo>
                    <a:lnTo>
                      <a:pt x="14" y="0"/>
                    </a:lnTo>
                    <a:lnTo>
                      <a:pt x="10" y="4"/>
                    </a:lnTo>
                    <a:lnTo>
                      <a:pt x="6" y="0"/>
                    </a:lnTo>
                    <a:lnTo>
                      <a:pt x="0" y="4"/>
                    </a:lnTo>
                    <a:lnTo>
                      <a:pt x="0" y="8"/>
                    </a:lnTo>
                    <a:lnTo>
                      <a:pt x="2" y="10"/>
                    </a:lnTo>
                    <a:lnTo>
                      <a:pt x="2" y="14"/>
                    </a:lnTo>
                    <a:lnTo>
                      <a:pt x="2" y="22"/>
                    </a:lnTo>
                    <a:lnTo>
                      <a:pt x="0" y="30"/>
                    </a:lnTo>
                    <a:lnTo>
                      <a:pt x="0" y="38"/>
                    </a:lnTo>
                    <a:lnTo>
                      <a:pt x="12" y="56"/>
                    </a:lnTo>
                    <a:lnTo>
                      <a:pt x="12" y="56"/>
                    </a:lnTo>
                    <a:lnTo>
                      <a:pt x="12" y="5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4" name="Freeform 1714"/>
              <p:cNvSpPr>
                <a:spLocks/>
              </p:cNvSpPr>
              <p:nvPr/>
            </p:nvSpPr>
            <p:spPr bwMode="auto">
              <a:xfrm>
                <a:off x="2063750" y="3336925"/>
                <a:ext cx="307975" cy="247650"/>
              </a:xfrm>
              <a:custGeom>
                <a:avLst/>
                <a:gdLst>
                  <a:gd name="T0" fmla="*/ 94 w 194"/>
                  <a:gd name="T1" fmla="*/ 12 h 156"/>
                  <a:gd name="T2" fmla="*/ 82 w 194"/>
                  <a:gd name="T3" fmla="*/ 8 h 156"/>
                  <a:gd name="T4" fmla="*/ 68 w 194"/>
                  <a:gd name="T5" fmla="*/ 4 h 156"/>
                  <a:gd name="T6" fmla="*/ 58 w 194"/>
                  <a:gd name="T7" fmla="*/ 0 h 156"/>
                  <a:gd name="T8" fmla="*/ 54 w 194"/>
                  <a:gd name="T9" fmla="*/ 8 h 156"/>
                  <a:gd name="T10" fmla="*/ 50 w 194"/>
                  <a:gd name="T11" fmla="*/ 22 h 156"/>
                  <a:gd name="T12" fmla="*/ 46 w 194"/>
                  <a:gd name="T13" fmla="*/ 38 h 156"/>
                  <a:gd name="T14" fmla="*/ 28 w 194"/>
                  <a:gd name="T15" fmla="*/ 40 h 156"/>
                  <a:gd name="T16" fmla="*/ 18 w 194"/>
                  <a:gd name="T17" fmla="*/ 42 h 156"/>
                  <a:gd name="T18" fmla="*/ 12 w 194"/>
                  <a:gd name="T19" fmla="*/ 54 h 156"/>
                  <a:gd name="T20" fmla="*/ 4 w 194"/>
                  <a:gd name="T21" fmla="*/ 56 h 156"/>
                  <a:gd name="T22" fmla="*/ 0 w 194"/>
                  <a:gd name="T23" fmla="*/ 74 h 156"/>
                  <a:gd name="T24" fmla="*/ 4 w 194"/>
                  <a:gd name="T25" fmla="*/ 78 h 156"/>
                  <a:gd name="T26" fmla="*/ 0 w 194"/>
                  <a:gd name="T27" fmla="*/ 92 h 156"/>
                  <a:gd name="T28" fmla="*/ 10 w 194"/>
                  <a:gd name="T29" fmla="*/ 106 h 156"/>
                  <a:gd name="T30" fmla="*/ 10 w 194"/>
                  <a:gd name="T31" fmla="*/ 116 h 156"/>
                  <a:gd name="T32" fmla="*/ 24 w 194"/>
                  <a:gd name="T33" fmla="*/ 122 h 156"/>
                  <a:gd name="T34" fmla="*/ 10 w 194"/>
                  <a:gd name="T35" fmla="*/ 144 h 156"/>
                  <a:gd name="T36" fmla="*/ 30 w 194"/>
                  <a:gd name="T37" fmla="*/ 152 h 156"/>
                  <a:gd name="T38" fmla="*/ 50 w 194"/>
                  <a:gd name="T39" fmla="*/ 152 h 156"/>
                  <a:gd name="T40" fmla="*/ 58 w 194"/>
                  <a:gd name="T41" fmla="*/ 148 h 156"/>
                  <a:gd name="T42" fmla="*/ 68 w 194"/>
                  <a:gd name="T43" fmla="*/ 140 h 156"/>
                  <a:gd name="T44" fmla="*/ 76 w 194"/>
                  <a:gd name="T45" fmla="*/ 130 h 156"/>
                  <a:gd name="T46" fmla="*/ 92 w 194"/>
                  <a:gd name="T47" fmla="*/ 120 h 156"/>
                  <a:gd name="T48" fmla="*/ 96 w 194"/>
                  <a:gd name="T49" fmla="*/ 112 h 156"/>
                  <a:gd name="T50" fmla="*/ 100 w 194"/>
                  <a:gd name="T51" fmla="*/ 102 h 156"/>
                  <a:gd name="T52" fmla="*/ 108 w 194"/>
                  <a:gd name="T53" fmla="*/ 102 h 156"/>
                  <a:gd name="T54" fmla="*/ 118 w 194"/>
                  <a:gd name="T55" fmla="*/ 102 h 156"/>
                  <a:gd name="T56" fmla="*/ 120 w 194"/>
                  <a:gd name="T57" fmla="*/ 88 h 156"/>
                  <a:gd name="T58" fmla="*/ 126 w 194"/>
                  <a:gd name="T59" fmla="*/ 76 h 156"/>
                  <a:gd name="T60" fmla="*/ 122 w 194"/>
                  <a:gd name="T61" fmla="*/ 66 h 156"/>
                  <a:gd name="T62" fmla="*/ 138 w 194"/>
                  <a:gd name="T63" fmla="*/ 66 h 156"/>
                  <a:gd name="T64" fmla="*/ 136 w 194"/>
                  <a:gd name="T65" fmla="*/ 50 h 156"/>
                  <a:gd name="T66" fmla="*/ 140 w 194"/>
                  <a:gd name="T67" fmla="*/ 38 h 156"/>
                  <a:gd name="T68" fmla="*/ 166 w 194"/>
                  <a:gd name="T69" fmla="*/ 28 h 156"/>
                  <a:gd name="T70" fmla="*/ 184 w 194"/>
                  <a:gd name="T71" fmla="*/ 22 h 156"/>
                  <a:gd name="T72" fmla="*/ 194 w 194"/>
                  <a:gd name="T73" fmla="*/ 20 h 156"/>
                  <a:gd name="T74" fmla="*/ 184 w 194"/>
                  <a:gd name="T75" fmla="*/ 14 h 156"/>
                  <a:gd name="T76" fmla="*/ 166 w 194"/>
                  <a:gd name="T77" fmla="*/ 14 h 156"/>
                  <a:gd name="T78" fmla="*/ 152 w 194"/>
                  <a:gd name="T79" fmla="*/ 20 h 156"/>
                  <a:gd name="T80" fmla="*/ 140 w 194"/>
                  <a:gd name="T81" fmla="*/ 32 h 156"/>
                  <a:gd name="T82" fmla="*/ 128 w 194"/>
                  <a:gd name="T83" fmla="*/ 28 h 156"/>
                  <a:gd name="T84" fmla="*/ 134 w 194"/>
                  <a:gd name="T85" fmla="*/ 12 h 156"/>
                  <a:gd name="T86" fmla="*/ 126 w 194"/>
                  <a:gd name="T87" fmla="*/ 2 h 156"/>
                  <a:gd name="T88" fmla="*/ 118 w 194"/>
                  <a:gd name="T89" fmla="*/ 4 h 156"/>
                  <a:gd name="T90" fmla="*/ 108 w 194"/>
                  <a:gd name="T91" fmla="*/ 10 h 156"/>
                  <a:gd name="T92" fmla="*/ 100 w 194"/>
                  <a:gd name="T93" fmla="*/ 10 h 156"/>
                  <a:gd name="T94" fmla="*/ 100 w 194"/>
                  <a:gd name="T95" fmla="*/ 1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156">
                    <a:moveTo>
                      <a:pt x="100" y="10"/>
                    </a:moveTo>
                    <a:lnTo>
                      <a:pt x="94" y="12"/>
                    </a:lnTo>
                    <a:lnTo>
                      <a:pt x="86" y="12"/>
                    </a:lnTo>
                    <a:lnTo>
                      <a:pt x="82" y="8"/>
                    </a:lnTo>
                    <a:lnTo>
                      <a:pt x="76" y="4"/>
                    </a:lnTo>
                    <a:lnTo>
                      <a:pt x="68" y="4"/>
                    </a:lnTo>
                    <a:lnTo>
                      <a:pt x="64" y="2"/>
                    </a:lnTo>
                    <a:lnTo>
                      <a:pt x="58" y="0"/>
                    </a:lnTo>
                    <a:lnTo>
                      <a:pt x="56" y="4"/>
                    </a:lnTo>
                    <a:lnTo>
                      <a:pt x="54" y="8"/>
                    </a:lnTo>
                    <a:lnTo>
                      <a:pt x="54" y="18"/>
                    </a:lnTo>
                    <a:lnTo>
                      <a:pt x="50" y="22"/>
                    </a:lnTo>
                    <a:lnTo>
                      <a:pt x="42" y="30"/>
                    </a:lnTo>
                    <a:lnTo>
                      <a:pt x="46" y="38"/>
                    </a:lnTo>
                    <a:lnTo>
                      <a:pt x="32" y="42"/>
                    </a:lnTo>
                    <a:lnTo>
                      <a:pt x="28" y="40"/>
                    </a:lnTo>
                    <a:lnTo>
                      <a:pt x="24" y="42"/>
                    </a:lnTo>
                    <a:lnTo>
                      <a:pt x="18" y="42"/>
                    </a:lnTo>
                    <a:lnTo>
                      <a:pt x="14" y="48"/>
                    </a:lnTo>
                    <a:lnTo>
                      <a:pt x="12" y="54"/>
                    </a:lnTo>
                    <a:lnTo>
                      <a:pt x="6" y="54"/>
                    </a:lnTo>
                    <a:lnTo>
                      <a:pt x="4" y="56"/>
                    </a:lnTo>
                    <a:lnTo>
                      <a:pt x="0" y="64"/>
                    </a:lnTo>
                    <a:lnTo>
                      <a:pt x="0" y="74"/>
                    </a:lnTo>
                    <a:lnTo>
                      <a:pt x="0" y="76"/>
                    </a:lnTo>
                    <a:lnTo>
                      <a:pt x="4" y="78"/>
                    </a:lnTo>
                    <a:lnTo>
                      <a:pt x="0" y="84"/>
                    </a:lnTo>
                    <a:lnTo>
                      <a:pt x="0" y="92"/>
                    </a:lnTo>
                    <a:lnTo>
                      <a:pt x="4" y="96"/>
                    </a:lnTo>
                    <a:lnTo>
                      <a:pt x="10" y="106"/>
                    </a:lnTo>
                    <a:lnTo>
                      <a:pt x="10" y="114"/>
                    </a:lnTo>
                    <a:lnTo>
                      <a:pt x="10" y="116"/>
                    </a:lnTo>
                    <a:lnTo>
                      <a:pt x="22" y="120"/>
                    </a:lnTo>
                    <a:lnTo>
                      <a:pt x="24" y="122"/>
                    </a:lnTo>
                    <a:lnTo>
                      <a:pt x="24" y="128"/>
                    </a:lnTo>
                    <a:lnTo>
                      <a:pt x="10" y="144"/>
                    </a:lnTo>
                    <a:lnTo>
                      <a:pt x="24" y="156"/>
                    </a:lnTo>
                    <a:lnTo>
                      <a:pt x="30" y="152"/>
                    </a:lnTo>
                    <a:lnTo>
                      <a:pt x="36" y="152"/>
                    </a:lnTo>
                    <a:lnTo>
                      <a:pt x="50" y="152"/>
                    </a:lnTo>
                    <a:lnTo>
                      <a:pt x="58" y="156"/>
                    </a:lnTo>
                    <a:lnTo>
                      <a:pt x="58" y="148"/>
                    </a:lnTo>
                    <a:lnTo>
                      <a:pt x="66" y="148"/>
                    </a:lnTo>
                    <a:lnTo>
                      <a:pt x="68" y="140"/>
                    </a:lnTo>
                    <a:lnTo>
                      <a:pt x="72" y="134"/>
                    </a:lnTo>
                    <a:lnTo>
                      <a:pt x="76" y="130"/>
                    </a:lnTo>
                    <a:lnTo>
                      <a:pt x="86" y="116"/>
                    </a:lnTo>
                    <a:lnTo>
                      <a:pt x="92" y="120"/>
                    </a:lnTo>
                    <a:lnTo>
                      <a:pt x="94" y="116"/>
                    </a:lnTo>
                    <a:lnTo>
                      <a:pt x="96" y="112"/>
                    </a:lnTo>
                    <a:lnTo>
                      <a:pt x="92" y="106"/>
                    </a:lnTo>
                    <a:lnTo>
                      <a:pt x="100" y="102"/>
                    </a:lnTo>
                    <a:lnTo>
                      <a:pt x="102" y="96"/>
                    </a:lnTo>
                    <a:lnTo>
                      <a:pt x="108" y="102"/>
                    </a:lnTo>
                    <a:lnTo>
                      <a:pt x="112" y="104"/>
                    </a:lnTo>
                    <a:lnTo>
                      <a:pt x="118" y="102"/>
                    </a:lnTo>
                    <a:lnTo>
                      <a:pt x="120" y="96"/>
                    </a:lnTo>
                    <a:lnTo>
                      <a:pt x="120" y="88"/>
                    </a:lnTo>
                    <a:lnTo>
                      <a:pt x="126" y="84"/>
                    </a:lnTo>
                    <a:lnTo>
                      <a:pt x="126" y="76"/>
                    </a:lnTo>
                    <a:lnTo>
                      <a:pt x="120" y="70"/>
                    </a:lnTo>
                    <a:lnTo>
                      <a:pt x="122" y="66"/>
                    </a:lnTo>
                    <a:lnTo>
                      <a:pt x="130" y="66"/>
                    </a:lnTo>
                    <a:lnTo>
                      <a:pt x="138" y="66"/>
                    </a:lnTo>
                    <a:lnTo>
                      <a:pt x="140" y="56"/>
                    </a:lnTo>
                    <a:lnTo>
                      <a:pt x="136" y="50"/>
                    </a:lnTo>
                    <a:lnTo>
                      <a:pt x="140" y="48"/>
                    </a:lnTo>
                    <a:lnTo>
                      <a:pt x="140" y="38"/>
                    </a:lnTo>
                    <a:lnTo>
                      <a:pt x="158" y="28"/>
                    </a:lnTo>
                    <a:lnTo>
                      <a:pt x="166" y="28"/>
                    </a:lnTo>
                    <a:lnTo>
                      <a:pt x="176" y="22"/>
                    </a:lnTo>
                    <a:lnTo>
                      <a:pt x="184" y="22"/>
                    </a:lnTo>
                    <a:lnTo>
                      <a:pt x="190" y="22"/>
                    </a:lnTo>
                    <a:lnTo>
                      <a:pt x="194" y="20"/>
                    </a:lnTo>
                    <a:lnTo>
                      <a:pt x="194" y="14"/>
                    </a:lnTo>
                    <a:lnTo>
                      <a:pt x="184" y="14"/>
                    </a:lnTo>
                    <a:lnTo>
                      <a:pt x="172" y="12"/>
                    </a:lnTo>
                    <a:lnTo>
                      <a:pt x="166" y="14"/>
                    </a:lnTo>
                    <a:lnTo>
                      <a:pt x="156" y="20"/>
                    </a:lnTo>
                    <a:lnTo>
                      <a:pt x="152" y="20"/>
                    </a:lnTo>
                    <a:lnTo>
                      <a:pt x="148" y="28"/>
                    </a:lnTo>
                    <a:lnTo>
                      <a:pt x="140" y="32"/>
                    </a:lnTo>
                    <a:lnTo>
                      <a:pt x="134" y="36"/>
                    </a:lnTo>
                    <a:lnTo>
                      <a:pt x="128" y="28"/>
                    </a:lnTo>
                    <a:lnTo>
                      <a:pt x="130" y="18"/>
                    </a:lnTo>
                    <a:lnTo>
                      <a:pt x="134" y="12"/>
                    </a:lnTo>
                    <a:lnTo>
                      <a:pt x="128" y="8"/>
                    </a:lnTo>
                    <a:lnTo>
                      <a:pt x="126" y="2"/>
                    </a:lnTo>
                    <a:lnTo>
                      <a:pt x="120" y="0"/>
                    </a:lnTo>
                    <a:lnTo>
                      <a:pt x="118" y="4"/>
                    </a:lnTo>
                    <a:lnTo>
                      <a:pt x="114" y="8"/>
                    </a:lnTo>
                    <a:lnTo>
                      <a:pt x="108" y="10"/>
                    </a:lnTo>
                    <a:lnTo>
                      <a:pt x="102" y="10"/>
                    </a:lnTo>
                    <a:lnTo>
                      <a:pt x="100" y="10"/>
                    </a:lnTo>
                    <a:lnTo>
                      <a:pt x="100" y="10"/>
                    </a:lnTo>
                    <a:lnTo>
                      <a:pt x="100" y="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5" name="Freeform 1717"/>
              <p:cNvSpPr>
                <a:spLocks noEditPoints="1"/>
              </p:cNvSpPr>
              <p:nvPr/>
            </p:nvSpPr>
            <p:spPr bwMode="auto">
              <a:xfrm>
                <a:off x="1444625" y="4311650"/>
                <a:ext cx="200025" cy="269875"/>
              </a:xfrm>
              <a:custGeom>
                <a:avLst/>
                <a:gdLst>
                  <a:gd name="T0" fmla="*/ 2 w 126"/>
                  <a:gd name="T1" fmla="*/ 100 h 170"/>
                  <a:gd name="T2" fmla="*/ 6 w 126"/>
                  <a:gd name="T3" fmla="*/ 98 h 170"/>
                  <a:gd name="T4" fmla="*/ 6 w 126"/>
                  <a:gd name="T5" fmla="*/ 108 h 170"/>
                  <a:gd name="T6" fmla="*/ 54 w 126"/>
                  <a:gd name="T7" fmla="*/ 142 h 170"/>
                  <a:gd name="T8" fmla="*/ 54 w 126"/>
                  <a:gd name="T9" fmla="*/ 150 h 170"/>
                  <a:gd name="T10" fmla="*/ 58 w 126"/>
                  <a:gd name="T11" fmla="*/ 158 h 170"/>
                  <a:gd name="T12" fmla="*/ 60 w 126"/>
                  <a:gd name="T13" fmla="*/ 160 h 170"/>
                  <a:gd name="T14" fmla="*/ 76 w 126"/>
                  <a:gd name="T15" fmla="*/ 160 h 170"/>
                  <a:gd name="T16" fmla="*/ 82 w 126"/>
                  <a:gd name="T17" fmla="*/ 152 h 170"/>
                  <a:gd name="T18" fmla="*/ 90 w 126"/>
                  <a:gd name="T19" fmla="*/ 140 h 170"/>
                  <a:gd name="T20" fmla="*/ 96 w 126"/>
                  <a:gd name="T21" fmla="*/ 134 h 170"/>
                  <a:gd name="T22" fmla="*/ 104 w 126"/>
                  <a:gd name="T23" fmla="*/ 128 h 170"/>
                  <a:gd name="T24" fmla="*/ 110 w 126"/>
                  <a:gd name="T25" fmla="*/ 122 h 170"/>
                  <a:gd name="T26" fmla="*/ 114 w 126"/>
                  <a:gd name="T27" fmla="*/ 112 h 170"/>
                  <a:gd name="T28" fmla="*/ 118 w 126"/>
                  <a:gd name="T29" fmla="*/ 100 h 170"/>
                  <a:gd name="T30" fmla="*/ 110 w 126"/>
                  <a:gd name="T31" fmla="*/ 32 h 170"/>
                  <a:gd name="T32" fmla="*/ 126 w 126"/>
                  <a:gd name="T33" fmla="*/ 6 h 170"/>
                  <a:gd name="T34" fmla="*/ 110 w 126"/>
                  <a:gd name="T35" fmla="*/ 8 h 170"/>
                  <a:gd name="T36" fmla="*/ 104 w 126"/>
                  <a:gd name="T37" fmla="*/ 0 h 170"/>
                  <a:gd name="T38" fmla="*/ 100 w 126"/>
                  <a:gd name="T39" fmla="*/ 6 h 170"/>
                  <a:gd name="T40" fmla="*/ 92 w 126"/>
                  <a:gd name="T41" fmla="*/ 6 h 170"/>
                  <a:gd name="T42" fmla="*/ 90 w 126"/>
                  <a:gd name="T43" fmla="*/ 12 h 170"/>
                  <a:gd name="T44" fmla="*/ 76 w 126"/>
                  <a:gd name="T45" fmla="*/ 12 h 170"/>
                  <a:gd name="T46" fmla="*/ 66 w 126"/>
                  <a:gd name="T47" fmla="*/ 8 h 170"/>
                  <a:gd name="T48" fmla="*/ 58 w 126"/>
                  <a:gd name="T49" fmla="*/ 12 h 170"/>
                  <a:gd name="T50" fmla="*/ 50 w 126"/>
                  <a:gd name="T51" fmla="*/ 8 h 170"/>
                  <a:gd name="T52" fmla="*/ 46 w 126"/>
                  <a:gd name="T53" fmla="*/ 8 h 170"/>
                  <a:gd name="T54" fmla="*/ 30 w 126"/>
                  <a:gd name="T55" fmla="*/ 8 h 170"/>
                  <a:gd name="T56" fmla="*/ 14 w 126"/>
                  <a:gd name="T57" fmla="*/ 4 h 170"/>
                  <a:gd name="T58" fmla="*/ 4 w 126"/>
                  <a:gd name="T59" fmla="*/ 8 h 170"/>
                  <a:gd name="T60" fmla="*/ 0 w 126"/>
                  <a:gd name="T61" fmla="*/ 14 h 170"/>
                  <a:gd name="T62" fmla="*/ 4 w 126"/>
                  <a:gd name="T63" fmla="*/ 18 h 170"/>
                  <a:gd name="T64" fmla="*/ 6 w 126"/>
                  <a:gd name="T65" fmla="*/ 24 h 170"/>
                  <a:gd name="T66" fmla="*/ 4 w 126"/>
                  <a:gd name="T67" fmla="*/ 36 h 170"/>
                  <a:gd name="T68" fmla="*/ 10 w 126"/>
                  <a:gd name="T69" fmla="*/ 44 h 170"/>
                  <a:gd name="T70" fmla="*/ 6 w 126"/>
                  <a:gd name="T71" fmla="*/ 58 h 170"/>
                  <a:gd name="T72" fmla="*/ 2 w 126"/>
                  <a:gd name="T73" fmla="*/ 64 h 170"/>
                  <a:gd name="T74" fmla="*/ 2 w 126"/>
                  <a:gd name="T75" fmla="*/ 76 h 170"/>
                  <a:gd name="T76" fmla="*/ 2 w 126"/>
                  <a:gd name="T77" fmla="*/ 82 h 170"/>
                  <a:gd name="T78" fmla="*/ 2 w 126"/>
                  <a:gd name="T79" fmla="*/ 94 h 170"/>
                  <a:gd name="T80" fmla="*/ 2 w 126"/>
                  <a:gd name="T81" fmla="*/ 100 h 170"/>
                  <a:gd name="T82" fmla="*/ 30 w 126"/>
                  <a:gd name="T83" fmla="*/ 12 h 170"/>
                  <a:gd name="T84" fmla="*/ 30 w 126"/>
                  <a:gd name="T85" fmla="*/ 22 h 170"/>
                  <a:gd name="T86" fmla="*/ 38 w 126"/>
                  <a:gd name="T87" fmla="*/ 40 h 170"/>
                  <a:gd name="T88" fmla="*/ 38 w 126"/>
                  <a:gd name="T89" fmla="*/ 48 h 170"/>
                  <a:gd name="T90" fmla="*/ 24 w 126"/>
                  <a:gd name="T91" fmla="*/ 30 h 170"/>
                  <a:gd name="T92" fmla="*/ 28 w 126"/>
                  <a:gd name="T93" fmla="*/ 18 h 170"/>
                  <a:gd name="T94" fmla="*/ 30 w 126"/>
                  <a:gd name="T95" fmla="*/ 12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6" h="170">
                    <a:moveTo>
                      <a:pt x="2" y="100"/>
                    </a:moveTo>
                    <a:lnTo>
                      <a:pt x="2" y="100"/>
                    </a:lnTo>
                    <a:lnTo>
                      <a:pt x="4" y="100"/>
                    </a:lnTo>
                    <a:lnTo>
                      <a:pt x="6" y="98"/>
                    </a:lnTo>
                    <a:lnTo>
                      <a:pt x="10" y="100"/>
                    </a:lnTo>
                    <a:lnTo>
                      <a:pt x="6" y="108"/>
                    </a:lnTo>
                    <a:lnTo>
                      <a:pt x="4" y="118"/>
                    </a:lnTo>
                    <a:lnTo>
                      <a:pt x="54" y="142"/>
                    </a:lnTo>
                    <a:lnTo>
                      <a:pt x="54" y="144"/>
                    </a:lnTo>
                    <a:lnTo>
                      <a:pt x="54" y="150"/>
                    </a:lnTo>
                    <a:lnTo>
                      <a:pt x="54" y="154"/>
                    </a:lnTo>
                    <a:lnTo>
                      <a:pt x="58" y="158"/>
                    </a:lnTo>
                    <a:lnTo>
                      <a:pt x="60" y="158"/>
                    </a:lnTo>
                    <a:lnTo>
                      <a:pt x="60" y="160"/>
                    </a:lnTo>
                    <a:lnTo>
                      <a:pt x="76" y="170"/>
                    </a:lnTo>
                    <a:lnTo>
                      <a:pt x="76" y="160"/>
                    </a:lnTo>
                    <a:lnTo>
                      <a:pt x="76" y="152"/>
                    </a:lnTo>
                    <a:lnTo>
                      <a:pt x="82" y="152"/>
                    </a:lnTo>
                    <a:lnTo>
                      <a:pt x="84" y="144"/>
                    </a:lnTo>
                    <a:lnTo>
                      <a:pt x="90" y="140"/>
                    </a:lnTo>
                    <a:lnTo>
                      <a:pt x="94" y="140"/>
                    </a:lnTo>
                    <a:lnTo>
                      <a:pt x="96" y="134"/>
                    </a:lnTo>
                    <a:lnTo>
                      <a:pt x="100" y="128"/>
                    </a:lnTo>
                    <a:lnTo>
                      <a:pt x="104" y="128"/>
                    </a:lnTo>
                    <a:lnTo>
                      <a:pt x="108" y="126"/>
                    </a:lnTo>
                    <a:lnTo>
                      <a:pt x="110" y="122"/>
                    </a:lnTo>
                    <a:lnTo>
                      <a:pt x="108" y="116"/>
                    </a:lnTo>
                    <a:lnTo>
                      <a:pt x="114" y="112"/>
                    </a:lnTo>
                    <a:lnTo>
                      <a:pt x="118" y="104"/>
                    </a:lnTo>
                    <a:lnTo>
                      <a:pt x="118" y="100"/>
                    </a:lnTo>
                    <a:lnTo>
                      <a:pt x="110" y="90"/>
                    </a:lnTo>
                    <a:lnTo>
                      <a:pt x="110" y="32"/>
                    </a:lnTo>
                    <a:lnTo>
                      <a:pt x="118" y="26"/>
                    </a:lnTo>
                    <a:lnTo>
                      <a:pt x="126" y="6"/>
                    </a:lnTo>
                    <a:lnTo>
                      <a:pt x="118" y="8"/>
                    </a:lnTo>
                    <a:lnTo>
                      <a:pt x="110" y="8"/>
                    </a:lnTo>
                    <a:lnTo>
                      <a:pt x="104" y="4"/>
                    </a:lnTo>
                    <a:lnTo>
                      <a:pt x="104" y="0"/>
                    </a:lnTo>
                    <a:lnTo>
                      <a:pt x="102" y="6"/>
                    </a:lnTo>
                    <a:lnTo>
                      <a:pt x="100" y="6"/>
                    </a:lnTo>
                    <a:lnTo>
                      <a:pt x="94" y="6"/>
                    </a:lnTo>
                    <a:lnTo>
                      <a:pt x="92" y="6"/>
                    </a:lnTo>
                    <a:lnTo>
                      <a:pt x="92" y="8"/>
                    </a:lnTo>
                    <a:lnTo>
                      <a:pt x="90" y="12"/>
                    </a:lnTo>
                    <a:lnTo>
                      <a:pt x="82" y="12"/>
                    </a:lnTo>
                    <a:lnTo>
                      <a:pt x="76" y="12"/>
                    </a:lnTo>
                    <a:lnTo>
                      <a:pt x="74" y="12"/>
                    </a:lnTo>
                    <a:lnTo>
                      <a:pt x="66" y="8"/>
                    </a:lnTo>
                    <a:lnTo>
                      <a:pt x="60" y="8"/>
                    </a:lnTo>
                    <a:lnTo>
                      <a:pt x="58" y="12"/>
                    </a:lnTo>
                    <a:lnTo>
                      <a:pt x="54" y="12"/>
                    </a:lnTo>
                    <a:lnTo>
                      <a:pt x="50" y="8"/>
                    </a:lnTo>
                    <a:lnTo>
                      <a:pt x="48" y="8"/>
                    </a:lnTo>
                    <a:lnTo>
                      <a:pt x="46" y="8"/>
                    </a:lnTo>
                    <a:lnTo>
                      <a:pt x="40" y="12"/>
                    </a:lnTo>
                    <a:lnTo>
                      <a:pt x="30" y="8"/>
                    </a:lnTo>
                    <a:lnTo>
                      <a:pt x="22" y="4"/>
                    </a:lnTo>
                    <a:lnTo>
                      <a:pt x="14" y="4"/>
                    </a:lnTo>
                    <a:lnTo>
                      <a:pt x="10" y="4"/>
                    </a:lnTo>
                    <a:lnTo>
                      <a:pt x="4" y="8"/>
                    </a:lnTo>
                    <a:lnTo>
                      <a:pt x="0" y="8"/>
                    </a:lnTo>
                    <a:lnTo>
                      <a:pt x="0" y="14"/>
                    </a:lnTo>
                    <a:lnTo>
                      <a:pt x="2" y="16"/>
                    </a:lnTo>
                    <a:lnTo>
                      <a:pt x="4" y="18"/>
                    </a:lnTo>
                    <a:lnTo>
                      <a:pt x="4" y="22"/>
                    </a:lnTo>
                    <a:lnTo>
                      <a:pt x="6" y="24"/>
                    </a:lnTo>
                    <a:lnTo>
                      <a:pt x="4" y="30"/>
                    </a:lnTo>
                    <a:lnTo>
                      <a:pt x="4" y="36"/>
                    </a:lnTo>
                    <a:lnTo>
                      <a:pt x="6" y="40"/>
                    </a:lnTo>
                    <a:lnTo>
                      <a:pt x="10" y="44"/>
                    </a:lnTo>
                    <a:lnTo>
                      <a:pt x="10" y="50"/>
                    </a:lnTo>
                    <a:lnTo>
                      <a:pt x="6" y="58"/>
                    </a:lnTo>
                    <a:lnTo>
                      <a:pt x="4" y="60"/>
                    </a:lnTo>
                    <a:lnTo>
                      <a:pt x="2" y="64"/>
                    </a:lnTo>
                    <a:lnTo>
                      <a:pt x="2" y="70"/>
                    </a:lnTo>
                    <a:lnTo>
                      <a:pt x="2" y="76"/>
                    </a:lnTo>
                    <a:lnTo>
                      <a:pt x="0" y="78"/>
                    </a:lnTo>
                    <a:lnTo>
                      <a:pt x="2" y="82"/>
                    </a:lnTo>
                    <a:lnTo>
                      <a:pt x="2" y="88"/>
                    </a:lnTo>
                    <a:lnTo>
                      <a:pt x="2" y="94"/>
                    </a:lnTo>
                    <a:lnTo>
                      <a:pt x="2" y="100"/>
                    </a:lnTo>
                    <a:lnTo>
                      <a:pt x="2" y="100"/>
                    </a:lnTo>
                    <a:lnTo>
                      <a:pt x="2" y="100"/>
                    </a:lnTo>
                    <a:close/>
                    <a:moveTo>
                      <a:pt x="30" y="12"/>
                    </a:moveTo>
                    <a:lnTo>
                      <a:pt x="30" y="12"/>
                    </a:lnTo>
                    <a:lnTo>
                      <a:pt x="30" y="22"/>
                    </a:lnTo>
                    <a:lnTo>
                      <a:pt x="32" y="32"/>
                    </a:lnTo>
                    <a:lnTo>
                      <a:pt x="38" y="40"/>
                    </a:lnTo>
                    <a:lnTo>
                      <a:pt x="40" y="44"/>
                    </a:lnTo>
                    <a:lnTo>
                      <a:pt x="38" y="48"/>
                    </a:lnTo>
                    <a:lnTo>
                      <a:pt x="36" y="42"/>
                    </a:lnTo>
                    <a:lnTo>
                      <a:pt x="24" y="30"/>
                    </a:lnTo>
                    <a:lnTo>
                      <a:pt x="24" y="24"/>
                    </a:lnTo>
                    <a:lnTo>
                      <a:pt x="28" y="18"/>
                    </a:lnTo>
                    <a:lnTo>
                      <a:pt x="30" y="12"/>
                    </a:lnTo>
                    <a:lnTo>
                      <a:pt x="30" y="12"/>
                    </a:lnTo>
                    <a:lnTo>
                      <a:pt x="30"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6" name="Freeform 1718"/>
              <p:cNvSpPr>
                <a:spLocks noEditPoints="1"/>
              </p:cNvSpPr>
              <p:nvPr/>
            </p:nvSpPr>
            <p:spPr bwMode="auto">
              <a:xfrm>
                <a:off x="1822450" y="3679825"/>
                <a:ext cx="3175" cy="15875"/>
              </a:xfrm>
              <a:custGeom>
                <a:avLst/>
                <a:gdLst>
                  <a:gd name="T0" fmla="*/ 0 w 2"/>
                  <a:gd name="T1" fmla="*/ 0 h 10"/>
                  <a:gd name="T2" fmla="*/ 0 w 2"/>
                  <a:gd name="T3" fmla="*/ 0 h 10"/>
                  <a:gd name="T4" fmla="*/ 0 w 2"/>
                  <a:gd name="T5" fmla="*/ 0 h 10"/>
                  <a:gd name="T6" fmla="*/ 0 w 2"/>
                  <a:gd name="T7" fmla="*/ 0 h 10"/>
                  <a:gd name="T8" fmla="*/ 2 w 2"/>
                  <a:gd name="T9" fmla="*/ 0 h 10"/>
                  <a:gd name="T10" fmla="*/ 2 w 2"/>
                  <a:gd name="T11" fmla="*/ 0 h 10"/>
                  <a:gd name="T12" fmla="*/ 0 w 2"/>
                  <a:gd name="T13" fmla="*/ 0 h 10"/>
                  <a:gd name="T14" fmla="*/ 0 w 2"/>
                  <a:gd name="T15" fmla="*/ 4 h 10"/>
                  <a:gd name="T16" fmla="*/ 0 w 2"/>
                  <a:gd name="T17" fmla="*/ 6 h 10"/>
                  <a:gd name="T18" fmla="*/ 2 w 2"/>
                  <a:gd name="T19" fmla="*/ 10 h 10"/>
                  <a:gd name="T20" fmla="*/ 2 w 2"/>
                  <a:gd name="T21" fmla="*/ 6 h 10"/>
                  <a:gd name="T22" fmla="*/ 2 w 2"/>
                  <a:gd name="T23" fmla="*/ 0 h 10"/>
                  <a:gd name="T24" fmla="*/ 2 w 2"/>
                  <a:gd name="T25" fmla="*/ 0 h 10"/>
                  <a:gd name="T26" fmla="*/ 2 w 2"/>
                  <a:gd name="T2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10">
                    <a:moveTo>
                      <a:pt x="0" y="0"/>
                    </a:moveTo>
                    <a:lnTo>
                      <a:pt x="0" y="0"/>
                    </a:lnTo>
                    <a:lnTo>
                      <a:pt x="0" y="0"/>
                    </a:lnTo>
                    <a:lnTo>
                      <a:pt x="0" y="0"/>
                    </a:lnTo>
                    <a:close/>
                    <a:moveTo>
                      <a:pt x="2" y="0"/>
                    </a:moveTo>
                    <a:lnTo>
                      <a:pt x="2" y="0"/>
                    </a:lnTo>
                    <a:lnTo>
                      <a:pt x="0" y="0"/>
                    </a:lnTo>
                    <a:lnTo>
                      <a:pt x="0" y="4"/>
                    </a:lnTo>
                    <a:lnTo>
                      <a:pt x="0" y="6"/>
                    </a:lnTo>
                    <a:lnTo>
                      <a:pt x="2" y="10"/>
                    </a:lnTo>
                    <a:lnTo>
                      <a:pt x="2" y="6"/>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7" name="Freeform 1719"/>
              <p:cNvSpPr>
                <a:spLocks noEditPoints="1"/>
              </p:cNvSpPr>
              <p:nvPr/>
            </p:nvSpPr>
            <p:spPr bwMode="auto">
              <a:xfrm>
                <a:off x="1822450" y="3679825"/>
                <a:ext cx="3175" cy="15875"/>
              </a:xfrm>
              <a:custGeom>
                <a:avLst/>
                <a:gdLst>
                  <a:gd name="T0" fmla="*/ 0 w 2"/>
                  <a:gd name="T1" fmla="*/ 0 h 10"/>
                  <a:gd name="T2" fmla="*/ 0 w 2"/>
                  <a:gd name="T3" fmla="*/ 0 h 10"/>
                  <a:gd name="T4" fmla="*/ 0 w 2"/>
                  <a:gd name="T5" fmla="*/ 0 h 10"/>
                  <a:gd name="T6" fmla="*/ 0 w 2"/>
                  <a:gd name="T7" fmla="*/ 0 h 10"/>
                  <a:gd name="T8" fmla="*/ 2 w 2"/>
                  <a:gd name="T9" fmla="*/ 0 h 10"/>
                  <a:gd name="T10" fmla="*/ 2 w 2"/>
                  <a:gd name="T11" fmla="*/ 0 h 10"/>
                  <a:gd name="T12" fmla="*/ 0 w 2"/>
                  <a:gd name="T13" fmla="*/ 0 h 10"/>
                  <a:gd name="T14" fmla="*/ 0 w 2"/>
                  <a:gd name="T15" fmla="*/ 4 h 10"/>
                  <a:gd name="T16" fmla="*/ 0 w 2"/>
                  <a:gd name="T17" fmla="*/ 6 h 10"/>
                  <a:gd name="T18" fmla="*/ 2 w 2"/>
                  <a:gd name="T19" fmla="*/ 10 h 10"/>
                  <a:gd name="T20" fmla="*/ 2 w 2"/>
                  <a:gd name="T21" fmla="*/ 6 h 10"/>
                  <a:gd name="T22" fmla="*/ 2 w 2"/>
                  <a:gd name="T23" fmla="*/ 0 h 10"/>
                  <a:gd name="T24" fmla="*/ 2 w 2"/>
                  <a:gd name="T25" fmla="*/ 0 h 10"/>
                  <a:gd name="T26" fmla="*/ 2 w 2"/>
                  <a:gd name="T2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10">
                    <a:moveTo>
                      <a:pt x="0" y="0"/>
                    </a:moveTo>
                    <a:lnTo>
                      <a:pt x="0" y="0"/>
                    </a:lnTo>
                    <a:lnTo>
                      <a:pt x="0" y="0"/>
                    </a:lnTo>
                    <a:lnTo>
                      <a:pt x="0" y="0"/>
                    </a:lnTo>
                    <a:close/>
                    <a:moveTo>
                      <a:pt x="2" y="0"/>
                    </a:moveTo>
                    <a:lnTo>
                      <a:pt x="2" y="0"/>
                    </a:lnTo>
                    <a:lnTo>
                      <a:pt x="0" y="0"/>
                    </a:lnTo>
                    <a:lnTo>
                      <a:pt x="0" y="4"/>
                    </a:lnTo>
                    <a:lnTo>
                      <a:pt x="0" y="6"/>
                    </a:lnTo>
                    <a:lnTo>
                      <a:pt x="2" y="10"/>
                    </a:lnTo>
                    <a:lnTo>
                      <a:pt x="2" y="6"/>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8" name="Freeform 1720"/>
              <p:cNvSpPr>
                <a:spLocks/>
              </p:cNvSpPr>
              <p:nvPr/>
            </p:nvSpPr>
            <p:spPr bwMode="auto">
              <a:xfrm>
                <a:off x="1171575" y="2613025"/>
                <a:ext cx="28575" cy="19050"/>
              </a:xfrm>
              <a:custGeom>
                <a:avLst/>
                <a:gdLst>
                  <a:gd name="T0" fmla="*/ 6 w 18"/>
                  <a:gd name="T1" fmla="*/ 0 h 12"/>
                  <a:gd name="T2" fmla="*/ 6 w 18"/>
                  <a:gd name="T3" fmla="*/ 0 h 12"/>
                  <a:gd name="T4" fmla="*/ 2 w 18"/>
                  <a:gd name="T5" fmla="*/ 2 h 12"/>
                  <a:gd name="T6" fmla="*/ 0 w 18"/>
                  <a:gd name="T7" fmla="*/ 4 h 12"/>
                  <a:gd name="T8" fmla="*/ 0 w 18"/>
                  <a:gd name="T9" fmla="*/ 8 h 12"/>
                  <a:gd name="T10" fmla="*/ 6 w 18"/>
                  <a:gd name="T11" fmla="*/ 12 h 12"/>
                  <a:gd name="T12" fmla="*/ 10 w 18"/>
                  <a:gd name="T13" fmla="*/ 12 h 12"/>
                  <a:gd name="T14" fmla="*/ 16 w 18"/>
                  <a:gd name="T15" fmla="*/ 12 h 12"/>
                  <a:gd name="T16" fmla="*/ 16 w 18"/>
                  <a:gd name="T17" fmla="*/ 6 h 12"/>
                  <a:gd name="T18" fmla="*/ 18 w 18"/>
                  <a:gd name="T19" fmla="*/ 6 h 12"/>
                  <a:gd name="T20" fmla="*/ 18 w 18"/>
                  <a:gd name="T21" fmla="*/ 2 h 12"/>
                  <a:gd name="T22" fmla="*/ 16 w 18"/>
                  <a:gd name="T23" fmla="*/ 2 h 12"/>
                  <a:gd name="T24" fmla="*/ 6 w 18"/>
                  <a:gd name="T25" fmla="*/ 0 h 12"/>
                  <a:gd name="T26" fmla="*/ 6 w 18"/>
                  <a:gd name="T27" fmla="*/ 0 h 12"/>
                  <a:gd name="T28" fmla="*/ 6 w 18"/>
                  <a:gd name="T2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2">
                    <a:moveTo>
                      <a:pt x="6" y="0"/>
                    </a:moveTo>
                    <a:lnTo>
                      <a:pt x="6" y="0"/>
                    </a:lnTo>
                    <a:lnTo>
                      <a:pt x="2" y="2"/>
                    </a:lnTo>
                    <a:lnTo>
                      <a:pt x="0" y="4"/>
                    </a:lnTo>
                    <a:lnTo>
                      <a:pt x="0" y="8"/>
                    </a:lnTo>
                    <a:lnTo>
                      <a:pt x="6" y="12"/>
                    </a:lnTo>
                    <a:lnTo>
                      <a:pt x="10" y="12"/>
                    </a:lnTo>
                    <a:lnTo>
                      <a:pt x="16" y="12"/>
                    </a:lnTo>
                    <a:lnTo>
                      <a:pt x="16" y="6"/>
                    </a:lnTo>
                    <a:lnTo>
                      <a:pt x="18" y="6"/>
                    </a:lnTo>
                    <a:lnTo>
                      <a:pt x="18" y="2"/>
                    </a:lnTo>
                    <a:lnTo>
                      <a:pt x="16" y="2"/>
                    </a:lnTo>
                    <a:lnTo>
                      <a:pt x="6" y="0"/>
                    </a:lnTo>
                    <a:lnTo>
                      <a:pt x="6" y="0"/>
                    </a:lnTo>
                    <a:lnTo>
                      <a:pt x="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9" name="Freeform 1723"/>
              <p:cNvSpPr>
                <a:spLocks noEditPoints="1"/>
              </p:cNvSpPr>
              <p:nvPr/>
            </p:nvSpPr>
            <p:spPr bwMode="auto">
              <a:xfrm>
                <a:off x="3282950" y="3810000"/>
                <a:ext cx="12700" cy="6350"/>
              </a:xfrm>
              <a:custGeom>
                <a:avLst/>
                <a:gdLst>
                  <a:gd name="T0" fmla="*/ 8 w 8"/>
                  <a:gd name="T1" fmla="*/ 0 h 4"/>
                  <a:gd name="T2" fmla="*/ 8 w 8"/>
                  <a:gd name="T3" fmla="*/ 0 h 4"/>
                  <a:gd name="T4" fmla="*/ 6 w 8"/>
                  <a:gd name="T5" fmla="*/ 0 h 4"/>
                  <a:gd name="T6" fmla="*/ 4 w 8"/>
                  <a:gd name="T7" fmla="*/ 0 h 4"/>
                  <a:gd name="T8" fmla="*/ 6 w 8"/>
                  <a:gd name="T9" fmla="*/ 2 h 4"/>
                  <a:gd name="T10" fmla="*/ 8 w 8"/>
                  <a:gd name="T11" fmla="*/ 2 h 4"/>
                  <a:gd name="T12" fmla="*/ 8 w 8"/>
                  <a:gd name="T13" fmla="*/ 0 h 4"/>
                  <a:gd name="T14" fmla="*/ 8 w 8"/>
                  <a:gd name="T15" fmla="*/ 0 h 4"/>
                  <a:gd name="T16" fmla="*/ 8 w 8"/>
                  <a:gd name="T17" fmla="*/ 0 h 4"/>
                  <a:gd name="T18" fmla="*/ 8 w 8"/>
                  <a:gd name="T19" fmla="*/ 4 h 4"/>
                  <a:gd name="T20" fmla="*/ 8 w 8"/>
                  <a:gd name="T21" fmla="*/ 4 h 4"/>
                  <a:gd name="T22" fmla="*/ 6 w 8"/>
                  <a:gd name="T23" fmla="*/ 4 h 4"/>
                  <a:gd name="T24" fmla="*/ 8 w 8"/>
                  <a:gd name="T25" fmla="*/ 4 h 4"/>
                  <a:gd name="T26" fmla="*/ 8 w 8"/>
                  <a:gd name="T27" fmla="*/ 4 h 4"/>
                  <a:gd name="T28" fmla="*/ 8 w 8"/>
                  <a:gd name="T29" fmla="*/ 4 h 4"/>
                  <a:gd name="T30" fmla="*/ 4 w 8"/>
                  <a:gd name="T31" fmla="*/ 2 h 4"/>
                  <a:gd name="T32" fmla="*/ 4 w 8"/>
                  <a:gd name="T33" fmla="*/ 2 h 4"/>
                  <a:gd name="T34" fmla="*/ 4 w 8"/>
                  <a:gd name="T35" fmla="*/ 4 h 4"/>
                  <a:gd name="T36" fmla="*/ 0 w 8"/>
                  <a:gd name="T37" fmla="*/ 4 h 4"/>
                  <a:gd name="T38" fmla="*/ 4 w 8"/>
                  <a:gd name="T39" fmla="*/ 4 h 4"/>
                  <a:gd name="T40" fmla="*/ 4 w 8"/>
                  <a:gd name="T41" fmla="*/ 2 h 4"/>
                  <a:gd name="T42" fmla="*/ 4 w 8"/>
                  <a:gd name="T43" fmla="*/ 2 h 4"/>
                  <a:gd name="T44" fmla="*/ 4 w 8"/>
                  <a:gd name="T4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4">
                    <a:moveTo>
                      <a:pt x="8" y="0"/>
                    </a:moveTo>
                    <a:lnTo>
                      <a:pt x="8" y="0"/>
                    </a:lnTo>
                    <a:lnTo>
                      <a:pt x="6" y="0"/>
                    </a:lnTo>
                    <a:lnTo>
                      <a:pt x="4" y="0"/>
                    </a:lnTo>
                    <a:lnTo>
                      <a:pt x="6" y="2"/>
                    </a:lnTo>
                    <a:lnTo>
                      <a:pt x="8" y="2"/>
                    </a:lnTo>
                    <a:lnTo>
                      <a:pt x="8" y="0"/>
                    </a:lnTo>
                    <a:lnTo>
                      <a:pt x="8" y="0"/>
                    </a:lnTo>
                    <a:lnTo>
                      <a:pt x="8" y="0"/>
                    </a:lnTo>
                    <a:close/>
                    <a:moveTo>
                      <a:pt x="8" y="4"/>
                    </a:moveTo>
                    <a:lnTo>
                      <a:pt x="8" y="4"/>
                    </a:lnTo>
                    <a:lnTo>
                      <a:pt x="6" y="4"/>
                    </a:lnTo>
                    <a:lnTo>
                      <a:pt x="8" y="4"/>
                    </a:lnTo>
                    <a:lnTo>
                      <a:pt x="8" y="4"/>
                    </a:lnTo>
                    <a:lnTo>
                      <a:pt x="8" y="4"/>
                    </a:lnTo>
                    <a:close/>
                    <a:moveTo>
                      <a:pt x="4" y="2"/>
                    </a:moveTo>
                    <a:lnTo>
                      <a:pt x="4" y="2"/>
                    </a:lnTo>
                    <a:lnTo>
                      <a:pt x="4" y="4"/>
                    </a:lnTo>
                    <a:lnTo>
                      <a:pt x="0" y="4"/>
                    </a:lnTo>
                    <a:lnTo>
                      <a:pt x="4" y="4"/>
                    </a:lnTo>
                    <a:lnTo>
                      <a:pt x="4" y="2"/>
                    </a:lnTo>
                    <a:lnTo>
                      <a:pt x="4" y="2"/>
                    </a:lnTo>
                    <a:lnTo>
                      <a:pt x="4"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30" name="Freeform 1724"/>
              <p:cNvSpPr>
                <a:spLocks noEditPoints="1"/>
              </p:cNvSpPr>
              <p:nvPr/>
            </p:nvSpPr>
            <p:spPr bwMode="auto">
              <a:xfrm>
                <a:off x="3282950" y="3810000"/>
                <a:ext cx="12700" cy="6350"/>
              </a:xfrm>
              <a:custGeom>
                <a:avLst/>
                <a:gdLst>
                  <a:gd name="T0" fmla="*/ 8 w 8"/>
                  <a:gd name="T1" fmla="*/ 0 h 4"/>
                  <a:gd name="T2" fmla="*/ 8 w 8"/>
                  <a:gd name="T3" fmla="*/ 0 h 4"/>
                  <a:gd name="T4" fmla="*/ 6 w 8"/>
                  <a:gd name="T5" fmla="*/ 0 h 4"/>
                  <a:gd name="T6" fmla="*/ 4 w 8"/>
                  <a:gd name="T7" fmla="*/ 0 h 4"/>
                  <a:gd name="T8" fmla="*/ 6 w 8"/>
                  <a:gd name="T9" fmla="*/ 2 h 4"/>
                  <a:gd name="T10" fmla="*/ 8 w 8"/>
                  <a:gd name="T11" fmla="*/ 2 h 4"/>
                  <a:gd name="T12" fmla="*/ 8 w 8"/>
                  <a:gd name="T13" fmla="*/ 0 h 4"/>
                  <a:gd name="T14" fmla="*/ 8 w 8"/>
                  <a:gd name="T15" fmla="*/ 0 h 4"/>
                  <a:gd name="T16" fmla="*/ 8 w 8"/>
                  <a:gd name="T17" fmla="*/ 0 h 4"/>
                  <a:gd name="T18" fmla="*/ 8 w 8"/>
                  <a:gd name="T19" fmla="*/ 4 h 4"/>
                  <a:gd name="T20" fmla="*/ 8 w 8"/>
                  <a:gd name="T21" fmla="*/ 4 h 4"/>
                  <a:gd name="T22" fmla="*/ 6 w 8"/>
                  <a:gd name="T23" fmla="*/ 4 h 4"/>
                  <a:gd name="T24" fmla="*/ 8 w 8"/>
                  <a:gd name="T25" fmla="*/ 4 h 4"/>
                  <a:gd name="T26" fmla="*/ 8 w 8"/>
                  <a:gd name="T27" fmla="*/ 4 h 4"/>
                  <a:gd name="T28" fmla="*/ 8 w 8"/>
                  <a:gd name="T29" fmla="*/ 4 h 4"/>
                  <a:gd name="T30" fmla="*/ 4 w 8"/>
                  <a:gd name="T31" fmla="*/ 2 h 4"/>
                  <a:gd name="T32" fmla="*/ 4 w 8"/>
                  <a:gd name="T33" fmla="*/ 2 h 4"/>
                  <a:gd name="T34" fmla="*/ 4 w 8"/>
                  <a:gd name="T35" fmla="*/ 4 h 4"/>
                  <a:gd name="T36" fmla="*/ 0 w 8"/>
                  <a:gd name="T37" fmla="*/ 4 h 4"/>
                  <a:gd name="T38" fmla="*/ 4 w 8"/>
                  <a:gd name="T39" fmla="*/ 4 h 4"/>
                  <a:gd name="T40" fmla="*/ 4 w 8"/>
                  <a:gd name="T41" fmla="*/ 2 h 4"/>
                  <a:gd name="T42" fmla="*/ 4 w 8"/>
                  <a:gd name="T43" fmla="*/ 2 h 4"/>
                  <a:gd name="T44" fmla="*/ 4 w 8"/>
                  <a:gd name="T4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4">
                    <a:moveTo>
                      <a:pt x="8" y="0"/>
                    </a:moveTo>
                    <a:lnTo>
                      <a:pt x="8" y="0"/>
                    </a:lnTo>
                    <a:lnTo>
                      <a:pt x="6" y="0"/>
                    </a:lnTo>
                    <a:lnTo>
                      <a:pt x="4" y="0"/>
                    </a:lnTo>
                    <a:lnTo>
                      <a:pt x="6" y="2"/>
                    </a:lnTo>
                    <a:lnTo>
                      <a:pt x="8" y="2"/>
                    </a:lnTo>
                    <a:lnTo>
                      <a:pt x="8" y="0"/>
                    </a:lnTo>
                    <a:lnTo>
                      <a:pt x="8" y="0"/>
                    </a:lnTo>
                    <a:lnTo>
                      <a:pt x="8" y="0"/>
                    </a:lnTo>
                    <a:close/>
                    <a:moveTo>
                      <a:pt x="8" y="4"/>
                    </a:moveTo>
                    <a:lnTo>
                      <a:pt x="8" y="4"/>
                    </a:lnTo>
                    <a:lnTo>
                      <a:pt x="6" y="4"/>
                    </a:lnTo>
                    <a:lnTo>
                      <a:pt x="8" y="4"/>
                    </a:lnTo>
                    <a:lnTo>
                      <a:pt x="8" y="4"/>
                    </a:lnTo>
                    <a:lnTo>
                      <a:pt x="8" y="4"/>
                    </a:lnTo>
                    <a:close/>
                    <a:moveTo>
                      <a:pt x="4" y="2"/>
                    </a:moveTo>
                    <a:lnTo>
                      <a:pt x="4" y="2"/>
                    </a:lnTo>
                    <a:lnTo>
                      <a:pt x="4" y="4"/>
                    </a:lnTo>
                    <a:lnTo>
                      <a:pt x="0" y="4"/>
                    </a:lnTo>
                    <a:lnTo>
                      <a:pt x="4" y="4"/>
                    </a:lnTo>
                    <a:lnTo>
                      <a:pt x="4" y="2"/>
                    </a:lnTo>
                    <a:lnTo>
                      <a:pt x="4" y="2"/>
                    </a:lnTo>
                    <a:lnTo>
                      <a:pt x="4"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31" name="Freeform 1727"/>
              <p:cNvSpPr>
                <a:spLocks/>
              </p:cNvSpPr>
              <p:nvPr/>
            </p:nvSpPr>
            <p:spPr bwMode="auto">
              <a:xfrm>
                <a:off x="609600" y="2946400"/>
                <a:ext cx="3175" cy="0"/>
              </a:xfrm>
              <a:custGeom>
                <a:avLst/>
                <a:gdLst>
                  <a:gd name="T0" fmla="*/ 2 w 2"/>
                  <a:gd name="T1" fmla="*/ 2 w 2"/>
                  <a:gd name="T2" fmla="*/ 0 w 2"/>
                  <a:gd name="T3" fmla="*/ 2 w 2"/>
                  <a:gd name="T4" fmla="*/ 2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lnTo>
                      <a:pt x="2" y="0"/>
                    </a:lnTo>
                    <a:lnTo>
                      <a:pt x="0" y="0"/>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32" name="Freeform 1728"/>
              <p:cNvSpPr>
                <a:spLocks/>
              </p:cNvSpPr>
              <p:nvPr/>
            </p:nvSpPr>
            <p:spPr bwMode="auto">
              <a:xfrm>
                <a:off x="609600" y="2946400"/>
                <a:ext cx="3175"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33" name="Freeform 1729"/>
              <p:cNvSpPr>
                <a:spLocks/>
              </p:cNvSpPr>
              <p:nvPr/>
            </p:nvSpPr>
            <p:spPr bwMode="auto">
              <a:xfrm>
                <a:off x="609600" y="2946400"/>
                <a:ext cx="3175"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34" name="Freeform 1880"/>
              <p:cNvSpPr>
                <a:spLocks/>
              </p:cNvSpPr>
              <p:nvPr/>
            </p:nvSpPr>
            <p:spPr bwMode="auto">
              <a:xfrm>
                <a:off x="514350" y="2479675"/>
                <a:ext cx="12700" cy="28575"/>
              </a:xfrm>
              <a:custGeom>
                <a:avLst/>
                <a:gdLst>
                  <a:gd name="T0" fmla="*/ 0 w 8"/>
                  <a:gd name="T1" fmla="*/ 0 h 18"/>
                  <a:gd name="T2" fmla="*/ 4 w 8"/>
                  <a:gd name="T3" fmla="*/ 18 h 18"/>
                  <a:gd name="T4" fmla="*/ 8 w 8"/>
                  <a:gd name="T5" fmla="*/ 0 h 18"/>
                  <a:gd name="T6" fmla="*/ 0 w 8"/>
                  <a:gd name="T7" fmla="*/ 0 h 18"/>
                  <a:gd name="T8" fmla="*/ 0 w 8"/>
                  <a:gd name="T9" fmla="*/ 0 h 18"/>
                </a:gdLst>
                <a:ahLst/>
                <a:cxnLst>
                  <a:cxn ang="0">
                    <a:pos x="T0" y="T1"/>
                  </a:cxn>
                  <a:cxn ang="0">
                    <a:pos x="T2" y="T3"/>
                  </a:cxn>
                  <a:cxn ang="0">
                    <a:pos x="T4" y="T5"/>
                  </a:cxn>
                  <a:cxn ang="0">
                    <a:pos x="T6" y="T7"/>
                  </a:cxn>
                  <a:cxn ang="0">
                    <a:pos x="T8" y="T9"/>
                  </a:cxn>
                </a:cxnLst>
                <a:rect l="0" t="0" r="r" b="b"/>
                <a:pathLst>
                  <a:path w="8" h="18">
                    <a:moveTo>
                      <a:pt x="0" y="0"/>
                    </a:moveTo>
                    <a:lnTo>
                      <a:pt x="4" y="18"/>
                    </a:lnTo>
                    <a:lnTo>
                      <a:pt x="8"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14" name="그룹 13"/>
            <p:cNvGrpSpPr/>
            <p:nvPr/>
          </p:nvGrpSpPr>
          <p:grpSpPr>
            <a:xfrm>
              <a:off x="4946650" y="1492250"/>
              <a:ext cx="3933825" cy="4689475"/>
              <a:chOff x="4946650" y="1492250"/>
              <a:chExt cx="3933825" cy="4689475"/>
            </a:xfrm>
            <a:grpFill/>
          </p:grpSpPr>
          <p:sp>
            <p:nvSpPr>
              <p:cNvPr id="15" name="Freeform 1452"/>
              <p:cNvSpPr>
                <a:spLocks/>
              </p:cNvSpPr>
              <p:nvPr/>
            </p:nvSpPr>
            <p:spPr bwMode="auto">
              <a:xfrm>
                <a:off x="6048375" y="2581275"/>
                <a:ext cx="3175" cy="9525"/>
              </a:xfrm>
              <a:custGeom>
                <a:avLst/>
                <a:gdLst>
                  <a:gd name="T0" fmla="*/ 0 w 2"/>
                  <a:gd name="T1" fmla="*/ 4 h 6"/>
                  <a:gd name="T2" fmla="*/ 0 w 2"/>
                  <a:gd name="T3" fmla="*/ 6 h 6"/>
                  <a:gd name="T4" fmla="*/ 2 w 2"/>
                  <a:gd name="T5" fmla="*/ 6 h 6"/>
                  <a:gd name="T6" fmla="*/ 2 w 2"/>
                  <a:gd name="T7" fmla="*/ 4 h 6"/>
                  <a:gd name="T8" fmla="*/ 2 w 2"/>
                  <a:gd name="T9" fmla="*/ 0 h 6"/>
                  <a:gd name="T10" fmla="*/ 0 w 2"/>
                  <a:gd name="T11" fmla="*/ 0 h 6"/>
                  <a:gd name="T12" fmla="*/ 0 w 2"/>
                  <a:gd name="T13" fmla="*/ 4 h 6"/>
                </a:gdLst>
                <a:ahLst/>
                <a:cxnLst>
                  <a:cxn ang="0">
                    <a:pos x="T0" y="T1"/>
                  </a:cxn>
                  <a:cxn ang="0">
                    <a:pos x="T2" y="T3"/>
                  </a:cxn>
                  <a:cxn ang="0">
                    <a:pos x="T4" y="T5"/>
                  </a:cxn>
                  <a:cxn ang="0">
                    <a:pos x="T6" y="T7"/>
                  </a:cxn>
                  <a:cxn ang="0">
                    <a:pos x="T8" y="T9"/>
                  </a:cxn>
                  <a:cxn ang="0">
                    <a:pos x="T10" y="T11"/>
                  </a:cxn>
                  <a:cxn ang="0">
                    <a:pos x="T12" y="T13"/>
                  </a:cxn>
                </a:cxnLst>
                <a:rect l="0" t="0" r="r" b="b"/>
                <a:pathLst>
                  <a:path w="2" h="6">
                    <a:moveTo>
                      <a:pt x="0" y="4"/>
                    </a:moveTo>
                    <a:lnTo>
                      <a:pt x="0" y="6"/>
                    </a:lnTo>
                    <a:lnTo>
                      <a:pt x="2" y="6"/>
                    </a:lnTo>
                    <a:lnTo>
                      <a:pt x="2" y="4"/>
                    </a:lnTo>
                    <a:lnTo>
                      <a:pt x="2" y="0"/>
                    </a:lnTo>
                    <a:lnTo>
                      <a:pt x="0" y="0"/>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 name="Freeform 1453"/>
              <p:cNvSpPr>
                <a:spLocks/>
              </p:cNvSpPr>
              <p:nvPr/>
            </p:nvSpPr>
            <p:spPr bwMode="auto">
              <a:xfrm>
                <a:off x="6019800" y="2593975"/>
                <a:ext cx="12700" cy="15875"/>
              </a:xfrm>
              <a:custGeom>
                <a:avLst/>
                <a:gdLst>
                  <a:gd name="T0" fmla="*/ 0 w 8"/>
                  <a:gd name="T1" fmla="*/ 0 h 10"/>
                  <a:gd name="T2" fmla="*/ 0 w 8"/>
                  <a:gd name="T3" fmla="*/ 4 h 10"/>
                  <a:gd name="T4" fmla="*/ 0 w 8"/>
                  <a:gd name="T5" fmla="*/ 10 h 10"/>
                  <a:gd name="T6" fmla="*/ 8 w 8"/>
                  <a:gd name="T7" fmla="*/ 8 h 10"/>
                  <a:gd name="T8" fmla="*/ 8 w 8"/>
                  <a:gd name="T9" fmla="*/ 6 h 10"/>
                  <a:gd name="T10" fmla="*/ 8 w 8"/>
                  <a:gd name="T11" fmla="*/ 4 h 10"/>
                  <a:gd name="T12" fmla="*/ 2 w 8"/>
                  <a:gd name="T13" fmla="*/ 0 h 10"/>
                  <a:gd name="T14" fmla="*/ 0 w 8"/>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0">
                    <a:moveTo>
                      <a:pt x="0" y="0"/>
                    </a:moveTo>
                    <a:lnTo>
                      <a:pt x="0" y="4"/>
                    </a:lnTo>
                    <a:lnTo>
                      <a:pt x="0" y="10"/>
                    </a:lnTo>
                    <a:lnTo>
                      <a:pt x="8" y="8"/>
                    </a:lnTo>
                    <a:lnTo>
                      <a:pt x="8" y="6"/>
                    </a:lnTo>
                    <a:lnTo>
                      <a:pt x="8" y="4"/>
                    </a:lnTo>
                    <a:lnTo>
                      <a:pt x="2"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 name="Freeform 1454"/>
              <p:cNvSpPr>
                <a:spLocks/>
              </p:cNvSpPr>
              <p:nvPr/>
            </p:nvSpPr>
            <p:spPr bwMode="auto">
              <a:xfrm>
                <a:off x="6045200" y="2651125"/>
                <a:ext cx="12700" cy="9525"/>
              </a:xfrm>
              <a:custGeom>
                <a:avLst/>
                <a:gdLst>
                  <a:gd name="T0" fmla="*/ 8 w 8"/>
                  <a:gd name="T1" fmla="*/ 6 h 6"/>
                  <a:gd name="T2" fmla="*/ 4 w 8"/>
                  <a:gd name="T3" fmla="*/ 4 h 6"/>
                  <a:gd name="T4" fmla="*/ 2 w 8"/>
                  <a:gd name="T5" fmla="*/ 0 h 6"/>
                  <a:gd name="T6" fmla="*/ 0 w 8"/>
                  <a:gd name="T7" fmla="*/ 0 h 6"/>
                  <a:gd name="T8" fmla="*/ 2 w 8"/>
                  <a:gd name="T9" fmla="*/ 4 h 6"/>
                  <a:gd name="T10" fmla="*/ 8 w 8"/>
                  <a:gd name="T11" fmla="*/ 6 h 6"/>
                </a:gdLst>
                <a:ahLst/>
                <a:cxnLst>
                  <a:cxn ang="0">
                    <a:pos x="T0" y="T1"/>
                  </a:cxn>
                  <a:cxn ang="0">
                    <a:pos x="T2" y="T3"/>
                  </a:cxn>
                  <a:cxn ang="0">
                    <a:pos x="T4" y="T5"/>
                  </a:cxn>
                  <a:cxn ang="0">
                    <a:pos x="T6" y="T7"/>
                  </a:cxn>
                  <a:cxn ang="0">
                    <a:pos x="T8" y="T9"/>
                  </a:cxn>
                  <a:cxn ang="0">
                    <a:pos x="T10" y="T11"/>
                  </a:cxn>
                </a:cxnLst>
                <a:rect l="0" t="0" r="r" b="b"/>
                <a:pathLst>
                  <a:path w="8" h="6">
                    <a:moveTo>
                      <a:pt x="8" y="6"/>
                    </a:moveTo>
                    <a:lnTo>
                      <a:pt x="4" y="4"/>
                    </a:lnTo>
                    <a:lnTo>
                      <a:pt x="2" y="0"/>
                    </a:lnTo>
                    <a:lnTo>
                      <a:pt x="0" y="0"/>
                    </a:lnTo>
                    <a:lnTo>
                      <a:pt x="2" y="4"/>
                    </a:lnTo>
                    <a:lnTo>
                      <a:pt x="8" y="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 name="Freeform 1455"/>
              <p:cNvSpPr>
                <a:spLocks/>
              </p:cNvSpPr>
              <p:nvPr/>
            </p:nvSpPr>
            <p:spPr bwMode="auto">
              <a:xfrm>
                <a:off x="5353050" y="2746375"/>
                <a:ext cx="34925" cy="22225"/>
              </a:xfrm>
              <a:custGeom>
                <a:avLst/>
                <a:gdLst>
                  <a:gd name="T0" fmla="*/ 18 w 22"/>
                  <a:gd name="T1" fmla="*/ 0 h 14"/>
                  <a:gd name="T2" fmla="*/ 12 w 22"/>
                  <a:gd name="T3" fmla="*/ 0 h 14"/>
                  <a:gd name="T4" fmla="*/ 8 w 22"/>
                  <a:gd name="T5" fmla="*/ 2 h 14"/>
                  <a:gd name="T6" fmla="*/ 2 w 22"/>
                  <a:gd name="T7" fmla="*/ 8 h 14"/>
                  <a:gd name="T8" fmla="*/ 0 w 22"/>
                  <a:gd name="T9" fmla="*/ 12 h 14"/>
                  <a:gd name="T10" fmla="*/ 0 w 22"/>
                  <a:gd name="T11" fmla="*/ 14 h 14"/>
                  <a:gd name="T12" fmla="*/ 2 w 22"/>
                  <a:gd name="T13" fmla="*/ 14 h 14"/>
                  <a:gd name="T14" fmla="*/ 4 w 22"/>
                  <a:gd name="T15" fmla="*/ 10 h 14"/>
                  <a:gd name="T16" fmla="*/ 18 w 22"/>
                  <a:gd name="T17" fmla="*/ 8 h 14"/>
                  <a:gd name="T18" fmla="*/ 22 w 22"/>
                  <a:gd name="T19" fmla="*/ 4 h 14"/>
                  <a:gd name="T20" fmla="*/ 22 w 22"/>
                  <a:gd name="T21" fmla="*/ 2 h 14"/>
                  <a:gd name="T22" fmla="*/ 20 w 22"/>
                  <a:gd name="T23" fmla="*/ 2 h 14"/>
                  <a:gd name="T24" fmla="*/ 18 w 22"/>
                  <a:gd name="T2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4">
                    <a:moveTo>
                      <a:pt x="18" y="0"/>
                    </a:moveTo>
                    <a:lnTo>
                      <a:pt x="12" y="0"/>
                    </a:lnTo>
                    <a:lnTo>
                      <a:pt x="8" y="2"/>
                    </a:lnTo>
                    <a:lnTo>
                      <a:pt x="2" y="8"/>
                    </a:lnTo>
                    <a:lnTo>
                      <a:pt x="0" y="12"/>
                    </a:lnTo>
                    <a:lnTo>
                      <a:pt x="0" y="14"/>
                    </a:lnTo>
                    <a:lnTo>
                      <a:pt x="2" y="14"/>
                    </a:lnTo>
                    <a:lnTo>
                      <a:pt x="4" y="10"/>
                    </a:lnTo>
                    <a:lnTo>
                      <a:pt x="18" y="8"/>
                    </a:lnTo>
                    <a:lnTo>
                      <a:pt x="22" y="4"/>
                    </a:lnTo>
                    <a:lnTo>
                      <a:pt x="22" y="2"/>
                    </a:lnTo>
                    <a:lnTo>
                      <a:pt x="20" y="2"/>
                    </a:lnTo>
                    <a:lnTo>
                      <a:pt x="18"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 name="Freeform 1456"/>
              <p:cNvSpPr>
                <a:spLocks/>
              </p:cNvSpPr>
              <p:nvPr/>
            </p:nvSpPr>
            <p:spPr bwMode="auto">
              <a:xfrm>
                <a:off x="5299075" y="2533650"/>
                <a:ext cx="41275" cy="19050"/>
              </a:xfrm>
              <a:custGeom>
                <a:avLst/>
                <a:gdLst>
                  <a:gd name="T0" fmla="*/ 10 w 26"/>
                  <a:gd name="T1" fmla="*/ 6 h 12"/>
                  <a:gd name="T2" fmla="*/ 8 w 26"/>
                  <a:gd name="T3" fmla="*/ 6 h 12"/>
                  <a:gd name="T4" fmla="*/ 6 w 26"/>
                  <a:gd name="T5" fmla="*/ 2 h 12"/>
                  <a:gd name="T6" fmla="*/ 2 w 26"/>
                  <a:gd name="T7" fmla="*/ 6 h 12"/>
                  <a:gd name="T8" fmla="*/ 0 w 26"/>
                  <a:gd name="T9" fmla="*/ 8 h 12"/>
                  <a:gd name="T10" fmla="*/ 8 w 26"/>
                  <a:gd name="T11" fmla="*/ 10 h 12"/>
                  <a:gd name="T12" fmla="*/ 14 w 26"/>
                  <a:gd name="T13" fmla="*/ 12 h 12"/>
                  <a:gd name="T14" fmla="*/ 20 w 26"/>
                  <a:gd name="T15" fmla="*/ 12 h 12"/>
                  <a:gd name="T16" fmla="*/ 26 w 26"/>
                  <a:gd name="T17" fmla="*/ 8 h 12"/>
                  <a:gd name="T18" fmla="*/ 26 w 26"/>
                  <a:gd name="T19" fmla="*/ 6 h 12"/>
                  <a:gd name="T20" fmla="*/ 26 w 26"/>
                  <a:gd name="T21" fmla="*/ 2 h 12"/>
                  <a:gd name="T22" fmla="*/ 16 w 26"/>
                  <a:gd name="T23" fmla="*/ 0 h 12"/>
                  <a:gd name="T24" fmla="*/ 10 w 26"/>
                  <a:gd name="T25"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2">
                    <a:moveTo>
                      <a:pt x="10" y="6"/>
                    </a:moveTo>
                    <a:lnTo>
                      <a:pt x="8" y="6"/>
                    </a:lnTo>
                    <a:lnTo>
                      <a:pt x="6" y="2"/>
                    </a:lnTo>
                    <a:lnTo>
                      <a:pt x="2" y="6"/>
                    </a:lnTo>
                    <a:lnTo>
                      <a:pt x="0" y="8"/>
                    </a:lnTo>
                    <a:lnTo>
                      <a:pt x="8" y="10"/>
                    </a:lnTo>
                    <a:lnTo>
                      <a:pt x="14" y="12"/>
                    </a:lnTo>
                    <a:lnTo>
                      <a:pt x="20" y="12"/>
                    </a:lnTo>
                    <a:lnTo>
                      <a:pt x="26" y="8"/>
                    </a:lnTo>
                    <a:lnTo>
                      <a:pt x="26" y="6"/>
                    </a:lnTo>
                    <a:lnTo>
                      <a:pt x="26" y="2"/>
                    </a:lnTo>
                    <a:lnTo>
                      <a:pt x="16" y="0"/>
                    </a:lnTo>
                    <a:lnTo>
                      <a:pt x="10" y="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 name="Freeform 1457"/>
              <p:cNvSpPr>
                <a:spLocks/>
              </p:cNvSpPr>
              <p:nvPr/>
            </p:nvSpPr>
            <p:spPr bwMode="auto">
              <a:xfrm>
                <a:off x="5407025" y="2746375"/>
                <a:ext cx="6350" cy="6350"/>
              </a:xfrm>
              <a:custGeom>
                <a:avLst/>
                <a:gdLst>
                  <a:gd name="T0" fmla="*/ 2 w 4"/>
                  <a:gd name="T1" fmla="*/ 4 h 4"/>
                  <a:gd name="T2" fmla="*/ 4 w 4"/>
                  <a:gd name="T3" fmla="*/ 2 h 4"/>
                  <a:gd name="T4" fmla="*/ 4 w 4"/>
                  <a:gd name="T5" fmla="*/ 0 h 4"/>
                  <a:gd name="T6" fmla="*/ 0 w 4"/>
                  <a:gd name="T7" fmla="*/ 2 h 4"/>
                  <a:gd name="T8" fmla="*/ 2 w 4"/>
                  <a:gd name="T9" fmla="*/ 4 h 4"/>
                </a:gdLst>
                <a:ahLst/>
                <a:cxnLst>
                  <a:cxn ang="0">
                    <a:pos x="T0" y="T1"/>
                  </a:cxn>
                  <a:cxn ang="0">
                    <a:pos x="T2" y="T3"/>
                  </a:cxn>
                  <a:cxn ang="0">
                    <a:pos x="T4" y="T5"/>
                  </a:cxn>
                  <a:cxn ang="0">
                    <a:pos x="T6" y="T7"/>
                  </a:cxn>
                  <a:cxn ang="0">
                    <a:pos x="T8" y="T9"/>
                  </a:cxn>
                </a:cxnLst>
                <a:rect l="0" t="0" r="r" b="b"/>
                <a:pathLst>
                  <a:path w="4" h="4">
                    <a:moveTo>
                      <a:pt x="2" y="4"/>
                    </a:moveTo>
                    <a:lnTo>
                      <a:pt x="4" y="2"/>
                    </a:lnTo>
                    <a:lnTo>
                      <a:pt x="4" y="0"/>
                    </a:lnTo>
                    <a:lnTo>
                      <a:pt x="0" y="2"/>
                    </a:lnTo>
                    <a:lnTo>
                      <a:pt x="2"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 name="Freeform 1458"/>
              <p:cNvSpPr>
                <a:spLocks/>
              </p:cNvSpPr>
              <p:nvPr/>
            </p:nvSpPr>
            <p:spPr bwMode="auto">
              <a:xfrm>
                <a:off x="5264150" y="2797175"/>
                <a:ext cx="19050" cy="25400"/>
              </a:xfrm>
              <a:custGeom>
                <a:avLst/>
                <a:gdLst>
                  <a:gd name="T0" fmla="*/ 8 w 12"/>
                  <a:gd name="T1" fmla="*/ 4 h 16"/>
                  <a:gd name="T2" fmla="*/ 2 w 12"/>
                  <a:gd name="T3" fmla="*/ 12 h 16"/>
                  <a:gd name="T4" fmla="*/ 0 w 12"/>
                  <a:gd name="T5" fmla="*/ 16 h 16"/>
                  <a:gd name="T6" fmla="*/ 4 w 12"/>
                  <a:gd name="T7" fmla="*/ 14 h 16"/>
                  <a:gd name="T8" fmla="*/ 4 w 12"/>
                  <a:gd name="T9" fmla="*/ 8 h 16"/>
                  <a:gd name="T10" fmla="*/ 10 w 12"/>
                  <a:gd name="T11" fmla="*/ 6 h 16"/>
                  <a:gd name="T12" fmla="*/ 12 w 12"/>
                  <a:gd name="T13" fmla="*/ 4 h 16"/>
                  <a:gd name="T14" fmla="*/ 10 w 12"/>
                  <a:gd name="T15" fmla="*/ 0 h 16"/>
                  <a:gd name="T16" fmla="*/ 8 w 12"/>
                  <a:gd name="T17"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6">
                    <a:moveTo>
                      <a:pt x="8" y="4"/>
                    </a:moveTo>
                    <a:lnTo>
                      <a:pt x="2" y="12"/>
                    </a:lnTo>
                    <a:lnTo>
                      <a:pt x="0" y="16"/>
                    </a:lnTo>
                    <a:lnTo>
                      <a:pt x="4" y="14"/>
                    </a:lnTo>
                    <a:lnTo>
                      <a:pt x="4" y="8"/>
                    </a:lnTo>
                    <a:lnTo>
                      <a:pt x="10" y="6"/>
                    </a:lnTo>
                    <a:lnTo>
                      <a:pt x="12" y="4"/>
                    </a:lnTo>
                    <a:lnTo>
                      <a:pt x="10" y="0"/>
                    </a:lnTo>
                    <a:lnTo>
                      <a:pt x="8"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 name="Freeform 1459"/>
              <p:cNvSpPr>
                <a:spLocks/>
              </p:cNvSpPr>
              <p:nvPr/>
            </p:nvSpPr>
            <p:spPr bwMode="auto">
              <a:xfrm>
                <a:off x="5286375" y="2790825"/>
                <a:ext cx="28575" cy="25400"/>
              </a:xfrm>
              <a:custGeom>
                <a:avLst/>
                <a:gdLst>
                  <a:gd name="T0" fmla="*/ 10 w 18"/>
                  <a:gd name="T1" fmla="*/ 0 h 16"/>
                  <a:gd name="T2" fmla="*/ 10 w 18"/>
                  <a:gd name="T3" fmla="*/ 4 h 16"/>
                  <a:gd name="T4" fmla="*/ 0 w 18"/>
                  <a:gd name="T5" fmla="*/ 12 h 16"/>
                  <a:gd name="T6" fmla="*/ 0 w 18"/>
                  <a:gd name="T7" fmla="*/ 16 h 16"/>
                  <a:gd name="T8" fmla="*/ 8 w 18"/>
                  <a:gd name="T9" fmla="*/ 12 h 16"/>
                  <a:gd name="T10" fmla="*/ 16 w 18"/>
                  <a:gd name="T11" fmla="*/ 8 h 16"/>
                  <a:gd name="T12" fmla="*/ 18 w 18"/>
                  <a:gd name="T13" fmla="*/ 4 h 16"/>
                  <a:gd name="T14" fmla="*/ 18 w 18"/>
                  <a:gd name="T15" fmla="*/ 2 h 16"/>
                  <a:gd name="T16" fmla="*/ 16 w 18"/>
                  <a:gd name="T17" fmla="*/ 0 h 16"/>
                  <a:gd name="T18" fmla="*/ 10 w 18"/>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6">
                    <a:moveTo>
                      <a:pt x="10" y="0"/>
                    </a:moveTo>
                    <a:lnTo>
                      <a:pt x="10" y="4"/>
                    </a:lnTo>
                    <a:lnTo>
                      <a:pt x="0" y="12"/>
                    </a:lnTo>
                    <a:lnTo>
                      <a:pt x="0" y="16"/>
                    </a:lnTo>
                    <a:lnTo>
                      <a:pt x="8" y="12"/>
                    </a:lnTo>
                    <a:lnTo>
                      <a:pt x="16" y="8"/>
                    </a:lnTo>
                    <a:lnTo>
                      <a:pt x="18" y="4"/>
                    </a:lnTo>
                    <a:lnTo>
                      <a:pt x="18" y="2"/>
                    </a:lnTo>
                    <a:lnTo>
                      <a:pt x="16" y="0"/>
                    </a:lnTo>
                    <a:lnTo>
                      <a:pt x="1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 name="Freeform 1460"/>
              <p:cNvSpPr>
                <a:spLocks/>
              </p:cNvSpPr>
              <p:nvPr/>
            </p:nvSpPr>
            <p:spPr bwMode="auto">
              <a:xfrm>
                <a:off x="4946650" y="2844800"/>
                <a:ext cx="6350" cy="9525"/>
              </a:xfrm>
              <a:custGeom>
                <a:avLst/>
                <a:gdLst>
                  <a:gd name="T0" fmla="*/ 0 w 4"/>
                  <a:gd name="T1" fmla="*/ 2 h 6"/>
                  <a:gd name="T2" fmla="*/ 0 w 4"/>
                  <a:gd name="T3" fmla="*/ 4 h 6"/>
                  <a:gd name="T4" fmla="*/ 4 w 4"/>
                  <a:gd name="T5" fmla="*/ 6 h 6"/>
                  <a:gd name="T6" fmla="*/ 4 w 4"/>
                  <a:gd name="T7" fmla="*/ 2 h 6"/>
                  <a:gd name="T8" fmla="*/ 4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lnTo>
                      <a:pt x="0" y="4"/>
                    </a:lnTo>
                    <a:lnTo>
                      <a:pt x="4" y="6"/>
                    </a:lnTo>
                    <a:lnTo>
                      <a:pt x="4" y="2"/>
                    </a:lnTo>
                    <a:lnTo>
                      <a:pt x="4" y="0"/>
                    </a:lnTo>
                    <a:lnTo>
                      <a:pt x="2" y="0"/>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 name="Freeform 1461"/>
              <p:cNvSpPr>
                <a:spLocks/>
              </p:cNvSpPr>
              <p:nvPr/>
            </p:nvSpPr>
            <p:spPr bwMode="auto">
              <a:xfrm>
                <a:off x="5197475" y="2393950"/>
                <a:ext cx="66675" cy="41275"/>
              </a:xfrm>
              <a:custGeom>
                <a:avLst/>
                <a:gdLst>
                  <a:gd name="T0" fmla="*/ 36 w 42"/>
                  <a:gd name="T1" fmla="*/ 14 h 26"/>
                  <a:gd name="T2" fmla="*/ 32 w 42"/>
                  <a:gd name="T3" fmla="*/ 14 h 26"/>
                  <a:gd name="T4" fmla="*/ 28 w 42"/>
                  <a:gd name="T5" fmla="*/ 12 h 26"/>
                  <a:gd name="T6" fmla="*/ 26 w 42"/>
                  <a:gd name="T7" fmla="*/ 8 h 26"/>
                  <a:gd name="T8" fmla="*/ 24 w 42"/>
                  <a:gd name="T9" fmla="*/ 4 h 26"/>
                  <a:gd name="T10" fmla="*/ 18 w 42"/>
                  <a:gd name="T11" fmla="*/ 0 h 26"/>
                  <a:gd name="T12" fmla="*/ 18 w 42"/>
                  <a:gd name="T13" fmla="*/ 6 h 26"/>
                  <a:gd name="T14" fmla="*/ 2 w 42"/>
                  <a:gd name="T15" fmla="*/ 6 h 26"/>
                  <a:gd name="T16" fmla="*/ 0 w 42"/>
                  <a:gd name="T17" fmla="*/ 14 h 26"/>
                  <a:gd name="T18" fmla="*/ 18 w 42"/>
                  <a:gd name="T19" fmla="*/ 14 h 26"/>
                  <a:gd name="T20" fmla="*/ 26 w 42"/>
                  <a:gd name="T21" fmla="*/ 14 h 26"/>
                  <a:gd name="T22" fmla="*/ 34 w 42"/>
                  <a:gd name="T23" fmla="*/ 18 h 26"/>
                  <a:gd name="T24" fmla="*/ 36 w 42"/>
                  <a:gd name="T25" fmla="*/ 26 h 26"/>
                  <a:gd name="T26" fmla="*/ 42 w 42"/>
                  <a:gd name="T27" fmla="*/ 14 h 26"/>
                  <a:gd name="T28" fmla="*/ 36 w 42"/>
                  <a:gd name="T29" fmla="*/ 1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26">
                    <a:moveTo>
                      <a:pt x="36" y="14"/>
                    </a:moveTo>
                    <a:lnTo>
                      <a:pt x="32" y="14"/>
                    </a:lnTo>
                    <a:lnTo>
                      <a:pt x="28" y="12"/>
                    </a:lnTo>
                    <a:lnTo>
                      <a:pt x="26" y="8"/>
                    </a:lnTo>
                    <a:lnTo>
                      <a:pt x="24" y="4"/>
                    </a:lnTo>
                    <a:lnTo>
                      <a:pt x="18" y="0"/>
                    </a:lnTo>
                    <a:lnTo>
                      <a:pt x="18" y="6"/>
                    </a:lnTo>
                    <a:lnTo>
                      <a:pt x="2" y="6"/>
                    </a:lnTo>
                    <a:lnTo>
                      <a:pt x="0" y="14"/>
                    </a:lnTo>
                    <a:lnTo>
                      <a:pt x="18" y="14"/>
                    </a:lnTo>
                    <a:lnTo>
                      <a:pt x="26" y="14"/>
                    </a:lnTo>
                    <a:lnTo>
                      <a:pt x="34" y="18"/>
                    </a:lnTo>
                    <a:lnTo>
                      <a:pt x="36" y="26"/>
                    </a:lnTo>
                    <a:lnTo>
                      <a:pt x="42" y="14"/>
                    </a:lnTo>
                    <a:lnTo>
                      <a:pt x="36" y="1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 name="Freeform 1462"/>
              <p:cNvSpPr>
                <a:spLocks/>
              </p:cNvSpPr>
              <p:nvPr/>
            </p:nvSpPr>
            <p:spPr bwMode="auto">
              <a:xfrm>
                <a:off x="4991100" y="2844800"/>
                <a:ext cx="6350" cy="9525"/>
              </a:xfrm>
              <a:custGeom>
                <a:avLst/>
                <a:gdLst>
                  <a:gd name="T0" fmla="*/ 0 w 4"/>
                  <a:gd name="T1" fmla="*/ 2 h 6"/>
                  <a:gd name="T2" fmla="*/ 2 w 4"/>
                  <a:gd name="T3" fmla="*/ 4 h 6"/>
                  <a:gd name="T4" fmla="*/ 4 w 4"/>
                  <a:gd name="T5" fmla="*/ 6 h 6"/>
                  <a:gd name="T6" fmla="*/ 4 w 4"/>
                  <a:gd name="T7" fmla="*/ 2 h 6"/>
                  <a:gd name="T8" fmla="*/ 4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lnTo>
                      <a:pt x="2" y="4"/>
                    </a:lnTo>
                    <a:lnTo>
                      <a:pt x="4" y="6"/>
                    </a:lnTo>
                    <a:lnTo>
                      <a:pt x="4" y="2"/>
                    </a:lnTo>
                    <a:lnTo>
                      <a:pt x="4" y="0"/>
                    </a:lnTo>
                    <a:lnTo>
                      <a:pt x="2" y="0"/>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 name="Freeform 1463"/>
              <p:cNvSpPr>
                <a:spLocks/>
              </p:cNvSpPr>
              <p:nvPr/>
            </p:nvSpPr>
            <p:spPr bwMode="auto">
              <a:xfrm>
                <a:off x="5451475" y="2730500"/>
                <a:ext cx="3175" cy="6350"/>
              </a:xfrm>
              <a:custGeom>
                <a:avLst/>
                <a:gdLst>
                  <a:gd name="T0" fmla="*/ 2 w 2"/>
                  <a:gd name="T1" fmla="*/ 4 h 4"/>
                  <a:gd name="T2" fmla="*/ 2 w 2"/>
                  <a:gd name="T3" fmla="*/ 2 h 4"/>
                  <a:gd name="T4" fmla="*/ 0 w 2"/>
                  <a:gd name="T5" fmla="*/ 0 h 4"/>
                  <a:gd name="T6" fmla="*/ 2 w 2"/>
                  <a:gd name="T7" fmla="*/ 4 h 4"/>
                </a:gdLst>
                <a:ahLst/>
                <a:cxnLst>
                  <a:cxn ang="0">
                    <a:pos x="T0" y="T1"/>
                  </a:cxn>
                  <a:cxn ang="0">
                    <a:pos x="T2" y="T3"/>
                  </a:cxn>
                  <a:cxn ang="0">
                    <a:pos x="T4" y="T5"/>
                  </a:cxn>
                  <a:cxn ang="0">
                    <a:pos x="T6" y="T7"/>
                  </a:cxn>
                </a:cxnLst>
                <a:rect l="0" t="0" r="r" b="b"/>
                <a:pathLst>
                  <a:path w="2" h="4">
                    <a:moveTo>
                      <a:pt x="2" y="4"/>
                    </a:moveTo>
                    <a:lnTo>
                      <a:pt x="2" y="2"/>
                    </a:lnTo>
                    <a:lnTo>
                      <a:pt x="0" y="0"/>
                    </a:lnTo>
                    <a:lnTo>
                      <a:pt x="2"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 name="Freeform 1464"/>
              <p:cNvSpPr>
                <a:spLocks/>
              </p:cNvSpPr>
              <p:nvPr/>
            </p:nvSpPr>
            <p:spPr bwMode="auto">
              <a:xfrm>
                <a:off x="5051425" y="2851150"/>
                <a:ext cx="9525" cy="9525"/>
              </a:xfrm>
              <a:custGeom>
                <a:avLst/>
                <a:gdLst>
                  <a:gd name="T0" fmla="*/ 6 w 6"/>
                  <a:gd name="T1" fmla="*/ 6 h 6"/>
                  <a:gd name="T2" fmla="*/ 6 w 6"/>
                  <a:gd name="T3" fmla="*/ 2 h 6"/>
                  <a:gd name="T4" fmla="*/ 6 w 6"/>
                  <a:gd name="T5" fmla="*/ 0 h 6"/>
                  <a:gd name="T6" fmla="*/ 0 w 6"/>
                  <a:gd name="T7" fmla="*/ 0 h 6"/>
                  <a:gd name="T8" fmla="*/ 6 w 6"/>
                  <a:gd name="T9" fmla="*/ 6 h 6"/>
                </a:gdLst>
                <a:ahLst/>
                <a:cxnLst>
                  <a:cxn ang="0">
                    <a:pos x="T0" y="T1"/>
                  </a:cxn>
                  <a:cxn ang="0">
                    <a:pos x="T2" y="T3"/>
                  </a:cxn>
                  <a:cxn ang="0">
                    <a:pos x="T4" y="T5"/>
                  </a:cxn>
                  <a:cxn ang="0">
                    <a:pos x="T6" y="T7"/>
                  </a:cxn>
                  <a:cxn ang="0">
                    <a:pos x="T8" y="T9"/>
                  </a:cxn>
                </a:cxnLst>
                <a:rect l="0" t="0" r="r" b="b"/>
                <a:pathLst>
                  <a:path w="6" h="6">
                    <a:moveTo>
                      <a:pt x="6" y="6"/>
                    </a:moveTo>
                    <a:lnTo>
                      <a:pt x="6" y="2"/>
                    </a:lnTo>
                    <a:lnTo>
                      <a:pt x="6" y="0"/>
                    </a:lnTo>
                    <a:lnTo>
                      <a:pt x="0" y="0"/>
                    </a:lnTo>
                    <a:lnTo>
                      <a:pt x="6" y="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 name="Freeform 1465"/>
              <p:cNvSpPr>
                <a:spLocks/>
              </p:cNvSpPr>
              <p:nvPr/>
            </p:nvSpPr>
            <p:spPr bwMode="auto">
              <a:xfrm>
                <a:off x="4978400" y="2860675"/>
                <a:ext cx="6350" cy="12700"/>
              </a:xfrm>
              <a:custGeom>
                <a:avLst/>
                <a:gdLst>
                  <a:gd name="T0" fmla="*/ 4 w 4"/>
                  <a:gd name="T1" fmla="*/ 8 h 8"/>
                  <a:gd name="T2" fmla="*/ 4 w 4"/>
                  <a:gd name="T3" fmla="*/ 4 h 8"/>
                  <a:gd name="T4" fmla="*/ 0 w 4"/>
                  <a:gd name="T5" fmla="*/ 0 h 8"/>
                  <a:gd name="T6" fmla="*/ 4 w 4"/>
                  <a:gd name="T7" fmla="*/ 8 h 8"/>
                </a:gdLst>
                <a:ahLst/>
                <a:cxnLst>
                  <a:cxn ang="0">
                    <a:pos x="T0" y="T1"/>
                  </a:cxn>
                  <a:cxn ang="0">
                    <a:pos x="T2" y="T3"/>
                  </a:cxn>
                  <a:cxn ang="0">
                    <a:pos x="T4" y="T5"/>
                  </a:cxn>
                  <a:cxn ang="0">
                    <a:pos x="T6" y="T7"/>
                  </a:cxn>
                </a:cxnLst>
                <a:rect l="0" t="0" r="r" b="b"/>
                <a:pathLst>
                  <a:path w="4" h="8">
                    <a:moveTo>
                      <a:pt x="4" y="8"/>
                    </a:moveTo>
                    <a:lnTo>
                      <a:pt x="4" y="4"/>
                    </a:lnTo>
                    <a:lnTo>
                      <a:pt x="0" y="0"/>
                    </a:lnTo>
                    <a:lnTo>
                      <a:pt x="4"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 name="Freeform 1466"/>
              <p:cNvSpPr>
                <a:spLocks/>
              </p:cNvSpPr>
              <p:nvPr/>
            </p:nvSpPr>
            <p:spPr bwMode="auto">
              <a:xfrm>
                <a:off x="5124450" y="2832100"/>
                <a:ext cx="12700" cy="15875"/>
              </a:xfrm>
              <a:custGeom>
                <a:avLst/>
                <a:gdLst>
                  <a:gd name="T0" fmla="*/ 0 w 8"/>
                  <a:gd name="T1" fmla="*/ 8 h 10"/>
                  <a:gd name="T2" fmla="*/ 0 w 8"/>
                  <a:gd name="T3" fmla="*/ 10 h 10"/>
                  <a:gd name="T4" fmla="*/ 6 w 8"/>
                  <a:gd name="T5" fmla="*/ 10 h 10"/>
                  <a:gd name="T6" fmla="*/ 8 w 8"/>
                  <a:gd name="T7" fmla="*/ 4 h 10"/>
                  <a:gd name="T8" fmla="*/ 8 w 8"/>
                  <a:gd name="T9" fmla="*/ 2 h 10"/>
                  <a:gd name="T10" fmla="*/ 6 w 8"/>
                  <a:gd name="T11" fmla="*/ 0 h 10"/>
                  <a:gd name="T12" fmla="*/ 0 w 8"/>
                  <a:gd name="T13" fmla="*/ 8 h 10"/>
                </a:gdLst>
                <a:ahLst/>
                <a:cxnLst>
                  <a:cxn ang="0">
                    <a:pos x="T0" y="T1"/>
                  </a:cxn>
                  <a:cxn ang="0">
                    <a:pos x="T2" y="T3"/>
                  </a:cxn>
                  <a:cxn ang="0">
                    <a:pos x="T4" y="T5"/>
                  </a:cxn>
                  <a:cxn ang="0">
                    <a:pos x="T6" y="T7"/>
                  </a:cxn>
                  <a:cxn ang="0">
                    <a:pos x="T8" y="T9"/>
                  </a:cxn>
                  <a:cxn ang="0">
                    <a:pos x="T10" y="T11"/>
                  </a:cxn>
                  <a:cxn ang="0">
                    <a:pos x="T12" y="T13"/>
                  </a:cxn>
                </a:cxnLst>
                <a:rect l="0" t="0" r="r" b="b"/>
                <a:pathLst>
                  <a:path w="8" h="10">
                    <a:moveTo>
                      <a:pt x="0" y="8"/>
                    </a:moveTo>
                    <a:lnTo>
                      <a:pt x="0" y="10"/>
                    </a:lnTo>
                    <a:lnTo>
                      <a:pt x="6" y="10"/>
                    </a:lnTo>
                    <a:lnTo>
                      <a:pt x="8" y="4"/>
                    </a:lnTo>
                    <a:lnTo>
                      <a:pt x="8" y="2"/>
                    </a:lnTo>
                    <a:lnTo>
                      <a:pt x="6" y="0"/>
                    </a:lnTo>
                    <a:lnTo>
                      <a:pt x="0"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 name="Freeform 1467"/>
              <p:cNvSpPr>
                <a:spLocks/>
              </p:cNvSpPr>
              <p:nvPr/>
            </p:nvSpPr>
            <p:spPr bwMode="auto">
              <a:xfrm>
                <a:off x="5067300" y="2847975"/>
                <a:ext cx="9525" cy="12700"/>
              </a:xfrm>
              <a:custGeom>
                <a:avLst/>
                <a:gdLst>
                  <a:gd name="T0" fmla="*/ 0 w 6"/>
                  <a:gd name="T1" fmla="*/ 2 h 8"/>
                  <a:gd name="T2" fmla="*/ 2 w 6"/>
                  <a:gd name="T3" fmla="*/ 4 h 8"/>
                  <a:gd name="T4" fmla="*/ 6 w 6"/>
                  <a:gd name="T5" fmla="*/ 8 h 8"/>
                  <a:gd name="T6" fmla="*/ 6 w 6"/>
                  <a:gd name="T7" fmla="*/ 2 h 8"/>
                  <a:gd name="T8" fmla="*/ 6 w 6"/>
                  <a:gd name="T9" fmla="*/ 0 h 8"/>
                  <a:gd name="T10" fmla="*/ 2 w 6"/>
                  <a:gd name="T11" fmla="*/ 0 h 8"/>
                  <a:gd name="T12" fmla="*/ 0 w 6"/>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6" h="8">
                    <a:moveTo>
                      <a:pt x="0" y="2"/>
                    </a:moveTo>
                    <a:lnTo>
                      <a:pt x="2" y="4"/>
                    </a:lnTo>
                    <a:lnTo>
                      <a:pt x="6" y="8"/>
                    </a:lnTo>
                    <a:lnTo>
                      <a:pt x="6" y="2"/>
                    </a:lnTo>
                    <a:lnTo>
                      <a:pt x="6" y="0"/>
                    </a:lnTo>
                    <a:lnTo>
                      <a:pt x="2" y="0"/>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 name="Freeform 1468"/>
              <p:cNvSpPr>
                <a:spLocks/>
              </p:cNvSpPr>
              <p:nvPr/>
            </p:nvSpPr>
            <p:spPr bwMode="auto">
              <a:xfrm>
                <a:off x="5080000" y="2847975"/>
                <a:ext cx="9525" cy="12700"/>
              </a:xfrm>
              <a:custGeom>
                <a:avLst/>
                <a:gdLst>
                  <a:gd name="T0" fmla="*/ 0 w 6"/>
                  <a:gd name="T1" fmla="*/ 4 h 8"/>
                  <a:gd name="T2" fmla="*/ 0 w 6"/>
                  <a:gd name="T3" fmla="*/ 8 h 8"/>
                  <a:gd name="T4" fmla="*/ 2 w 6"/>
                  <a:gd name="T5" fmla="*/ 8 h 8"/>
                  <a:gd name="T6" fmla="*/ 6 w 6"/>
                  <a:gd name="T7" fmla="*/ 2 h 8"/>
                  <a:gd name="T8" fmla="*/ 6 w 6"/>
                  <a:gd name="T9" fmla="*/ 0 h 8"/>
                  <a:gd name="T10" fmla="*/ 2 w 6"/>
                  <a:gd name="T11" fmla="*/ 0 h 8"/>
                  <a:gd name="T12" fmla="*/ 0 w 6"/>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6" h="8">
                    <a:moveTo>
                      <a:pt x="0" y="4"/>
                    </a:moveTo>
                    <a:lnTo>
                      <a:pt x="0" y="8"/>
                    </a:lnTo>
                    <a:lnTo>
                      <a:pt x="2" y="8"/>
                    </a:lnTo>
                    <a:lnTo>
                      <a:pt x="6" y="2"/>
                    </a:lnTo>
                    <a:lnTo>
                      <a:pt x="6" y="0"/>
                    </a:lnTo>
                    <a:lnTo>
                      <a:pt x="2" y="0"/>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 name="Freeform 1469"/>
              <p:cNvSpPr>
                <a:spLocks/>
              </p:cNvSpPr>
              <p:nvPr/>
            </p:nvSpPr>
            <p:spPr bwMode="auto">
              <a:xfrm>
                <a:off x="6064250" y="2628900"/>
                <a:ext cx="22225" cy="38100"/>
              </a:xfrm>
              <a:custGeom>
                <a:avLst/>
                <a:gdLst>
                  <a:gd name="T0" fmla="*/ 0 w 14"/>
                  <a:gd name="T1" fmla="*/ 0 h 24"/>
                  <a:gd name="T2" fmla="*/ 6 w 14"/>
                  <a:gd name="T3" fmla="*/ 24 h 24"/>
                  <a:gd name="T4" fmla="*/ 10 w 14"/>
                  <a:gd name="T5" fmla="*/ 24 h 24"/>
                  <a:gd name="T6" fmla="*/ 14 w 14"/>
                  <a:gd name="T7" fmla="*/ 22 h 24"/>
                  <a:gd name="T8" fmla="*/ 14 w 14"/>
                  <a:gd name="T9" fmla="*/ 18 h 24"/>
                  <a:gd name="T10" fmla="*/ 14 w 14"/>
                  <a:gd name="T11" fmla="*/ 10 h 24"/>
                  <a:gd name="T12" fmla="*/ 8 w 14"/>
                  <a:gd name="T13" fmla="*/ 2 h 24"/>
                  <a:gd name="T14" fmla="*/ 0 w 14"/>
                  <a:gd name="T15" fmla="*/ 0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4">
                    <a:moveTo>
                      <a:pt x="0" y="0"/>
                    </a:moveTo>
                    <a:lnTo>
                      <a:pt x="6" y="24"/>
                    </a:lnTo>
                    <a:lnTo>
                      <a:pt x="10" y="24"/>
                    </a:lnTo>
                    <a:lnTo>
                      <a:pt x="14" y="22"/>
                    </a:lnTo>
                    <a:lnTo>
                      <a:pt x="14" y="18"/>
                    </a:lnTo>
                    <a:lnTo>
                      <a:pt x="14" y="10"/>
                    </a:lnTo>
                    <a:lnTo>
                      <a:pt x="8" y="2"/>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 name="Freeform 1470"/>
              <p:cNvSpPr>
                <a:spLocks/>
              </p:cNvSpPr>
              <p:nvPr/>
            </p:nvSpPr>
            <p:spPr bwMode="auto">
              <a:xfrm>
                <a:off x="5461000" y="2740025"/>
                <a:ext cx="9525" cy="9525"/>
              </a:xfrm>
              <a:custGeom>
                <a:avLst/>
                <a:gdLst>
                  <a:gd name="T0" fmla="*/ 0 w 6"/>
                  <a:gd name="T1" fmla="*/ 4 h 6"/>
                  <a:gd name="T2" fmla="*/ 6 w 6"/>
                  <a:gd name="T3" fmla="*/ 6 h 6"/>
                  <a:gd name="T4" fmla="*/ 6 w 6"/>
                  <a:gd name="T5" fmla="*/ 0 h 6"/>
                  <a:gd name="T6" fmla="*/ 4 w 6"/>
                  <a:gd name="T7" fmla="*/ 0 h 6"/>
                  <a:gd name="T8" fmla="*/ 0 w 6"/>
                  <a:gd name="T9" fmla="*/ 4 h 6"/>
                </a:gdLst>
                <a:ahLst/>
                <a:cxnLst>
                  <a:cxn ang="0">
                    <a:pos x="T0" y="T1"/>
                  </a:cxn>
                  <a:cxn ang="0">
                    <a:pos x="T2" y="T3"/>
                  </a:cxn>
                  <a:cxn ang="0">
                    <a:pos x="T4" y="T5"/>
                  </a:cxn>
                  <a:cxn ang="0">
                    <a:pos x="T6" y="T7"/>
                  </a:cxn>
                  <a:cxn ang="0">
                    <a:pos x="T8" y="T9"/>
                  </a:cxn>
                </a:cxnLst>
                <a:rect l="0" t="0" r="r" b="b"/>
                <a:pathLst>
                  <a:path w="6" h="6">
                    <a:moveTo>
                      <a:pt x="0" y="4"/>
                    </a:moveTo>
                    <a:lnTo>
                      <a:pt x="6" y="6"/>
                    </a:lnTo>
                    <a:lnTo>
                      <a:pt x="6" y="0"/>
                    </a:lnTo>
                    <a:lnTo>
                      <a:pt x="4" y="0"/>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 name="Freeform 1471"/>
              <p:cNvSpPr>
                <a:spLocks/>
              </p:cNvSpPr>
              <p:nvPr/>
            </p:nvSpPr>
            <p:spPr bwMode="auto">
              <a:xfrm>
                <a:off x="5759450" y="2536825"/>
                <a:ext cx="9525" cy="15875"/>
              </a:xfrm>
              <a:custGeom>
                <a:avLst/>
                <a:gdLst>
                  <a:gd name="T0" fmla="*/ 0 w 6"/>
                  <a:gd name="T1" fmla="*/ 10 h 10"/>
                  <a:gd name="T2" fmla="*/ 2 w 6"/>
                  <a:gd name="T3" fmla="*/ 10 h 10"/>
                  <a:gd name="T4" fmla="*/ 6 w 6"/>
                  <a:gd name="T5" fmla="*/ 8 h 10"/>
                  <a:gd name="T6" fmla="*/ 6 w 6"/>
                  <a:gd name="T7" fmla="*/ 4 h 10"/>
                  <a:gd name="T8" fmla="*/ 6 w 6"/>
                  <a:gd name="T9" fmla="*/ 0 h 10"/>
                  <a:gd name="T10" fmla="*/ 2 w 6"/>
                  <a:gd name="T11" fmla="*/ 0 h 10"/>
                  <a:gd name="T12" fmla="*/ 0 w 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0" y="10"/>
                    </a:moveTo>
                    <a:lnTo>
                      <a:pt x="2" y="10"/>
                    </a:lnTo>
                    <a:lnTo>
                      <a:pt x="6" y="8"/>
                    </a:lnTo>
                    <a:lnTo>
                      <a:pt x="6" y="4"/>
                    </a:lnTo>
                    <a:lnTo>
                      <a:pt x="6" y="0"/>
                    </a:lnTo>
                    <a:lnTo>
                      <a:pt x="2" y="0"/>
                    </a:lnTo>
                    <a:lnTo>
                      <a:pt x="0" y="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 name="Freeform 1472"/>
              <p:cNvSpPr>
                <a:spLocks noEditPoints="1"/>
              </p:cNvSpPr>
              <p:nvPr/>
            </p:nvSpPr>
            <p:spPr bwMode="auto">
              <a:xfrm>
                <a:off x="5292725" y="2089150"/>
                <a:ext cx="901700" cy="673100"/>
              </a:xfrm>
              <a:custGeom>
                <a:avLst/>
                <a:gdLst>
                  <a:gd name="T0" fmla="*/ 556 w 568"/>
                  <a:gd name="T1" fmla="*/ 380 h 424"/>
                  <a:gd name="T2" fmla="*/ 522 w 568"/>
                  <a:gd name="T3" fmla="*/ 342 h 424"/>
                  <a:gd name="T4" fmla="*/ 478 w 568"/>
                  <a:gd name="T5" fmla="*/ 296 h 424"/>
                  <a:gd name="T6" fmla="*/ 456 w 568"/>
                  <a:gd name="T7" fmla="*/ 304 h 424"/>
                  <a:gd name="T8" fmla="*/ 420 w 568"/>
                  <a:gd name="T9" fmla="*/ 288 h 424"/>
                  <a:gd name="T10" fmla="*/ 386 w 568"/>
                  <a:gd name="T11" fmla="*/ 272 h 424"/>
                  <a:gd name="T12" fmla="*/ 318 w 568"/>
                  <a:gd name="T13" fmla="*/ 26 h 424"/>
                  <a:gd name="T14" fmla="*/ 254 w 568"/>
                  <a:gd name="T15" fmla="*/ 20 h 424"/>
                  <a:gd name="T16" fmla="*/ 186 w 568"/>
                  <a:gd name="T17" fmla="*/ 6 h 424"/>
                  <a:gd name="T18" fmla="*/ 136 w 568"/>
                  <a:gd name="T19" fmla="*/ 14 h 424"/>
                  <a:gd name="T20" fmla="*/ 110 w 568"/>
                  <a:gd name="T21" fmla="*/ 20 h 424"/>
                  <a:gd name="T22" fmla="*/ 68 w 568"/>
                  <a:gd name="T23" fmla="*/ 64 h 424"/>
                  <a:gd name="T24" fmla="*/ 22 w 568"/>
                  <a:gd name="T25" fmla="*/ 82 h 424"/>
                  <a:gd name="T26" fmla="*/ 58 w 568"/>
                  <a:gd name="T27" fmla="*/ 110 h 424"/>
                  <a:gd name="T28" fmla="*/ 86 w 568"/>
                  <a:gd name="T29" fmla="*/ 118 h 424"/>
                  <a:gd name="T30" fmla="*/ 86 w 568"/>
                  <a:gd name="T31" fmla="*/ 134 h 424"/>
                  <a:gd name="T32" fmla="*/ 56 w 568"/>
                  <a:gd name="T33" fmla="*/ 136 h 424"/>
                  <a:gd name="T34" fmla="*/ 4 w 568"/>
                  <a:gd name="T35" fmla="*/ 144 h 424"/>
                  <a:gd name="T36" fmla="*/ 20 w 568"/>
                  <a:gd name="T37" fmla="*/ 174 h 424"/>
                  <a:gd name="T38" fmla="*/ 102 w 568"/>
                  <a:gd name="T39" fmla="*/ 174 h 424"/>
                  <a:gd name="T40" fmla="*/ 64 w 568"/>
                  <a:gd name="T41" fmla="*/ 216 h 424"/>
                  <a:gd name="T42" fmla="*/ 42 w 568"/>
                  <a:gd name="T43" fmla="*/ 232 h 424"/>
                  <a:gd name="T44" fmla="*/ 58 w 568"/>
                  <a:gd name="T45" fmla="*/ 262 h 424"/>
                  <a:gd name="T46" fmla="*/ 48 w 568"/>
                  <a:gd name="T47" fmla="*/ 278 h 424"/>
                  <a:gd name="T48" fmla="*/ 78 w 568"/>
                  <a:gd name="T49" fmla="*/ 288 h 424"/>
                  <a:gd name="T50" fmla="*/ 96 w 568"/>
                  <a:gd name="T51" fmla="*/ 314 h 424"/>
                  <a:gd name="T52" fmla="*/ 120 w 568"/>
                  <a:gd name="T53" fmla="*/ 310 h 424"/>
                  <a:gd name="T54" fmla="*/ 156 w 568"/>
                  <a:gd name="T55" fmla="*/ 326 h 424"/>
                  <a:gd name="T56" fmla="*/ 102 w 568"/>
                  <a:gd name="T57" fmla="*/ 388 h 424"/>
                  <a:gd name="T58" fmla="*/ 66 w 568"/>
                  <a:gd name="T59" fmla="*/ 408 h 424"/>
                  <a:gd name="T60" fmla="*/ 100 w 568"/>
                  <a:gd name="T61" fmla="*/ 398 h 424"/>
                  <a:gd name="T62" fmla="*/ 130 w 568"/>
                  <a:gd name="T63" fmla="*/ 386 h 424"/>
                  <a:gd name="T64" fmla="*/ 160 w 568"/>
                  <a:gd name="T65" fmla="*/ 350 h 424"/>
                  <a:gd name="T66" fmla="*/ 204 w 568"/>
                  <a:gd name="T67" fmla="*/ 316 h 424"/>
                  <a:gd name="T68" fmla="*/ 210 w 568"/>
                  <a:gd name="T69" fmla="*/ 280 h 424"/>
                  <a:gd name="T70" fmla="*/ 242 w 568"/>
                  <a:gd name="T71" fmla="*/ 252 h 424"/>
                  <a:gd name="T72" fmla="*/ 260 w 568"/>
                  <a:gd name="T73" fmla="*/ 260 h 424"/>
                  <a:gd name="T74" fmla="*/ 238 w 568"/>
                  <a:gd name="T75" fmla="*/ 300 h 424"/>
                  <a:gd name="T76" fmla="*/ 264 w 568"/>
                  <a:gd name="T77" fmla="*/ 288 h 424"/>
                  <a:gd name="T78" fmla="*/ 278 w 568"/>
                  <a:gd name="T79" fmla="*/ 272 h 424"/>
                  <a:gd name="T80" fmla="*/ 310 w 568"/>
                  <a:gd name="T81" fmla="*/ 268 h 424"/>
                  <a:gd name="T82" fmla="*/ 330 w 568"/>
                  <a:gd name="T83" fmla="*/ 286 h 424"/>
                  <a:gd name="T84" fmla="*/ 390 w 568"/>
                  <a:gd name="T85" fmla="*/ 296 h 424"/>
                  <a:gd name="T86" fmla="*/ 430 w 568"/>
                  <a:gd name="T87" fmla="*/ 308 h 424"/>
                  <a:gd name="T88" fmla="*/ 458 w 568"/>
                  <a:gd name="T89" fmla="*/ 340 h 424"/>
                  <a:gd name="T90" fmla="*/ 478 w 568"/>
                  <a:gd name="T91" fmla="*/ 372 h 424"/>
                  <a:gd name="T92" fmla="*/ 496 w 568"/>
                  <a:gd name="T93" fmla="*/ 386 h 424"/>
                  <a:gd name="T94" fmla="*/ 508 w 568"/>
                  <a:gd name="T95" fmla="*/ 370 h 424"/>
                  <a:gd name="T96" fmla="*/ 482 w 568"/>
                  <a:gd name="T97" fmla="*/ 362 h 424"/>
                  <a:gd name="T98" fmla="*/ 466 w 568"/>
                  <a:gd name="T99" fmla="*/ 340 h 424"/>
                  <a:gd name="T100" fmla="*/ 500 w 568"/>
                  <a:gd name="T101" fmla="*/ 342 h 424"/>
                  <a:gd name="T102" fmla="*/ 514 w 568"/>
                  <a:gd name="T103" fmla="*/ 364 h 424"/>
                  <a:gd name="T104" fmla="*/ 524 w 568"/>
                  <a:gd name="T105" fmla="*/ 382 h 424"/>
                  <a:gd name="T106" fmla="*/ 542 w 568"/>
                  <a:gd name="T107" fmla="*/ 406 h 424"/>
                  <a:gd name="T108" fmla="*/ 554 w 568"/>
                  <a:gd name="T109" fmla="*/ 418 h 424"/>
                  <a:gd name="T110" fmla="*/ 566 w 568"/>
                  <a:gd name="T111" fmla="*/ 396 h 424"/>
                  <a:gd name="T112" fmla="*/ 466 w 568"/>
                  <a:gd name="T113" fmla="*/ 326 h 424"/>
                  <a:gd name="T114" fmla="*/ 476 w 568"/>
                  <a:gd name="T115" fmla="*/ 31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68" h="424">
                    <a:moveTo>
                      <a:pt x="566" y="392"/>
                    </a:moveTo>
                    <a:lnTo>
                      <a:pt x="566" y="388"/>
                    </a:lnTo>
                    <a:lnTo>
                      <a:pt x="564" y="386"/>
                    </a:lnTo>
                    <a:lnTo>
                      <a:pt x="560" y="386"/>
                    </a:lnTo>
                    <a:lnTo>
                      <a:pt x="560" y="388"/>
                    </a:lnTo>
                    <a:lnTo>
                      <a:pt x="558" y="388"/>
                    </a:lnTo>
                    <a:lnTo>
                      <a:pt x="558" y="386"/>
                    </a:lnTo>
                    <a:lnTo>
                      <a:pt x="556" y="382"/>
                    </a:lnTo>
                    <a:lnTo>
                      <a:pt x="556" y="380"/>
                    </a:lnTo>
                    <a:lnTo>
                      <a:pt x="550" y="378"/>
                    </a:lnTo>
                    <a:lnTo>
                      <a:pt x="540" y="372"/>
                    </a:lnTo>
                    <a:lnTo>
                      <a:pt x="536" y="370"/>
                    </a:lnTo>
                    <a:lnTo>
                      <a:pt x="536" y="364"/>
                    </a:lnTo>
                    <a:lnTo>
                      <a:pt x="536" y="360"/>
                    </a:lnTo>
                    <a:lnTo>
                      <a:pt x="530" y="358"/>
                    </a:lnTo>
                    <a:lnTo>
                      <a:pt x="528" y="354"/>
                    </a:lnTo>
                    <a:lnTo>
                      <a:pt x="524" y="350"/>
                    </a:lnTo>
                    <a:lnTo>
                      <a:pt x="522" y="342"/>
                    </a:lnTo>
                    <a:lnTo>
                      <a:pt x="502" y="322"/>
                    </a:lnTo>
                    <a:lnTo>
                      <a:pt x="496" y="314"/>
                    </a:lnTo>
                    <a:lnTo>
                      <a:pt x="494" y="310"/>
                    </a:lnTo>
                    <a:lnTo>
                      <a:pt x="490" y="308"/>
                    </a:lnTo>
                    <a:lnTo>
                      <a:pt x="486" y="308"/>
                    </a:lnTo>
                    <a:lnTo>
                      <a:pt x="484" y="306"/>
                    </a:lnTo>
                    <a:lnTo>
                      <a:pt x="484" y="300"/>
                    </a:lnTo>
                    <a:lnTo>
                      <a:pt x="482" y="298"/>
                    </a:lnTo>
                    <a:lnTo>
                      <a:pt x="478" y="296"/>
                    </a:lnTo>
                    <a:lnTo>
                      <a:pt x="476" y="296"/>
                    </a:lnTo>
                    <a:lnTo>
                      <a:pt x="472" y="292"/>
                    </a:lnTo>
                    <a:lnTo>
                      <a:pt x="468" y="290"/>
                    </a:lnTo>
                    <a:lnTo>
                      <a:pt x="466" y="290"/>
                    </a:lnTo>
                    <a:lnTo>
                      <a:pt x="458" y="292"/>
                    </a:lnTo>
                    <a:lnTo>
                      <a:pt x="458" y="296"/>
                    </a:lnTo>
                    <a:lnTo>
                      <a:pt x="458" y="298"/>
                    </a:lnTo>
                    <a:lnTo>
                      <a:pt x="458" y="300"/>
                    </a:lnTo>
                    <a:lnTo>
                      <a:pt x="456" y="304"/>
                    </a:lnTo>
                    <a:lnTo>
                      <a:pt x="454" y="306"/>
                    </a:lnTo>
                    <a:lnTo>
                      <a:pt x="446" y="308"/>
                    </a:lnTo>
                    <a:lnTo>
                      <a:pt x="440" y="310"/>
                    </a:lnTo>
                    <a:lnTo>
                      <a:pt x="440" y="308"/>
                    </a:lnTo>
                    <a:lnTo>
                      <a:pt x="438" y="304"/>
                    </a:lnTo>
                    <a:lnTo>
                      <a:pt x="436" y="300"/>
                    </a:lnTo>
                    <a:lnTo>
                      <a:pt x="430" y="296"/>
                    </a:lnTo>
                    <a:lnTo>
                      <a:pt x="424" y="292"/>
                    </a:lnTo>
                    <a:lnTo>
                      <a:pt x="420" y="288"/>
                    </a:lnTo>
                    <a:lnTo>
                      <a:pt x="414" y="278"/>
                    </a:lnTo>
                    <a:lnTo>
                      <a:pt x="414" y="270"/>
                    </a:lnTo>
                    <a:lnTo>
                      <a:pt x="410" y="272"/>
                    </a:lnTo>
                    <a:lnTo>
                      <a:pt x="408" y="274"/>
                    </a:lnTo>
                    <a:lnTo>
                      <a:pt x="404" y="272"/>
                    </a:lnTo>
                    <a:lnTo>
                      <a:pt x="400" y="270"/>
                    </a:lnTo>
                    <a:lnTo>
                      <a:pt x="394" y="270"/>
                    </a:lnTo>
                    <a:lnTo>
                      <a:pt x="392" y="270"/>
                    </a:lnTo>
                    <a:lnTo>
                      <a:pt x="386" y="272"/>
                    </a:lnTo>
                    <a:lnTo>
                      <a:pt x="378" y="36"/>
                    </a:lnTo>
                    <a:lnTo>
                      <a:pt x="366" y="28"/>
                    </a:lnTo>
                    <a:lnTo>
                      <a:pt x="358" y="28"/>
                    </a:lnTo>
                    <a:lnTo>
                      <a:pt x="350" y="28"/>
                    </a:lnTo>
                    <a:lnTo>
                      <a:pt x="350" y="34"/>
                    </a:lnTo>
                    <a:lnTo>
                      <a:pt x="338" y="34"/>
                    </a:lnTo>
                    <a:lnTo>
                      <a:pt x="336" y="32"/>
                    </a:lnTo>
                    <a:lnTo>
                      <a:pt x="318" y="32"/>
                    </a:lnTo>
                    <a:lnTo>
                      <a:pt x="318" y="26"/>
                    </a:lnTo>
                    <a:lnTo>
                      <a:pt x="302" y="26"/>
                    </a:lnTo>
                    <a:lnTo>
                      <a:pt x="286" y="28"/>
                    </a:lnTo>
                    <a:lnTo>
                      <a:pt x="284" y="24"/>
                    </a:lnTo>
                    <a:lnTo>
                      <a:pt x="282" y="24"/>
                    </a:lnTo>
                    <a:lnTo>
                      <a:pt x="282" y="26"/>
                    </a:lnTo>
                    <a:lnTo>
                      <a:pt x="276" y="26"/>
                    </a:lnTo>
                    <a:lnTo>
                      <a:pt x="266" y="18"/>
                    </a:lnTo>
                    <a:lnTo>
                      <a:pt x="258" y="18"/>
                    </a:lnTo>
                    <a:lnTo>
                      <a:pt x="254" y="20"/>
                    </a:lnTo>
                    <a:lnTo>
                      <a:pt x="248" y="24"/>
                    </a:lnTo>
                    <a:lnTo>
                      <a:pt x="242" y="24"/>
                    </a:lnTo>
                    <a:lnTo>
                      <a:pt x="218" y="16"/>
                    </a:lnTo>
                    <a:lnTo>
                      <a:pt x="214" y="14"/>
                    </a:lnTo>
                    <a:lnTo>
                      <a:pt x="202" y="14"/>
                    </a:lnTo>
                    <a:lnTo>
                      <a:pt x="192" y="14"/>
                    </a:lnTo>
                    <a:lnTo>
                      <a:pt x="190" y="14"/>
                    </a:lnTo>
                    <a:lnTo>
                      <a:pt x="190" y="10"/>
                    </a:lnTo>
                    <a:lnTo>
                      <a:pt x="186" y="6"/>
                    </a:lnTo>
                    <a:lnTo>
                      <a:pt x="174" y="14"/>
                    </a:lnTo>
                    <a:lnTo>
                      <a:pt x="172" y="10"/>
                    </a:lnTo>
                    <a:lnTo>
                      <a:pt x="172" y="6"/>
                    </a:lnTo>
                    <a:lnTo>
                      <a:pt x="168" y="2"/>
                    </a:lnTo>
                    <a:lnTo>
                      <a:pt x="166" y="0"/>
                    </a:lnTo>
                    <a:lnTo>
                      <a:pt x="156" y="0"/>
                    </a:lnTo>
                    <a:lnTo>
                      <a:pt x="148" y="6"/>
                    </a:lnTo>
                    <a:lnTo>
                      <a:pt x="140" y="14"/>
                    </a:lnTo>
                    <a:lnTo>
                      <a:pt x="136" y="14"/>
                    </a:lnTo>
                    <a:lnTo>
                      <a:pt x="128" y="14"/>
                    </a:lnTo>
                    <a:lnTo>
                      <a:pt x="124" y="16"/>
                    </a:lnTo>
                    <a:lnTo>
                      <a:pt x="122" y="16"/>
                    </a:lnTo>
                    <a:lnTo>
                      <a:pt x="122" y="14"/>
                    </a:lnTo>
                    <a:lnTo>
                      <a:pt x="122" y="10"/>
                    </a:lnTo>
                    <a:lnTo>
                      <a:pt x="120" y="14"/>
                    </a:lnTo>
                    <a:lnTo>
                      <a:pt x="120" y="16"/>
                    </a:lnTo>
                    <a:lnTo>
                      <a:pt x="112" y="16"/>
                    </a:lnTo>
                    <a:lnTo>
                      <a:pt x="110" y="20"/>
                    </a:lnTo>
                    <a:lnTo>
                      <a:pt x="102" y="20"/>
                    </a:lnTo>
                    <a:lnTo>
                      <a:pt x="94" y="20"/>
                    </a:lnTo>
                    <a:lnTo>
                      <a:pt x="90" y="24"/>
                    </a:lnTo>
                    <a:lnTo>
                      <a:pt x="86" y="28"/>
                    </a:lnTo>
                    <a:lnTo>
                      <a:pt x="82" y="36"/>
                    </a:lnTo>
                    <a:lnTo>
                      <a:pt x="76" y="36"/>
                    </a:lnTo>
                    <a:lnTo>
                      <a:pt x="74" y="38"/>
                    </a:lnTo>
                    <a:lnTo>
                      <a:pt x="72" y="54"/>
                    </a:lnTo>
                    <a:lnTo>
                      <a:pt x="68" y="64"/>
                    </a:lnTo>
                    <a:lnTo>
                      <a:pt x="60" y="68"/>
                    </a:lnTo>
                    <a:lnTo>
                      <a:pt x="56" y="68"/>
                    </a:lnTo>
                    <a:lnTo>
                      <a:pt x="42" y="68"/>
                    </a:lnTo>
                    <a:lnTo>
                      <a:pt x="40" y="70"/>
                    </a:lnTo>
                    <a:lnTo>
                      <a:pt x="36" y="72"/>
                    </a:lnTo>
                    <a:lnTo>
                      <a:pt x="30" y="70"/>
                    </a:lnTo>
                    <a:lnTo>
                      <a:pt x="28" y="70"/>
                    </a:lnTo>
                    <a:lnTo>
                      <a:pt x="22" y="70"/>
                    </a:lnTo>
                    <a:lnTo>
                      <a:pt x="22" y="82"/>
                    </a:lnTo>
                    <a:lnTo>
                      <a:pt x="20" y="88"/>
                    </a:lnTo>
                    <a:lnTo>
                      <a:pt x="30" y="90"/>
                    </a:lnTo>
                    <a:lnTo>
                      <a:pt x="38" y="96"/>
                    </a:lnTo>
                    <a:lnTo>
                      <a:pt x="42" y="100"/>
                    </a:lnTo>
                    <a:lnTo>
                      <a:pt x="50" y="106"/>
                    </a:lnTo>
                    <a:lnTo>
                      <a:pt x="54" y="106"/>
                    </a:lnTo>
                    <a:lnTo>
                      <a:pt x="58" y="106"/>
                    </a:lnTo>
                    <a:lnTo>
                      <a:pt x="58" y="108"/>
                    </a:lnTo>
                    <a:lnTo>
                      <a:pt x="58" y="110"/>
                    </a:lnTo>
                    <a:lnTo>
                      <a:pt x="58" y="116"/>
                    </a:lnTo>
                    <a:lnTo>
                      <a:pt x="60" y="118"/>
                    </a:lnTo>
                    <a:lnTo>
                      <a:pt x="66" y="118"/>
                    </a:lnTo>
                    <a:lnTo>
                      <a:pt x="68" y="116"/>
                    </a:lnTo>
                    <a:lnTo>
                      <a:pt x="72" y="116"/>
                    </a:lnTo>
                    <a:lnTo>
                      <a:pt x="76" y="116"/>
                    </a:lnTo>
                    <a:lnTo>
                      <a:pt x="84" y="116"/>
                    </a:lnTo>
                    <a:lnTo>
                      <a:pt x="86" y="116"/>
                    </a:lnTo>
                    <a:lnTo>
                      <a:pt x="86" y="118"/>
                    </a:lnTo>
                    <a:lnTo>
                      <a:pt x="86" y="120"/>
                    </a:lnTo>
                    <a:lnTo>
                      <a:pt x="84" y="120"/>
                    </a:lnTo>
                    <a:lnTo>
                      <a:pt x="96" y="128"/>
                    </a:lnTo>
                    <a:lnTo>
                      <a:pt x="96" y="126"/>
                    </a:lnTo>
                    <a:lnTo>
                      <a:pt x="100" y="126"/>
                    </a:lnTo>
                    <a:lnTo>
                      <a:pt x="102" y="126"/>
                    </a:lnTo>
                    <a:lnTo>
                      <a:pt x="102" y="134"/>
                    </a:lnTo>
                    <a:lnTo>
                      <a:pt x="86" y="132"/>
                    </a:lnTo>
                    <a:lnTo>
                      <a:pt x="86" y="134"/>
                    </a:lnTo>
                    <a:lnTo>
                      <a:pt x="84" y="136"/>
                    </a:lnTo>
                    <a:lnTo>
                      <a:pt x="92" y="136"/>
                    </a:lnTo>
                    <a:lnTo>
                      <a:pt x="94" y="144"/>
                    </a:lnTo>
                    <a:lnTo>
                      <a:pt x="92" y="138"/>
                    </a:lnTo>
                    <a:lnTo>
                      <a:pt x="84" y="146"/>
                    </a:lnTo>
                    <a:lnTo>
                      <a:pt x="76" y="146"/>
                    </a:lnTo>
                    <a:lnTo>
                      <a:pt x="66" y="144"/>
                    </a:lnTo>
                    <a:lnTo>
                      <a:pt x="54" y="138"/>
                    </a:lnTo>
                    <a:lnTo>
                      <a:pt x="56" y="136"/>
                    </a:lnTo>
                    <a:lnTo>
                      <a:pt x="56" y="132"/>
                    </a:lnTo>
                    <a:lnTo>
                      <a:pt x="54" y="124"/>
                    </a:lnTo>
                    <a:lnTo>
                      <a:pt x="28" y="134"/>
                    </a:lnTo>
                    <a:lnTo>
                      <a:pt x="28" y="142"/>
                    </a:lnTo>
                    <a:lnTo>
                      <a:pt x="22" y="142"/>
                    </a:lnTo>
                    <a:lnTo>
                      <a:pt x="20" y="142"/>
                    </a:lnTo>
                    <a:lnTo>
                      <a:pt x="18" y="138"/>
                    </a:lnTo>
                    <a:lnTo>
                      <a:pt x="14" y="138"/>
                    </a:lnTo>
                    <a:lnTo>
                      <a:pt x="4" y="144"/>
                    </a:lnTo>
                    <a:lnTo>
                      <a:pt x="0" y="152"/>
                    </a:lnTo>
                    <a:lnTo>
                      <a:pt x="0" y="154"/>
                    </a:lnTo>
                    <a:lnTo>
                      <a:pt x="14" y="156"/>
                    </a:lnTo>
                    <a:lnTo>
                      <a:pt x="20" y="160"/>
                    </a:lnTo>
                    <a:lnTo>
                      <a:pt x="12" y="162"/>
                    </a:lnTo>
                    <a:lnTo>
                      <a:pt x="14" y="164"/>
                    </a:lnTo>
                    <a:lnTo>
                      <a:pt x="18" y="170"/>
                    </a:lnTo>
                    <a:lnTo>
                      <a:pt x="20" y="172"/>
                    </a:lnTo>
                    <a:lnTo>
                      <a:pt x="20" y="174"/>
                    </a:lnTo>
                    <a:lnTo>
                      <a:pt x="30" y="178"/>
                    </a:lnTo>
                    <a:lnTo>
                      <a:pt x="42" y="178"/>
                    </a:lnTo>
                    <a:lnTo>
                      <a:pt x="68" y="172"/>
                    </a:lnTo>
                    <a:lnTo>
                      <a:pt x="72" y="178"/>
                    </a:lnTo>
                    <a:lnTo>
                      <a:pt x="74" y="182"/>
                    </a:lnTo>
                    <a:lnTo>
                      <a:pt x="78" y="174"/>
                    </a:lnTo>
                    <a:lnTo>
                      <a:pt x="86" y="174"/>
                    </a:lnTo>
                    <a:lnTo>
                      <a:pt x="92" y="174"/>
                    </a:lnTo>
                    <a:lnTo>
                      <a:pt x="102" y="174"/>
                    </a:lnTo>
                    <a:lnTo>
                      <a:pt x="100" y="188"/>
                    </a:lnTo>
                    <a:lnTo>
                      <a:pt x="102" y="204"/>
                    </a:lnTo>
                    <a:lnTo>
                      <a:pt x="94" y="206"/>
                    </a:lnTo>
                    <a:lnTo>
                      <a:pt x="86" y="208"/>
                    </a:lnTo>
                    <a:lnTo>
                      <a:pt x="84" y="208"/>
                    </a:lnTo>
                    <a:lnTo>
                      <a:pt x="84" y="206"/>
                    </a:lnTo>
                    <a:lnTo>
                      <a:pt x="74" y="216"/>
                    </a:lnTo>
                    <a:lnTo>
                      <a:pt x="68" y="216"/>
                    </a:lnTo>
                    <a:lnTo>
                      <a:pt x="64" y="216"/>
                    </a:lnTo>
                    <a:lnTo>
                      <a:pt x="58" y="208"/>
                    </a:lnTo>
                    <a:lnTo>
                      <a:pt x="56" y="208"/>
                    </a:lnTo>
                    <a:lnTo>
                      <a:pt x="50" y="208"/>
                    </a:lnTo>
                    <a:lnTo>
                      <a:pt x="42" y="218"/>
                    </a:lnTo>
                    <a:lnTo>
                      <a:pt x="42" y="222"/>
                    </a:lnTo>
                    <a:lnTo>
                      <a:pt x="50" y="222"/>
                    </a:lnTo>
                    <a:lnTo>
                      <a:pt x="50" y="226"/>
                    </a:lnTo>
                    <a:lnTo>
                      <a:pt x="46" y="224"/>
                    </a:lnTo>
                    <a:lnTo>
                      <a:pt x="42" y="232"/>
                    </a:lnTo>
                    <a:lnTo>
                      <a:pt x="38" y="234"/>
                    </a:lnTo>
                    <a:lnTo>
                      <a:pt x="32" y="236"/>
                    </a:lnTo>
                    <a:lnTo>
                      <a:pt x="32" y="240"/>
                    </a:lnTo>
                    <a:lnTo>
                      <a:pt x="32" y="242"/>
                    </a:lnTo>
                    <a:lnTo>
                      <a:pt x="32" y="244"/>
                    </a:lnTo>
                    <a:lnTo>
                      <a:pt x="24" y="250"/>
                    </a:lnTo>
                    <a:lnTo>
                      <a:pt x="38" y="260"/>
                    </a:lnTo>
                    <a:lnTo>
                      <a:pt x="46" y="262"/>
                    </a:lnTo>
                    <a:lnTo>
                      <a:pt x="58" y="262"/>
                    </a:lnTo>
                    <a:lnTo>
                      <a:pt x="54" y="272"/>
                    </a:lnTo>
                    <a:lnTo>
                      <a:pt x="50" y="268"/>
                    </a:lnTo>
                    <a:lnTo>
                      <a:pt x="48" y="264"/>
                    </a:lnTo>
                    <a:lnTo>
                      <a:pt x="40" y="264"/>
                    </a:lnTo>
                    <a:lnTo>
                      <a:pt x="40" y="268"/>
                    </a:lnTo>
                    <a:lnTo>
                      <a:pt x="42" y="270"/>
                    </a:lnTo>
                    <a:lnTo>
                      <a:pt x="42" y="274"/>
                    </a:lnTo>
                    <a:lnTo>
                      <a:pt x="50" y="274"/>
                    </a:lnTo>
                    <a:lnTo>
                      <a:pt x="48" y="278"/>
                    </a:lnTo>
                    <a:lnTo>
                      <a:pt x="48" y="282"/>
                    </a:lnTo>
                    <a:lnTo>
                      <a:pt x="54" y="292"/>
                    </a:lnTo>
                    <a:lnTo>
                      <a:pt x="66" y="292"/>
                    </a:lnTo>
                    <a:lnTo>
                      <a:pt x="72" y="290"/>
                    </a:lnTo>
                    <a:lnTo>
                      <a:pt x="74" y="286"/>
                    </a:lnTo>
                    <a:lnTo>
                      <a:pt x="74" y="278"/>
                    </a:lnTo>
                    <a:lnTo>
                      <a:pt x="78" y="280"/>
                    </a:lnTo>
                    <a:lnTo>
                      <a:pt x="78" y="282"/>
                    </a:lnTo>
                    <a:lnTo>
                      <a:pt x="78" y="288"/>
                    </a:lnTo>
                    <a:lnTo>
                      <a:pt x="82" y="292"/>
                    </a:lnTo>
                    <a:lnTo>
                      <a:pt x="86" y="300"/>
                    </a:lnTo>
                    <a:lnTo>
                      <a:pt x="84" y="304"/>
                    </a:lnTo>
                    <a:lnTo>
                      <a:pt x="84" y="308"/>
                    </a:lnTo>
                    <a:lnTo>
                      <a:pt x="82" y="308"/>
                    </a:lnTo>
                    <a:lnTo>
                      <a:pt x="86" y="310"/>
                    </a:lnTo>
                    <a:lnTo>
                      <a:pt x="86" y="322"/>
                    </a:lnTo>
                    <a:lnTo>
                      <a:pt x="92" y="318"/>
                    </a:lnTo>
                    <a:lnTo>
                      <a:pt x="96" y="314"/>
                    </a:lnTo>
                    <a:lnTo>
                      <a:pt x="102" y="310"/>
                    </a:lnTo>
                    <a:lnTo>
                      <a:pt x="106" y="308"/>
                    </a:lnTo>
                    <a:lnTo>
                      <a:pt x="110" y="308"/>
                    </a:lnTo>
                    <a:lnTo>
                      <a:pt x="110" y="310"/>
                    </a:lnTo>
                    <a:lnTo>
                      <a:pt x="112" y="314"/>
                    </a:lnTo>
                    <a:lnTo>
                      <a:pt x="114" y="314"/>
                    </a:lnTo>
                    <a:lnTo>
                      <a:pt x="118" y="314"/>
                    </a:lnTo>
                    <a:lnTo>
                      <a:pt x="118" y="310"/>
                    </a:lnTo>
                    <a:lnTo>
                      <a:pt x="120" y="310"/>
                    </a:lnTo>
                    <a:lnTo>
                      <a:pt x="128" y="324"/>
                    </a:lnTo>
                    <a:lnTo>
                      <a:pt x="130" y="322"/>
                    </a:lnTo>
                    <a:lnTo>
                      <a:pt x="130" y="316"/>
                    </a:lnTo>
                    <a:lnTo>
                      <a:pt x="138" y="318"/>
                    </a:lnTo>
                    <a:lnTo>
                      <a:pt x="142" y="318"/>
                    </a:lnTo>
                    <a:lnTo>
                      <a:pt x="150" y="316"/>
                    </a:lnTo>
                    <a:lnTo>
                      <a:pt x="158" y="310"/>
                    </a:lnTo>
                    <a:lnTo>
                      <a:pt x="156" y="318"/>
                    </a:lnTo>
                    <a:lnTo>
                      <a:pt x="156" y="326"/>
                    </a:lnTo>
                    <a:lnTo>
                      <a:pt x="150" y="328"/>
                    </a:lnTo>
                    <a:lnTo>
                      <a:pt x="142" y="336"/>
                    </a:lnTo>
                    <a:lnTo>
                      <a:pt x="142" y="344"/>
                    </a:lnTo>
                    <a:lnTo>
                      <a:pt x="142" y="350"/>
                    </a:lnTo>
                    <a:lnTo>
                      <a:pt x="136" y="362"/>
                    </a:lnTo>
                    <a:lnTo>
                      <a:pt x="122" y="372"/>
                    </a:lnTo>
                    <a:lnTo>
                      <a:pt x="106" y="380"/>
                    </a:lnTo>
                    <a:lnTo>
                      <a:pt x="106" y="388"/>
                    </a:lnTo>
                    <a:lnTo>
                      <a:pt x="102" y="388"/>
                    </a:lnTo>
                    <a:lnTo>
                      <a:pt x="100" y="390"/>
                    </a:lnTo>
                    <a:lnTo>
                      <a:pt x="96" y="388"/>
                    </a:lnTo>
                    <a:lnTo>
                      <a:pt x="92" y="388"/>
                    </a:lnTo>
                    <a:lnTo>
                      <a:pt x="86" y="388"/>
                    </a:lnTo>
                    <a:lnTo>
                      <a:pt x="78" y="398"/>
                    </a:lnTo>
                    <a:lnTo>
                      <a:pt x="74" y="406"/>
                    </a:lnTo>
                    <a:lnTo>
                      <a:pt x="72" y="406"/>
                    </a:lnTo>
                    <a:lnTo>
                      <a:pt x="68" y="406"/>
                    </a:lnTo>
                    <a:lnTo>
                      <a:pt x="66" y="408"/>
                    </a:lnTo>
                    <a:lnTo>
                      <a:pt x="66" y="414"/>
                    </a:lnTo>
                    <a:lnTo>
                      <a:pt x="74" y="410"/>
                    </a:lnTo>
                    <a:lnTo>
                      <a:pt x="78" y="408"/>
                    </a:lnTo>
                    <a:lnTo>
                      <a:pt x="82" y="404"/>
                    </a:lnTo>
                    <a:lnTo>
                      <a:pt x="86" y="392"/>
                    </a:lnTo>
                    <a:lnTo>
                      <a:pt x="94" y="392"/>
                    </a:lnTo>
                    <a:lnTo>
                      <a:pt x="92" y="396"/>
                    </a:lnTo>
                    <a:lnTo>
                      <a:pt x="92" y="398"/>
                    </a:lnTo>
                    <a:lnTo>
                      <a:pt x="100" y="398"/>
                    </a:lnTo>
                    <a:lnTo>
                      <a:pt x="106" y="396"/>
                    </a:lnTo>
                    <a:lnTo>
                      <a:pt x="112" y="390"/>
                    </a:lnTo>
                    <a:lnTo>
                      <a:pt x="120" y="388"/>
                    </a:lnTo>
                    <a:lnTo>
                      <a:pt x="120" y="390"/>
                    </a:lnTo>
                    <a:lnTo>
                      <a:pt x="122" y="390"/>
                    </a:lnTo>
                    <a:lnTo>
                      <a:pt x="124" y="382"/>
                    </a:lnTo>
                    <a:lnTo>
                      <a:pt x="128" y="382"/>
                    </a:lnTo>
                    <a:lnTo>
                      <a:pt x="128" y="386"/>
                    </a:lnTo>
                    <a:lnTo>
                      <a:pt x="130" y="386"/>
                    </a:lnTo>
                    <a:lnTo>
                      <a:pt x="130" y="378"/>
                    </a:lnTo>
                    <a:lnTo>
                      <a:pt x="138" y="376"/>
                    </a:lnTo>
                    <a:lnTo>
                      <a:pt x="138" y="370"/>
                    </a:lnTo>
                    <a:lnTo>
                      <a:pt x="140" y="370"/>
                    </a:lnTo>
                    <a:lnTo>
                      <a:pt x="142" y="370"/>
                    </a:lnTo>
                    <a:lnTo>
                      <a:pt x="150" y="364"/>
                    </a:lnTo>
                    <a:lnTo>
                      <a:pt x="158" y="360"/>
                    </a:lnTo>
                    <a:lnTo>
                      <a:pt x="156" y="352"/>
                    </a:lnTo>
                    <a:lnTo>
                      <a:pt x="160" y="350"/>
                    </a:lnTo>
                    <a:lnTo>
                      <a:pt x="168" y="346"/>
                    </a:lnTo>
                    <a:lnTo>
                      <a:pt x="174" y="340"/>
                    </a:lnTo>
                    <a:lnTo>
                      <a:pt x="182" y="332"/>
                    </a:lnTo>
                    <a:lnTo>
                      <a:pt x="186" y="332"/>
                    </a:lnTo>
                    <a:lnTo>
                      <a:pt x="192" y="328"/>
                    </a:lnTo>
                    <a:lnTo>
                      <a:pt x="192" y="324"/>
                    </a:lnTo>
                    <a:lnTo>
                      <a:pt x="194" y="322"/>
                    </a:lnTo>
                    <a:lnTo>
                      <a:pt x="196" y="318"/>
                    </a:lnTo>
                    <a:lnTo>
                      <a:pt x="204" y="316"/>
                    </a:lnTo>
                    <a:lnTo>
                      <a:pt x="204" y="310"/>
                    </a:lnTo>
                    <a:lnTo>
                      <a:pt x="200" y="310"/>
                    </a:lnTo>
                    <a:lnTo>
                      <a:pt x="192" y="310"/>
                    </a:lnTo>
                    <a:lnTo>
                      <a:pt x="196" y="304"/>
                    </a:lnTo>
                    <a:lnTo>
                      <a:pt x="200" y="296"/>
                    </a:lnTo>
                    <a:lnTo>
                      <a:pt x="204" y="292"/>
                    </a:lnTo>
                    <a:lnTo>
                      <a:pt x="212" y="288"/>
                    </a:lnTo>
                    <a:lnTo>
                      <a:pt x="210" y="286"/>
                    </a:lnTo>
                    <a:lnTo>
                      <a:pt x="210" y="280"/>
                    </a:lnTo>
                    <a:lnTo>
                      <a:pt x="214" y="280"/>
                    </a:lnTo>
                    <a:lnTo>
                      <a:pt x="220" y="280"/>
                    </a:lnTo>
                    <a:lnTo>
                      <a:pt x="220" y="274"/>
                    </a:lnTo>
                    <a:lnTo>
                      <a:pt x="222" y="272"/>
                    </a:lnTo>
                    <a:lnTo>
                      <a:pt x="224" y="270"/>
                    </a:lnTo>
                    <a:lnTo>
                      <a:pt x="230" y="270"/>
                    </a:lnTo>
                    <a:lnTo>
                      <a:pt x="232" y="264"/>
                    </a:lnTo>
                    <a:lnTo>
                      <a:pt x="232" y="260"/>
                    </a:lnTo>
                    <a:lnTo>
                      <a:pt x="242" y="252"/>
                    </a:lnTo>
                    <a:lnTo>
                      <a:pt x="248" y="252"/>
                    </a:lnTo>
                    <a:lnTo>
                      <a:pt x="248" y="254"/>
                    </a:lnTo>
                    <a:lnTo>
                      <a:pt x="250" y="256"/>
                    </a:lnTo>
                    <a:lnTo>
                      <a:pt x="258" y="252"/>
                    </a:lnTo>
                    <a:lnTo>
                      <a:pt x="260" y="252"/>
                    </a:lnTo>
                    <a:lnTo>
                      <a:pt x="260" y="254"/>
                    </a:lnTo>
                    <a:lnTo>
                      <a:pt x="258" y="256"/>
                    </a:lnTo>
                    <a:lnTo>
                      <a:pt x="258" y="260"/>
                    </a:lnTo>
                    <a:lnTo>
                      <a:pt x="260" y="260"/>
                    </a:lnTo>
                    <a:lnTo>
                      <a:pt x="260" y="262"/>
                    </a:lnTo>
                    <a:lnTo>
                      <a:pt x="260" y="264"/>
                    </a:lnTo>
                    <a:lnTo>
                      <a:pt x="254" y="262"/>
                    </a:lnTo>
                    <a:lnTo>
                      <a:pt x="246" y="262"/>
                    </a:lnTo>
                    <a:lnTo>
                      <a:pt x="240" y="270"/>
                    </a:lnTo>
                    <a:lnTo>
                      <a:pt x="236" y="270"/>
                    </a:lnTo>
                    <a:lnTo>
                      <a:pt x="230" y="296"/>
                    </a:lnTo>
                    <a:lnTo>
                      <a:pt x="238" y="296"/>
                    </a:lnTo>
                    <a:lnTo>
                      <a:pt x="238" y="300"/>
                    </a:lnTo>
                    <a:lnTo>
                      <a:pt x="228" y="306"/>
                    </a:lnTo>
                    <a:lnTo>
                      <a:pt x="230" y="308"/>
                    </a:lnTo>
                    <a:lnTo>
                      <a:pt x="232" y="310"/>
                    </a:lnTo>
                    <a:lnTo>
                      <a:pt x="250" y="304"/>
                    </a:lnTo>
                    <a:lnTo>
                      <a:pt x="250" y="298"/>
                    </a:lnTo>
                    <a:lnTo>
                      <a:pt x="256" y="298"/>
                    </a:lnTo>
                    <a:lnTo>
                      <a:pt x="260" y="296"/>
                    </a:lnTo>
                    <a:lnTo>
                      <a:pt x="260" y="290"/>
                    </a:lnTo>
                    <a:lnTo>
                      <a:pt x="264" y="288"/>
                    </a:lnTo>
                    <a:lnTo>
                      <a:pt x="266" y="286"/>
                    </a:lnTo>
                    <a:lnTo>
                      <a:pt x="272" y="286"/>
                    </a:lnTo>
                    <a:lnTo>
                      <a:pt x="274" y="288"/>
                    </a:lnTo>
                    <a:lnTo>
                      <a:pt x="278" y="288"/>
                    </a:lnTo>
                    <a:lnTo>
                      <a:pt x="282" y="290"/>
                    </a:lnTo>
                    <a:lnTo>
                      <a:pt x="284" y="288"/>
                    </a:lnTo>
                    <a:lnTo>
                      <a:pt x="290" y="282"/>
                    </a:lnTo>
                    <a:lnTo>
                      <a:pt x="286" y="274"/>
                    </a:lnTo>
                    <a:lnTo>
                      <a:pt x="278" y="272"/>
                    </a:lnTo>
                    <a:lnTo>
                      <a:pt x="282" y="264"/>
                    </a:lnTo>
                    <a:lnTo>
                      <a:pt x="278" y="260"/>
                    </a:lnTo>
                    <a:lnTo>
                      <a:pt x="294" y="262"/>
                    </a:lnTo>
                    <a:lnTo>
                      <a:pt x="300" y="262"/>
                    </a:lnTo>
                    <a:lnTo>
                      <a:pt x="304" y="260"/>
                    </a:lnTo>
                    <a:lnTo>
                      <a:pt x="304" y="256"/>
                    </a:lnTo>
                    <a:lnTo>
                      <a:pt x="308" y="256"/>
                    </a:lnTo>
                    <a:lnTo>
                      <a:pt x="308" y="264"/>
                    </a:lnTo>
                    <a:lnTo>
                      <a:pt x="310" y="268"/>
                    </a:lnTo>
                    <a:lnTo>
                      <a:pt x="308" y="268"/>
                    </a:lnTo>
                    <a:lnTo>
                      <a:pt x="318" y="272"/>
                    </a:lnTo>
                    <a:lnTo>
                      <a:pt x="318" y="274"/>
                    </a:lnTo>
                    <a:lnTo>
                      <a:pt x="318" y="280"/>
                    </a:lnTo>
                    <a:lnTo>
                      <a:pt x="320" y="280"/>
                    </a:lnTo>
                    <a:lnTo>
                      <a:pt x="322" y="280"/>
                    </a:lnTo>
                    <a:lnTo>
                      <a:pt x="324" y="278"/>
                    </a:lnTo>
                    <a:lnTo>
                      <a:pt x="330" y="278"/>
                    </a:lnTo>
                    <a:lnTo>
                      <a:pt x="330" y="286"/>
                    </a:lnTo>
                    <a:lnTo>
                      <a:pt x="338" y="286"/>
                    </a:lnTo>
                    <a:lnTo>
                      <a:pt x="342" y="288"/>
                    </a:lnTo>
                    <a:lnTo>
                      <a:pt x="342" y="290"/>
                    </a:lnTo>
                    <a:lnTo>
                      <a:pt x="350" y="290"/>
                    </a:lnTo>
                    <a:lnTo>
                      <a:pt x="356" y="288"/>
                    </a:lnTo>
                    <a:lnTo>
                      <a:pt x="360" y="288"/>
                    </a:lnTo>
                    <a:lnTo>
                      <a:pt x="368" y="288"/>
                    </a:lnTo>
                    <a:lnTo>
                      <a:pt x="378" y="290"/>
                    </a:lnTo>
                    <a:lnTo>
                      <a:pt x="390" y="296"/>
                    </a:lnTo>
                    <a:lnTo>
                      <a:pt x="402" y="300"/>
                    </a:lnTo>
                    <a:lnTo>
                      <a:pt x="408" y="300"/>
                    </a:lnTo>
                    <a:lnTo>
                      <a:pt x="412" y="300"/>
                    </a:lnTo>
                    <a:lnTo>
                      <a:pt x="412" y="298"/>
                    </a:lnTo>
                    <a:lnTo>
                      <a:pt x="418" y="296"/>
                    </a:lnTo>
                    <a:lnTo>
                      <a:pt x="414" y="308"/>
                    </a:lnTo>
                    <a:lnTo>
                      <a:pt x="422" y="310"/>
                    </a:lnTo>
                    <a:lnTo>
                      <a:pt x="430" y="314"/>
                    </a:lnTo>
                    <a:lnTo>
                      <a:pt x="430" y="308"/>
                    </a:lnTo>
                    <a:lnTo>
                      <a:pt x="436" y="308"/>
                    </a:lnTo>
                    <a:lnTo>
                      <a:pt x="436" y="314"/>
                    </a:lnTo>
                    <a:lnTo>
                      <a:pt x="436" y="322"/>
                    </a:lnTo>
                    <a:lnTo>
                      <a:pt x="438" y="322"/>
                    </a:lnTo>
                    <a:lnTo>
                      <a:pt x="448" y="334"/>
                    </a:lnTo>
                    <a:lnTo>
                      <a:pt x="450" y="332"/>
                    </a:lnTo>
                    <a:lnTo>
                      <a:pt x="454" y="332"/>
                    </a:lnTo>
                    <a:lnTo>
                      <a:pt x="454" y="340"/>
                    </a:lnTo>
                    <a:lnTo>
                      <a:pt x="458" y="340"/>
                    </a:lnTo>
                    <a:lnTo>
                      <a:pt x="460" y="342"/>
                    </a:lnTo>
                    <a:lnTo>
                      <a:pt x="458" y="344"/>
                    </a:lnTo>
                    <a:lnTo>
                      <a:pt x="464" y="344"/>
                    </a:lnTo>
                    <a:lnTo>
                      <a:pt x="464" y="346"/>
                    </a:lnTo>
                    <a:lnTo>
                      <a:pt x="464" y="352"/>
                    </a:lnTo>
                    <a:lnTo>
                      <a:pt x="474" y="360"/>
                    </a:lnTo>
                    <a:lnTo>
                      <a:pt x="474" y="362"/>
                    </a:lnTo>
                    <a:lnTo>
                      <a:pt x="474" y="364"/>
                    </a:lnTo>
                    <a:lnTo>
                      <a:pt x="478" y="372"/>
                    </a:lnTo>
                    <a:lnTo>
                      <a:pt x="486" y="380"/>
                    </a:lnTo>
                    <a:lnTo>
                      <a:pt x="486" y="382"/>
                    </a:lnTo>
                    <a:lnTo>
                      <a:pt x="490" y="382"/>
                    </a:lnTo>
                    <a:lnTo>
                      <a:pt x="490" y="386"/>
                    </a:lnTo>
                    <a:lnTo>
                      <a:pt x="492" y="386"/>
                    </a:lnTo>
                    <a:lnTo>
                      <a:pt x="492" y="382"/>
                    </a:lnTo>
                    <a:lnTo>
                      <a:pt x="492" y="380"/>
                    </a:lnTo>
                    <a:lnTo>
                      <a:pt x="500" y="382"/>
                    </a:lnTo>
                    <a:lnTo>
                      <a:pt x="496" y="386"/>
                    </a:lnTo>
                    <a:lnTo>
                      <a:pt x="496" y="388"/>
                    </a:lnTo>
                    <a:lnTo>
                      <a:pt x="504" y="390"/>
                    </a:lnTo>
                    <a:lnTo>
                      <a:pt x="502" y="380"/>
                    </a:lnTo>
                    <a:lnTo>
                      <a:pt x="504" y="380"/>
                    </a:lnTo>
                    <a:lnTo>
                      <a:pt x="504" y="382"/>
                    </a:lnTo>
                    <a:lnTo>
                      <a:pt x="508" y="382"/>
                    </a:lnTo>
                    <a:lnTo>
                      <a:pt x="510" y="378"/>
                    </a:lnTo>
                    <a:lnTo>
                      <a:pt x="510" y="370"/>
                    </a:lnTo>
                    <a:lnTo>
                      <a:pt x="508" y="370"/>
                    </a:lnTo>
                    <a:lnTo>
                      <a:pt x="504" y="370"/>
                    </a:lnTo>
                    <a:lnTo>
                      <a:pt x="508" y="370"/>
                    </a:lnTo>
                    <a:lnTo>
                      <a:pt x="504" y="368"/>
                    </a:lnTo>
                    <a:lnTo>
                      <a:pt x="500" y="368"/>
                    </a:lnTo>
                    <a:lnTo>
                      <a:pt x="500" y="378"/>
                    </a:lnTo>
                    <a:lnTo>
                      <a:pt x="490" y="376"/>
                    </a:lnTo>
                    <a:lnTo>
                      <a:pt x="490" y="370"/>
                    </a:lnTo>
                    <a:lnTo>
                      <a:pt x="486" y="362"/>
                    </a:lnTo>
                    <a:lnTo>
                      <a:pt x="482" y="362"/>
                    </a:lnTo>
                    <a:lnTo>
                      <a:pt x="486" y="358"/>
                    </a:lnTo>
                    <a:lnTo>
                      <a:pt x="486" y="350"/>
                    </a:lnTo>
                    <a:lnTo>
                      <a:pt x="482" y="350"/>
                    </a:lnTo>
                    <a:lnTo>
                      <a:pt x="482" y="346"/>
                    </a:lnTo>
                    <a:lnTo>
                      <a:pt x="482" y="344"/>
                    </a:lnTo>
                    <a:lnTo>
                      <a:pt x="476" y="342"/>
                    </a:lnTo>
                    <a:lnTo>
                      <a:pt x="466" y="340"/>
                    </a:lnTo>
                    <a:lnTo>
                      <a:pt x="464" y="340"/>
                    </a:lnTo>
                    <a:lnTo>
                      <a:pt x="466" y="340"/>
                    </a:lnTo>
                    <a:lnTo>
                      <a:pt x="478" y="334"/>
                    </a:lnTo>
                    <a:lnTo>
                      <a:pt x="478" y="336"/>
                    </a:lnTo>
                    <a:lnTo>
                      <a:pt x="482" y="340"/>
                    </a:lnTo>
                    <a:lnTo>
                      <a:pt x="478" y="332"/>
                    </a:lnTo>
                    <a:lnTo>
                      <a:pt x="482" y="324"/>
                    </a:lnTo>
                    <a:lnTo>
                      <a:pt x="490" y="336"/>
                    </a:lnTo>
                    <a:lnTo>
                      <a:pt x="496" y="336"/>
                    </a:lnTo>
                    <a:lnTo>
                      <a:pt x="496" y="342"/>
                    </a:lnTo>
                    <a:lnTo>
                      <a:pt x="500" y="342"/>
                    </a:lnTo>
                    <a:lnTo>
                      <a:pt x="504" y="342"/>
                    </a:lnTo>
                    <a:lnTo>
                      <a:pt x="504" y="344"/>
                    </a:lnTo>
                    <a:lnTo>
                      <a:pt x="502" y="344"/>
                    </a:lnTo>
                    <a:lnTo>
                      <a:pt x="504" y="350"/>
                    </a:lnTo>
                    <a:lnTo>
                      <a:pt x="508" y="354"/>
                    </a:lnTo>
                    <a:lnTo>
                      <a:pt x="508" y="358"/>
                    </a:lnTo>
                    <a:lnTo>
                      <a:pt x="508" y="360"/>
                    </a:lnTo>
                    <a:lnTo>
                      <a:pt x="508" y="364"/>
                    </a:lnTo>
                    <a:lnTo>
                      <a:pt x="514" y="364"/>
                    </a:lnTo>
                    <a:lnTo>
                      <a:pt x="518" y="376"/>
                    </a:lnTo>
                    <a:lnTo>
                      <a:pt x="514" y="378"/>
                    </a:lnTo>
                    <a:lnTo>
                      <a:pt x="512" y="380"/>
                    </a:lnTo>
                    <a:lnTo>
                      <a:pt x="514" y="382"/>
                    </a:lnTo>
                    <a:lnTo>
                      <a:pt x="518" y="382"/>
                    </a:lnTo>
                    <a:lnTo>
                      <a:pt x="518" y="378"/>
                    </a:lnTo>
                    <a:lnTo>
                      <a:pt x="520" y="380"/>
                    </a:lnTo>
                    <a:lnTo>
                      <a:pt x="524" y="380"/>
                    </a:lnTo>
                    <a:lnTo>
                      <a:pt x="524" y="382"/>
                    </a:lnTo>
                    <a:lnTo>
                      <a:pt x="522" y="386"/>
                    </a:lnTo>
                    <a:lnTo>
                      <a:pt x="528" y="382"/>
                    </a:lnTo>
                    <a:lnTo>
                      <a:pt x="528" y="400"/>
                    </a:lnTo>
                    <a:lnTo>
                      <a:pt x="530" y="398"/>
                    </a:lnTo>
                    <a:lnTo>
                      <a:pt x="532" y="396"/>
                    </a:lnTo>
                    <a:lnTo>
                      <a:pt x="538" y="410"/>
                    </a:lnTo>
                    <a:lnTo>
                      <a:pt x="540" y="408"/>
                    </a:lnTo>
                    <a:lnTo>
                      <a:pt x="542" y="410"/>
                    </a:lnTo>
                    <a:lnTo>
                      <a:pt x="542" y="406"/>
                    </a:lnTo>
                    <a:lnTo>
                      <a:pt x="546" y="400"/>
                    </a:lnTo>
                    <a:lnTo>
                      <a:pt x="546" y="404"/>
                    </a:lnTo>
                    <a:lnTo>
                      <a:pt x="546" y="410"/>
                    </a:lnTo>
                    <a:lnTo>
                      <a:pt x="540" y="416"/>
                    </a:lnTo>
                    <a:lnTo>
                      <a:pt x="542" y="418"/>
                    </a:lnTo>
                    <a:lnTo>
                      <a:pt x="542" y="422"/>
                    </a:lnTo>
                    <a:lnTo>
                      <a:pt x="548" y="424"/>
                    </a:lnTo>
                    <a:lnTo>
                      <a:pt x="554" y="424"/>
                    </a:lnTo>
                    <a:lnTo>
                      <a:pt x="554" y="418"/>
                    </a:lnTo>
                    <a:lnTo>
                      <a:pt x="558" y="416"/>
                    </a:lnTo>
                    <a:lnTo>
                      <a:pt x="560" y="414"/>
                    </a:lnTo>
                    <a:lnTo>
                      <a:pt x="566" y="408"/>
                    </a:lnTo>
                    <a:lnTo>
                      <a:pt x="566" y="406"/>
                    </a:lnTo>
                    <a:lnTo>
                      <a:pt x="566" y="404"/>
                    </a:lnTo>
                    <a:lnTo>
                      <a:pt x="566" y="400"/>
                    </a:lnTo>
                    <a:lnTo>
                      <a:pt x="566" y="398"/>
                    </a:lnTo>
                    <a:lnTo>
                      <a:pt x="568" y="396"/>
                    </a:lnTo>
                    <a:lnTo>
                      <a:pt x="566" y="396"/>
                    </a:lnTo>
                    <a:lnTo>
                      <a:pt x="566" y="392"/>
                    </a:lnTo>
                    <a:close/>
                    <a:moveTo>
                      <a:pt x="476" y="354"/>
                    </a:moveTo>
                    <a:lnTo>
                      <a:pt x="478" y="358"/>
                    </a:lnTo>
                    <a:lnTo>
                      <a:pt x="482" y="360"/>
                    </a:lnTo>
                    <a:lnTo>
                      <a:pt x="476" y="358"/>
                    </a:lnTo>
                    <a:lnTo>
                      <a:pt x="474" y="354"/>
                    </a:lnTo>
                    <a:lnTo>
                      <a:pt x="476" y="354"/>
                    </a:lnTo>
                    <a:close/>
                    <a:moveTo>
                      <a:pt x="466" y="324"/>
                    </a:moveTo>
                    <a:lnTo>
                      <a:pt x="466" y="326"/>
                    </a:lnTo>
                    <a:lnTo>
                      <a:pt x="458" y="328"/>
                    </a:lnTo>
                    <a:lnTo>
                      <a:pt x="458" y="322"/>
                    </a:lnTo>
                    <a:lnTo>
                      <a:pt x="458" y="318"/>
                    </a:lnTo>
                    <a:lnTo>
                      <a:pt x="460" y="318"/>
                    </a:lnTo>
                    <a:lnTo>
                      <a:pt x="466" y="322"/>
                    </a:lnTo>
                    <a:lnTo>
                      <a:pt x="466" y="324"/>
                    </a:lnTo>
                    <a:close/>
                    <a:moveTo>
                      <a:pt x="478" y="314"/>
                    </a:moveTo>
                    <a:lnTo>
                      <a:pt x="478" y="316"/>
                    </a:lnTo>
                    <a:lnTo>
                      <a:pt x="476" y="316"/>
                    </a:lnTo>
                    <a:lnTo>
                      <a:pt x="476" y="314"/>
                    </a:lnTo>
                    <a:lnTo>
                      <a:pt x="476" y="310"/>
                    </a:lnTo>
                    <a:lnTo>
                      <a:pt x="478" y="310"/>
                    </a:lnTo>
                    <a:lnTo>
                      <a:pt x="478" y="314"/>
                    </a:lnTo>
                    <a:close/>
                  </a:path>
                </a:pathLst>
              </a:custGeom>
              <a:solidFill>
                <a:srgbClr val="62B4C0"/>
              </a:solid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 name="Freeform 1473"/>
              <p:cNvSpPr>
                <a:spLocks/>
              </p:cNvSpPr>
              <p:nvPr/>
            </p:nvSpPr>
            <p:spPr bwMode="auto">
              <a:xfrm>
                <a:off x="5588000" y="2632075"/>
                <a:ext cx="60325" cy="34925"/>
              </a:xfrm>
              <a:custGeom>
                <a:avLst/>
                <a:gdLst>
                  <a:gd name="T0" fmla="*/ 34 w 38"/>
                  <a:gd name="T1" fmla="*/ 4 h 22"/>
                  <a:gd name="T2" fmla="*/ 28 w 38"/>
                  <a:gd name="T3" fmla="*/ 2 h 22"/>
                  <a:gd name="T4" fmla="*/ 24 w 38"/>
                  <a:gd name="T5" fmla="*/ 0 h 22"/>
                  <a:gd name="T6" fmla="*/ 24 w 38"/>
                  <a:gd name="T7" fmla="*/ 2 h 22"/>
                  <a:gd name="T8" fmla="*/ 16 w 38"/>
                  <a:gd name="T9" fmla="*/ 2 h 22"/>
                  <a:gd name="T10" fmla="*/ 10 w 38"/>
                  <a:gd name="T11" fmla="*/ 2 h 22"/>
                  <a:gd name="T12" fmla="*/ 10 w 38"/>
                  <a:gd name="T13" fmla="*/ 4 h 22"/>
                  <a:gd name="T14" fmla="*/ 14 w 38"/>
                  <a:gd name="T15" fmla="*/ 8 h 22"/>
                  <a:gd name="T16" fmla="*/ 0 w 38"/>
                  <a:gd name="T17" fmla="*/ 10 h 22"/>
                  <a:gd name="T18" fmla="*/ 4 w 38"/>
                  <a:gd name="T19" fmla="*/ 20 h 22"/>
                  <a:gd name="T20" fmla="*/ 8 w 38"/>
                  <a:gd name="T21" fmla="*/ 20 h 22"/>
                  <a:gd name="T22" fmla="*/ 10 w 38"/>
                  <a:gd name="T23" fmla="*/ 20 h 22"/>
                  <a:gd name="T24" fmla="*/ 14 w 38"/>
                  <a:gd name="T25" fmla="*/ 22 h 22"/>
                  <a:gd name="T26" fmla="*/ 18 w 38"/>
                  <a:gd name="T27" fmla="*/ 22 h 22"/>
                  <a:gd name="T28" fmla="*/ 20 w 38"/>
                  <a:gd name="T29" fmla="*/ 20 h 22"/>
                  <a:gd name="T30" fmla="*/ 24 w 38"/>
                  <a:gd name="T31" fmla="*/ 20 h 22"/>
                  <a:gd name="T32" fmla="*/ 24 w 38"/>
                  <a:gd name="T33" fmla="*/ 22 h 22"/>
                  <a:gd name="T34" fmla="*/ 26 w 38"/>
                  <a:gd name="T35" fmla="*/ 22 h 22"/>
                  <a:gd name="T36" fmla="*/ 26 w 38"/>
                  <a:gd name="T37" fmla="*/ 20 h 22"/>
                  <a:gd name="T38" fmla="*/ 24 w 38"/>
                  <a:gd name="T39" fmla="*/ 18 h 22"/>
                  <a:gd name="T40" fmla="*/ 34 w 38"/>
                  <a:gd name="T41" fmla="*/ 18 h 22"/>
                  <a:gd name="T42" fmla="*/ 32 w 38"/>
                  <a:gd name="T43" fmla="*/ 16 h 22"/>
                  <a:gd name="T44" fmla="*/ 28 w 38"/>
                  <a:gd name="T45" fmla="*/ 12 h 22"/>
                  <a:gd name="T46" fmla="*/ 38 w 38"/>
                  <a:gd name="T47" fmla="*/ 12 h 22"/>
                  <a:gd name="T48" fmla="*/ 34 w 38"/>
                  <a:gd name="T49"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 h="22">
                    <a:moveTo>
                      <a:pt x="34" y="4"/>
                    </a:moveTo>
                    <a:lnTo>
                      <a:pt x="28" y="2"/>
                    </a:lnTo>
                    <a:lnTo>
                      <a:pt x="24" y="0"/>
                    </a:lnTo>
                    <a:lnTo>
                      <a:pt x="24" y="2"/>
                    </a:lnTo>
                    <a:lnTo>
                      <a:pt x="16" y="2"/>
                    </a:lnTo>
                    <a:lnTo>
                      <a:pt x="10" y="2"/>
                    </a:lnTo>
                    <a:lnTo>
                      <a:pt x="10" y="4"/>
                    </a:lnTo>
                    <a:lnTo>
                      <a:pt x="14" y="8"/>
                    </a:lnTo>
                    <a:lnTo>
                      <a:pt x="0" y="10"/>
                    </a:lnTo>
                    <a:lnTo>
                      <a:pt x="4" y="20"/>
                    </a:lnTo>
                    <a:lnTo>
                      <a:pt x="8" y="20"/>
                    </a:lnTo>
                    <a:lnTo>
                      <a:pt x="10" y="20"/>
                    </a:lnTo>
                    <a:lnTo>
                      <a:pt x="14" y="22"/>
                    </a:lnTo>
                    <a:lnTo>
                      <a:pt x="18" y="22"/>
                    </a:lnTo>
                    <a:lnTo>
                      <a:pt x="20" y="20"/>
                    </a:lnTo>
                    <a:lnTo>
                      <a:pt x="24" y="20"/>
                    </a:lnTo>
                    <a:lnTo>
                      <a:pt x="24" y="22"/>
                    </a:lnTo>
                    <a:lnTo>
                      <a:pt x="26" y="22"/>
                    </a:lnTo>
                    <a:lnTo>
                      <a:pt x="26" y="20"/>
                    </a:lnTo>
                    <a:lnTo>
                      <a:pt x="24" y="18"/>
                    </a:lnTo>
                    <a:lnTo>
                      <a:pt x="34" y="18"/>
                    </a:lnTo>
                    <a:lnTo>
                      <a:pt x="32" y="16"/>
                    </a:lnTo>
                    <a:lnTo>
                      <a:pt x="28" y="12"/>
                    </a:lnTo>
                    <a:lnTo>
                      <a:pt x="38" y="12"/>
                    </a:lnTo>
                    <a:lnTo>
                      <a:pt x="34"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 name="Freeform 1474"/>
              <p:cNvSpPr>
                <a:spLocks/>
              </p:cNvSpPr>
              <p:nvPr/>
            </p:nvSpPr>
            <p:spPr bwMode="auto">
              <a:xfrm>
                <a:off x="5626100" y="2606675"/>
                <a:ext cx="22225" cy="22225"/>
              </a:xfrm>
              <a:custGeom>
                <a:avLst/>
                <a:gdLst>
                  <a:gd name="T0" fmla="*/ 2 w 14"/>
                  <a:gd name="T1" fmla="*/ 8 h 14"/>
                  <a:gd name="T2" fmla="*/ 0 w 14"/>
                  <a:gd name="T3" fmla="*/ 14 h 14"/>
                  <a:gd name="T4" fmla="*/ 2 w 14"/>
                  <a:gd name="T5" fmla="*/ 14 h 14"/>
                  <a:gd name="T6" fmla="*/ 8 w 14"/>
                  <a:gd name="T7" fmla="*/ 8 h 14"/>
                  <a:gd name="T8" fmla="*/ 14 w 14"/>
                  <a:gd name="T9" fmla="*/ 6 h 14"/>
                  <a:gd name="T10" fmla="*/ 4 w 14"/>
                  <a:gd name="T11" fmla="*/ 0 h 14"/>
                  <a:gd name="T12" fmla="*/ 2 w 14"/>
                  <a:gd name="T13" fmla="*/ 8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2" y="8"/>
                    </a:moveTo>
                    <a:lnTo>
                      <a:pt x="0" y="14"/>
                    </a:lnTo>
                    <a:lnTo>
                      <a:pt x="2" y="14"/>
                    </a:lnTo>
                    <a:lnTo>
                      <a:pt x="8" y="8"/>
                    </a:lnTo>
                    <a:lnTo>
                      <a:pt x="14" y="6"/>
                    </a:lnTo>
                    <a:lnTo>
                      <a:pt x="4" y="0"/>
                    </a:lnTo>
                    <a:lnTo>
                      <a:pt x="2"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 name="Freeform 1475"/>
              <p:cNvSpPr>
                <a:spLocks/>
              </p:cNvSpPr>
              <p:nvPr/>
            </p:nvSpPr>
            <p:spPr bwMode="auto">
              <a:xfrm>
                <a:off x="6035675" y="2663825"/>
                <a:ext cx="6350" cy="9525"/>
              </a:xfrm>
              <a:custGeom>
                <a:avLst/>
                <a:gdLst>
                  <a:gd name="T0" fmla="*/ 4 w 4"/>
                  <a:gd name="T1" fmla="*/ 6 h 6"/>
                  <a:gd name="T2" fmla="*/ 4 w 4"/>
                  <a:gd name="T3" fmla="*/ 2 h 6"/>
                  <a:gd name="T4" fmla="*/ 0 w 4"/>
                  <a:gd name="T5" fmla="*/ 0 h 6"/>
                  <a:gd name="T6" fmla="*/ 4 w 4"/>
                  <a:gd name="T7" fmla="*/ 6 h 6"/>
                </a:gdLst>
                <a:ahLst/>
                <a:cxnLst>
                  <a:cxn ang="0">
                    <a:pos x="T0" y="T1"/>
                  </a:cxn>
                  <a:cxn ang="0">
                    <a:pos x="T2" y="T3"/>
                  </a:cxn>
                  <a:cxn ang="0">
                    <a:pos x="T4" y="T5"/>
                  </a:cxn>
                  <a:cxn ang="0">
                    <a:pos x="T6" y="T7"/>
                  </a:cxn>
                </a:cxnLst>
                <a:rect l="0" t="0" r="r" b="b"/>
                <a:pathLst>
                  <a:path w="4" h="6">
                    <a:moveTo>
                      <a:pt x="4" y="6"/>
                    </a:moveTo>
                    <a:lnTo>
                      <a:pt x="4" y="2"/>
                    </a:lnTo>
                    <a:lnTo>
                      <a:pt x="0" y="0"/>
                    </a:lnTo>
                    <a:lnTo>
                      <a:pt x="4" y="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 name="Freeform 1476"/>
              <p:cNvSpPr>
                <a:spLocks/>
              </p:cNvSpPr>
              <p:nvPr/>
            </p:nvSpPr>
            <p:spPr bwMode="auto">
              <a:xfrm>
                <a:off x="6092825" y="2701925"/>
                <a:ext cx="53975" cy="60325"/>
              </a:xfrm>
              <a:custGeom>
                <a:avLst/>
                <a:gdLst>
                  <a:gd name="T0" fmla="*/ 8 w 34"/>
                  <a:gd name="T1" fmla="*/ 10 h 38"/>
                  <a:gd name="T2" fmla="*/ 8 w 34"/>
                  <a:gd name="T3" fmla="*/ 14 h 38"/>
                  <a:gd name="T4" fmla="*/ 10 w 34"/>
                  <a:gd name="T5" fmla="*/ 14 h 38"/>
                  <a:gd name="T6" fmla="*/ 14 w 34"/>
                  <a:gd name="T7" fmla="*/ 12 h 38"/>
                  <a:gd name="T8" fmla="*/ 14 w 34"/>
                  <a:gd name="T9" fmla="*/ 18 h 38"/>
                  <a:gd name="T10" fmla="*/ 14 w 34"/>
                  <a:gd name="T11" fmla="*/ 22 h 38"/>
                  <a:gd name="T12" fmla="*/ 26 w 34"/>
                  <a:gd name="T13" fmla="*/ 30 h 38"/>
                  <a:gd name="T14" fmla="*/ 26 w 34"/>
                  <a:gd name="T15" fmla="*/ 32 h 38"/>
                  <a:gd name="T16" fmla="*/ 26 w 34"/>
                  <a:gd name="T17" fmla="*/ 38 h 38"/>
                  <a:gd name="T18" fmla="*/ 34 w 34"/>
                  <a:gd name="T19" fmla="*/ 38 h 38"/>
                  <a:gd name="T20" fmla="*/ 28 w 34"/>
                  <a:gd name="T21" fmla="*/ 24 h 38"/>
                  <a:gd name="T22" fmla="*/ 32 w 34"/>
                  <a:gd name="T23" fmla="*/ 24 h 38"/>
                  <a:gd name="T24" fmla="*/ 32 w 34"/>
                  <a:gd name="T25" fmla="*/ 22 h 38"/>
                  <a:gd name="T26" fmla="*/ 32 w 34"/>
                  <a:gd name="T27" fmla="*/ 20 h 38"/>
                  <a:gd name="T28" fmla="*/ 24 w 34"/>
                  <a:gd name="T29" fmla="*/ 20 h 38"/>
                  <a:gd name="T30" fmla="*/ 20 w 34"/>
                  <a:gd name="T31" fmla="*/ 18 h 38"/>
                  <a:gd name="T32" fmla="*/ 18 w 34"/>
                  <a:gd name="T33" fmla="*/ 14 h 38"/>
                  <a:gd name="T34" fmla="*/ 20 w 34"/>
                  <a:gd name="T35" fmla="*/ 10 h 38"/>
                  <a:gd name="T36" fmla="*/ 20 w 34"/>
                  <a:gd name="T37" fmla="*/ 4 h 38"/>
                  <a:gd name="T38" fmla="*/ 14 w 34"/>
                  <a:gd name="T39" fmla="*/ 0 h 38"/>
                  <a:gd name="T40" fmla="*/ 18 w 34"/>
                  <a:gd name="T41" fmla="*/ 4 h 38"/>
                  <a:gd name="T42" fmla="*/ 16 w 34"/>
                  <a:gd name="T43" fmla="*/ 6 h 38"/>
                  <a:gd name="T44" fmla="*/ 0 w 34"/>
                  <a:gd name="T45" fmla="*/ 0 h 38"/>
                  <a:gd name="T46" fmla="*/ 0 w 34"/>
                  <a:gd name="T47" fmla="*/ 4 h 38"/>
                  <a:gd name="T48" fmla="*/ 0 w 34"/>
                  <a:gd name="T49" fmla="*/ 10 h 38"/>
                  <a:gd name="T50" fmla="*/ 8 w 34"/>
                  <a:gd name="T51" fmla="*/ 1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 h="38">
                    <a:moveTo>
                      <a:pt x="8" y="10"/>
                    </a:moveTo>
                    <a:lnTo>
                      <a:pt x="8" y="14"/>
                    </a:lnTo>
                    <a:lnTo>
                      <a:pt x="10" y="14"/>
                    </a:lnTo>
                    <a:lnTo>
                      <a:pt x="14" y="12"/>
                    </a:lnTo>
                    <a:lnTo>
                      <a:pt x="14" y="18"/>
                    </a:lnTo>
                    <a:lnTo>
                      <a:pt x="14" y="22"/>
                    </a:lnTo>
                    <a:lnTo>
                      <a:pt x="26" y="30"/>
                    </a:lnTo>
                    <a:lnTo>
                      <a:pt x="26" y="32"/>
                    </a:lnTo>
                    <a:lnTo>
                      <a:pt x="26" y="38"/>
                    </a:lnTo>
                    <a:lnTo>
                      <a:pt x="34" y="38"/>
                    </a:lnTo>
                    <a:lnTo>
                      <a:pt x="28" y="24"/>
                    </a:lnTo>
                    <a:lnTo>
                      <a:pt x="32" y="24"/>
                    </a:lnTo>
                    <a:lnTo>
                      <a:pt x="32" y="22"/>
                    </a:lnTo>
                    <a:lnTo>
                      <a:pt x="32" y="20"/>
                    </a:lnTo>
                    <a:lnTo>
                      <a:pt x="24" y="20"/>
                    </a:lnTo>
                    <a:lnTo>
                      <a:pt x="20" y="18"/>
                    </a:lnTo>
                    <a:lnTo>
                      <a:pt x="18" y="14"/>
                    </a:lnTo>
                    <a:lnTo>
                      <a:pt x="20" y="10"/>
                    </a:lnTo>
                    <a:lnTo>
                      <a:pt x="20" y="4"/>
                    </a:lnTo>
                    <a:lnTo>
                      <a:pt x="14" y="0"/>
                    </a:lnTo>
                    <a:lnTo>
                      <a:pt x="18" y="4"/>
                    </a:lnTo>
                    <a:lnTo>
                      <a:pt x="16" y="6"/>
                    </a:lnTo>
                    <a:lnTo>
                      <a:pt x="0" y="0"/>
                    </a:lnTo>
                    <a:lnTo>
                      <a:pt x="0" y="4"/>
                    </a:lnTo>
                    <a:lnTo>
                      <a:pt x="0" y="10"/>
                    </a:lnTo>
                    <a:lnTo>
                      <a:pt x="8" y="1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 name="Freeform 1730"/>
              <p:cNvSpPr>
                <a:spLocks/>
              </p:cNvSpPr>
              <p:nvPr/>
            </p:nvSpPr>
            <p:spPr bwMode="auto">
              <a:xfrm>
                <a:off x="7546975" y="5749925"/>
                <a:ext cx="9525" cy="19050"/>
              </a:xfrm>
              <a:custGeom>
                <a:avLst/>
                <a:gdLst>
                  <a:gd name="T0" fmla="*/ 0 w 6"/>
                  <a:gd name="T1" fmla="*/ 0 h 12"/>
                  <a:gd name="T2" fmla="*/ 0 w 6"/>
                  <a:gd name="T3" fmla="*/ 10 h 12"/>
                  <a:gd name="T4" fmla="*/ 2 w 6"/>
                  <a:gd name="T5" fmla="*/ 10 h 12"/>
                  <a:gd name="T6" fmla="*/ 6 w 6"/>
                  <a:gd name="T7" fmla="*/ 12 h 12"/>
                  <a:gd name="T8" fmla="*/ 6 w 6"/>
                  <a:gd name="T9" fmla="*/ 6 h 12"/>
                  <a:gd name="T10" fmla="*/ 0 w 6"/>
                  <a:gd name="T11" fmla="*/ 0 h 12"/>
                  <a:gd name="T12" fmla="*/ 0 w 6"/>
                  <a:gd name="T13" fmla="*/ 0 h 12"/>
                  <a:gd name="T14" fmla="*/ 0 w 6"/>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0" y="0"/>
                    </a:moveTo>
                    <a:lnTo>
                      <a:pt x="0" y="10"/>
                    </a:lnTo>
                    <a:lnTo>
                      <a:pt x="2" y="10"/>
                    </a:lnTo>
                    <a:lnTo>
                      <a:pt x="6" y="12"/>
                    </a:lnTo>
                    <a:lnTo>
                      <a:pt x="6" y="6"/>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 name="Freeform 1731"/>
              <p:cNvSpPr>
                <a:spLocks/>
              </p:cNvSpPr>
              <p:nvPr/>
            </p:nvSpPr>
            <p:spPr bwMode="auto">
              <a:xfrm>
                <a:off x="7546975" y="5749925"/>
                <a:ext cx="9525" cy="19050"/>
              </a:xfrm>
              <a:custGeom>
                <a:avLst/>
                <a:gdLst>
                  <a:gd name="T0" fmla="*/ 0 w 6"/>
                  <a:gd name="T1" fmla="*/ 0 h 12"/>
                  <a:gd name="T2" fmla="*/ 0 w 6"/>
                  <a:gd name="T3" fmla="*/ 10 h 12"/>
                  <a:gd name="T4" fmla="*/ 2 w 6"/>
                  <a:gd name="T5" fmla="*/ 10 h 12"/>
                  <a:gd name="T6" fmla="*/ 6 w 6"/>
                  <a:gd name="T7" fmla="*/ 12 h 12"/>
                  <a:gd name="T8" fmla="*/ 6 w 6"/>
                  <a:gd name="T9" fmla="*/ 6 h 12"/>
                  <a:gd name="T10" fmla="*/ 0 w 6"/>
                  <a:gd name="T11" fmla="*/ 0 h 12"/>
                  <a:gd name="T12" fmla="*/ 0 w 6"/>
                  <a:gd name="T13" fmla="*/ 0 h 12"/>
                  <a:gd name="T14" fmla="*/ 0 w 6"/>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0" y="0"/>
                    </a:moveTo>
                    <a:lnTo>
                      <a:pt x="0" y="10"/>
                    </a:lnTo>
                    <a:lnTo>
                      <a:pt x="2" y="10"/>
                    </a:lnTo>
                    <a:lnTo>
                      <a:pt x="6" y="12"/>
                    </a:lnTo>
                    <a:lnTo>
                      <a:pt x="6" y="6"/>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 name="Freeform 1732"/>
              <p:cNvSpPr>
                <a:spLocks/>
              </p:cNvSpPr>
              <p:nvPr/>
            </p:nvSpPr>
            <p:spPr bwMode="auto">
              <a:xfrm>
                <a:off x="7458075" y="4114800"/>
                <a:ext cx="311150" cy="323850"/>
              </a:xfrm>
              <a:custGeom>
                <a:avLst/>
                <a:gdLst>
                  <a:gd name="T0" fmla="*/ 188 w 196"/>
                  <a:gd name="T1" fmla="*/ 56 h 204"/>
                  <a:gd name="T2" fmla="*/ 162 w 196"/>
                  <a:gd name="T3" fmla="*/ 60 h 204"/>
                  <a:gd name="T4" fmla="*/ 180 w 196"/>
                  <a:gd name="T5" fmla="*/ 54 h 204"/>
                  <a:gd name="T6" fmla="*/ 186 w 196"/>
                  <a:gd name="T7" fmla="*/ 40 h 204"/>
                  <a:gd name="T8" fmla="*/ 178 w 196"/>
                  <a:gd name="T9" fmla="*/ 36 h 204"/>
                  <a:gd name="T10" fmla="*/ 170 w 196"/>
                  <a:gd name="T11" fmla="*/ 32 h 204"/>
                  <a:gd name="T12" fmla="*/ 166 w 196"/>
                  <a:gd name="T13" fmla="*/ 36 h 204"/>
                  <a:gd name="T14" fmla="*/ 160 w 196"/>
                  <a:gd name="T15" fmla="*/ 32 h 204"/>
                  <a:gd name="T16" fmla="*/ 168 w 196"/>
                  <a:gd name="T17" fmla="*/ 20 h 204"/>
                  <a:gd name="T18" fmla="*/ 138 w 196"/>
                  <a:gd name="T19" fmla="*/ 22 h 204"/>
                  <a:gd name="T20" fmla="*/ 110 w 196"/>
                  <a:gd name="T21" fmla="*/ 28 h 204"/>
                  <a:gd name="T22" fmla="*/ 94 w 196"/>
                  <a:gd name="T23" fmla="*/ 24 h 204"/>
                  <a:gd name="T24" fmla="*/ 70 w 196"/>
                  <a:gd name="T25" fmla="*/ 12 h 204"/>
                  <a:gd name="T26" fmla="*/ 54 w 196"/>
                  <a:gd name="T27" fmla="*/ 10 h 204"/>
                  <a:gd name="T28" fmla="*/ 48 w 196"/>
                  <a:gd name="T29" fmla="*/ 6 h 204"/>
                  <a:gd name="T30" fmla="*/ 54 w 196"/>
                  <a:gd name="T31" fmla="*/ 14 h 204"/>
                  <a:gd name="T32" fmla="*/ 30 w 196"/>
                  <a:gd name="T33" fmla="*/ 32 h 204"/>
                  <a:gd name="T34" fmla="*/ 40 w 196"/>
                  <a:gd name="T35" fmla="*/ 50 h 204"/>
                  <a:gd name="T36" fmla="*/ 24 w 196"/>
                  <a:gd name="T37" fmla="*/ 46 h 204"/>
                  <a:gd name="T38" fmla="*/ 30 w 196"/>
                  <a:gd name="T39" fmla="*/ 30 h 204"/>
                  <a:gd name="T40" fmla="*/ 24 w 196"/>
                  <a:gd name="T41" fmla="*/ 22 h 204"/>
                  <a:gd name="T42" fmla="*/ 32 w 196"/>
                  <a:gd name="T43" fmla="*/ 4 h 204"/>
                  <a:gd name="T44" fmla="*/ 14 w 196"/>
                  <a:gd name="T45" fmla="*/ 12 h 204"/>
                  <a:gd name="T46" fmla="*/ 4 w 196"/>
                  <a:gd name="T47" fmla="*/ 32 h 204"/>
                  <a:gd name="T48" fmla="*/ 0 w 196"/>
                  <a:gd name="T49" fmla="*/ 50 h 204"/>
                  <a:gd name="T50" fmla="*/ 8 w 196"/>
                  <a:gd name="T51" fmla="*/ 56 h 204"/>
                  <a:gd name="T52" fmla="*/ 12 w 196"/>
                  <a:gd name="T53" fmla="*/ 74 h 204"/>
                  <a:gd name="T54" fmla="*/ 20 w 196"/>
                  <a:gd name="T55" fmla="*/ 90 h 204"/>
                  <a:gd name="T56" fmla="*/ 36 w 196"/>
                  <a:gd name="T57" fmla="*/ 94 h 204"/>
                  <a:gd name="T58" fmla="*/ 50 w 196"/>
                  <a:gd name="T59" fmla="*/ 96 h 204"/>
                  <a:gd name="T60" fmla="*/ 78 w 196"/>
                  <a:gd name="T61" fmla="*/ 110 h 204"/>
                  <a:gd name="T62" fmla="*/ 76 w 196"/>
                  <a:gd name="T63" fmla="*/ 122 h 204"/>
                  <a:gd name="T64" fmla="*/ 78 w 196"/>
                  <a:gd name="T65" fmla="*/ 132 h 204"/>
                  <a:gd name="T66" fmla="*/ 92 w 196"/>
                  <a:gd name="T67" fmla="*/ 148 h 204"/>
                  <a:gd name="T68" fmla="*/ 102 w 196"/>
                  <a:gd name="T69" fmla="*/ 166 h 204"/>
                  <a:gd name="T70" fmla="*/ 94 w 196"/>
                  <a:gd name="T71" fmla="*/ 178 h 204"/>
                  <a:gd name="T72" fmla="*/ 100 w 196"/>
                  <a:gd name="T73" fmla="*/ 178 h 204"/>
                  <a:gd name="T74" fmla="*/ 102 w 196"/>
                  <a:gd name="T75" fmla="*/ 200 h 204"/>
                  <a:gd name="T76" fmla="*/ 120 w 196"/>
                  <a:gd name="T77" fmla="*/ 200 h 204"/>
                  <a:gd name="T78" fmla="*/ 124 w 196"/>
                  <a:gd name="T79" fmla="*/ 194 h 204"/>
                  <a:gd name="T80" fmla="*/ 134 w 196"/>
                  <a:gd name="T81" fmla="*/ 190 h 204"/>
                  <a:gd name="T82" fmla="*/ 140 w 196"/>
                  <a:gd name="T83" fmla="*/ 182 h 204"/>
                  <a:gd name="T84" fmla="*/ 148 w 196"/>
                  <a:gd name="T85" fmla="*/ 176 h 204"/>
                  <a:gd name="T86" fmla="*/ 138 w 196"/>
                  <a:gd name="T87" fmla="*/ 176 h 204"/>
                  <a:gd name="T88" fmla="*/ 128 w 196"/>
                  <a:gd name="T89" fmla="*/ 168 h 204"/>
                  <a:gd name="T90" fmla="*/ 124 w 196"/>
                  <a:gd name="T91" fmla="*/ 150 h 204"/>
                  <a:gd name="T92" fmla="*/ 122 w 196"/>
                  <a:gd name="T93" fmla="*/ 140 h 204"/>
                  <a:gd name="T94" fmla="*/ 130 w 196"/>
                  <a:gd name="T95" fmla="*/ 140 h 204"/>
                  <a:gd name="T96" fmla="*/ 142 w 196"/>
                  <a:gd name="T97" fmla="*/ 146 h 204"/>
                  <a:gd name="T98" fmla="*/ 150 w 196"/>
                  <a:gd name="T99" fmla="*/ 146 h 204"/>
                  <a:gd name="T100" fmla="*/ 156 w 196"/>
                  <a:gd name="T101" fmla="*/ 140 h 204"/>
                  <a:gd name="T102" fmla="*/ 170 w 196"/>
                  <a:gd name="T103" fmla="*/ 138 h 204"/>
                  <a:gd name="T104" fmla="*/ 176 w 196"/>
                  <a:gd name="T105" fmla="*/ 132 h 204"/>
                  <a:gd name="T106" fmla="*/ 184 w 196"/>
                  <a:gd name="T107" fmla="*/ 120 h 204"/>
                  <a:gd name="T108" fmla="*/ 176 w 196"/>
                  <a:gd name="T109" fmla="*/ 94 h 204"/>
                  <a:gd name="T110" fmla="*/ 186 w 196"/>
                  <a:gd name="T111" fmla="*/ 92 h 204"/>
                  <a:gd name="T112" fmla="*/ 192 w 196"/>
                  <a:gd name="T113" fmla="*/ 84 h 204"/>
                  <a:gd name="T114" fmla="*/ 186 w 196"/>
                  <a:gd name="T115" fmla="*/ 78 h 204"/>
                  <a:gd name="T116" fmla="*/ 180 w 196"/>
                  <a:gd name="T117" fmla="*/ 72 h 204"/>
                  <a:gd name="T118" fmla="*/ 196 w 196"/>
                  <a:gd name="T119" fmla="*/ 64 h 204"/>
                  <a:gd name="T120" fmla="*/ 196 w 196"/>
                  <a:gd name="T121" fmla="*/ 58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6" h="204">
                    <a:moveTo>
                      <a:pt x="196" y="58"/>
                    </a:moveTo>
                    <a:lnTo>
                      <a:pt x="196" y="58"/>
                    </a:lnTo>
                    <a:lnTo>
                      <a:pt x="188" y="56"/>
                    </a:lnTo>
                    <a:lnTo>
                      <a:pt x="184" y="56"/>
                    </a:lnTo>
                    <a:lnTo>
                      <a:pt x="170" y="58"/>
                    </a:lnTo>
                    <a:lnTo>
                      <a:pt x="162" y="60"/>
                    </a:lnTo>
                    <a:lnTo>
                      <a:pt x="162" y="58"/>
                    </a:lnTo>
                    <a:lnTo>
                      <a:pt x="166" y="54"/>
                    </a:lnTo>
                    <a:lnTo>
                      <a:pt x="180" y="54"/>
                    </a:lnTo>
                    <a:lnTo>
                      <a:pt x="180" y="48"/>
                    </a:lnTo>
                    <a:lnTo>
                      <a:pt x="184" y="40"/>
                    </a:lnTo>
                    <a:lnTo>
                      <a:pt x="186" y="40"/>
                    </a:lnTo>
                    <a:lnTo>
                      <a:pt x="184" y="38"/>
                    </a:lnTo>
                    <a:lnTo>
                      <a:pt x="180" y="36"/>
                    </a:lnTo>
                    <a:lnTo>
                      <a:pt x="178" y="36"/>
                    </a:lnTo>
                    <a:lnTo>
                      <a:pt x="176" y="38"/>
                    </a:lnTo>
                    <a:lnTo>
                      <a:pt x="170" y="38"/>
                    </a:lnTo>
                    <a:lnTo>
                      <a:pt x="170" y="32"/>
                    </a:lnTo>
                    <a:lnTo>
                      <a:pt x="168" y="32"/>
                    </a:lnTo>
                    <a:lnTo>
                      <a:pt x="168" y="36"/>
                    </a:lnTo>
                    <a:lnTo>
                      <a:pt x="166" y="36"/>
                    </a:lnTo>
                    <a:lnTo>
                      <a:pt x="162" y="36"/>
                    </a:lnTo>
                    <a:lnTo>
                      <a:pt x="162" y="32"/>
                    </a:lnTo>
                    <a:lnTo>
                      <a:pt x="160" y="32"/>
                    </a:lnTo>
                    <a:lnTo>
                      <a:pt x="160" y="30"/>
                    </a:lnTo>
                    <a:lnTo>
                      <a:pt x="158" y="24"/>
                    </a:lnTo>
                    <a:lnTo>
                      <a:pt x="168" y="20"/>
                    </a:lnTo>
                    <a:lnTo>
                      <a:pt x="142" y="20"/>
                    </a:lnTo>
                    <a:lnTo>
                      <a:pt x="148" y="24"/>
                    </a:lnTo>
                    <a:lnTo>
                      <a:pt x="138" y="22"/>
                    </a:lnTo>
                    <a:lnTo>
                      <a:pt x="134" y="30"/>
                    </a:lnTo>
                    <a:lnTo>
                      <a:pt x="120" y="30"/>
                    </a:lnTo>
                    <a:lnTo>
                      <a:pt x="110" y="28"/>
                    </a:lnTo>
                    <a:lnTo>
                      <a:pt x="110" y="22"/>
                    </a:lnTo>
                    <a:lnTo>
                      <a:pt x="102" y="22"/>
                    </a:lnTo>
                    <a:lnTo>
                      <a:pt x="94" y="24"/>
                    </a:lnTo>
                    <a:lnTo>
                      <a:pt x="78" y="30"/>
                    </a:lnTo>
                    <a:lnTo>
                      <a:pt x="74" y="18"/>
                    </a:lnTo>
                    <a:lnTo>
                      <a:pt x="70" y="12"/>
                    </a:lnTo>
                    <a:lnTo>
                      <a:pt x="64" y="10"/>
                    </a:lnTo>
                    <a:lnTo>
                      <a:pt x="58" y="10"/>
                    </a:lnTo>
                    <a:lnTo>
                      <a:pt x="54" y="10"/>
                    </a:lnTo>
                    <a:lnTo>
                      <a:pt x="54" y="2"/>
                    </a:lnTo>
                    <a:lnTo>
                      <a:pt x="48" y="0"/>
                    </a:lnTo>
                    <a:lnTo>
                      <a:pt x="48" y="6"/>
                    </a:lnTo>
                    <a:lnTo>
                      <a:pt x="50" y="6"/>
                    </a:lnTo>
                    <a:lnTo>
                      <a:pt x="50" y="10"/>
                    </a:lnTo>
                    <a:lnTo>
                      <a:pt x="54" y="14"/>
                    </a:lnTo>
                    <a:lnTo>
                      <a:pt x="30" y="18"/>
                    </a:lnTo>
                    <a:lnTo>
                      <a:pt x="30" y="24"/>
                    </a:lnTo>
                    <a:lnTo>
                      <a:pt x="30" y="32"/>
                    </a:lnTo>
                    <a:lnTo>
                      <a:pt x="38" y="40"/>
                    </a:lnTo>
                    <a:lnTo>
                      <a:pt x="40" y="48"/>
                    </a:lnTo>
                    <a:lnTo>
                      <a:pt x="40" y="50"/>
                    </a:lnTo>
                    <a:lnTo>
                      <a:pt x="36" y="50"/>
                    </a:lnTo>
                    <a:lnTo>
                      <a:pt x="28" y="50"/>
                    </a:lnTo>
                    <a:lnTo>
                      <a:pt x="24" y="46"/>
                    </a:lnTo>
                    <a:lnTo>
                      <a:pt x="22" y="32"/>
                    </a:lnTo>
                    <a:lnTo>
                      <a:pt x="28" y="30"/>
                    </a:lnTo>
                    <a:lnTo>
                      <a:pt x="30" y="30"/>
                    </a:lnTo>
                    <a:lnTo>
                      <a:pt x="30" y="24"/>
                    </a:lnTo>
                    <a:lnTo>
                      <a:pt x="30" y="22"/>
                    </a:lnTo>
                    <a:lnTo>
                      <a:pt x="24" y="22"/>
                    </a:lnTo>
                    <a:lnTo>
                      <a:pt x="28" y="18"/>
                    </a:lnTo>
                    <a:lnTo>
                      <a:pt x="20" y="14"/>
                    </a:lnTo>
                    <a:lnTo>
                      <a:pt x="32" y="4"/>
                    </a:lnTo>
                    <a:lnTo>
                      <a:pt x="30" y="0"/>
                    </a:lnTo>
                    <a:lnTo>
                      <a:pt x="22" y="4"/>
                    </a:lnTo>
                    <a:lnTo>
                      <a:pt x="14" y="12"/>
                    </a:lnTo>
                    <a:lnTo>
                      <a:pt x="10" y="24"/>
                    </a:lnTo>
                    <a:lnTo>
                      <a:pt x="2" y="28"/>
                    </a:lnTo>
                    <a:lnTo>
                      <a:pt x="4" y="32"/>
                    </a:lnTo>
                    <a:lnTo>
                      <a:pt x="2" y="38"/>
                    </a:lnTo>
                    <a:lnTo>
                      <a:pt x="2" y="42"/>
                    </a:lnTo>
                    <a:lnTo>
                      <a:pt x="0" y="50"/>
                    </a:lnTo>
                    <a:lnTo>
                      <a:pt x="0" y="56"/>
                    </a:lnTo>
                    <a:lnTo>
                      <a:pt x="2" y="56"/>
                    </a:lnTo>
                    <a:lnTo>
                      <a:pt x="8" y="56"/>
                    </a:lnTo>
                    <a:lnTo>
                      <a:pt x="14" y="68"/>
                    </a:lnTo>
                    <a:lnTo>
                      <a:pt x="12" y="68"/>
                    </a:lnTo>
                    <a:lnTo>
                      <a:pt x="12" y="74"/>
                    </a:lnTo>
                    <a:lnTo>
                      <a:pt x="14" y="78"/>
                    </a:lnTo>
                    <a:lnTo>
                      <a:pt x="18" y="84"/>
                    </a:lnTo>
                    <a:lnTo>
                      <a:pt x="20" y="90"/>
                    </a:lnTo>
                    <a:lnTo>
                      <a:pt x="20" y="92"/>
                    </a:lnTo>
                    <a:lnTo>
                      <a:pt x="30" y="94"/>
                    </a:lnTo>
                    <a:lnTo>
                      <a:pt x="36" y="94"/>
                    </a:lnTo>
                    <a:lnTo>
                      <a:pt x="42" y="94"/>
                    </a:lnTo>
                    <a:lnTo>
                      <a:pt x="48" y="94"/>
                    </a:lnTo>
                    <a:lnTo>
                      <a:pt x="50" y="96"/>
                    </a:lnTo>
                    <a:lnTo>
                      <a:pt x="58" y="110"/>
                    </a:lnTo>
                    <a:lnTo>
                      <a:pt x="68" y="108"/>
                    </a:lnTo>
                    <a:lnTo>
                      <a:pt x="78" y="110"/>
                    </a:lnTo>
                    <a:lnTo>
                      <a:pt x="78" y="120"/>
                    </a:lnTo>
                    <a:lnTo>
                      <a:pt x="76" y="120"/>
                    </a:lnTo>
                    <a:lnTo>
                      <a:pt x="76" y="122"/>
                    </a:lnTo>
                    <a:lnTo>
                      <a:pt x="76" y="128"/>
                    </a:lnTo>
                    <a:lnTo>
                      <a:pt x="76" y="130"/>
                    </a:lnTo>
                    <a:lnTo>
                      <a:pt x="78" y="132"/>
                    </a:lnTo>
                    <a:lnTo>
                      <a:pt x="84" y="138"/>
                    </a:lnTo>
                    <a:lnTo>
                      <a:pt x="86" y="142"/>
                    </a:lnTo>
                    <a:lnTo>
                      <a:pt x="92" y="148"/>
                    </a:lnTo>
                    <a:lnTo>
                      <a:pt x="100" y="154"/>
                    </a:lnTo>
                    <a:lnTo>
                      <a:pt x="104" y="156"/>
                    </a:lnTo>
                    <a:lnTo>
                      <a:pt x="102" y="166"/>
                    </a:lnTo>
                    <a:lnTo>
                      <a:pt x="96" y="172"/>
                    </a:lnTo>
                    <a:lnTo>
                      <a:pt x="94" y="174"/>
                    </a:lnTo>
                    <a:lnTo>
                      <a:pt x="94" y="178"/>
                    </a:lnTo>
                    <a:lnTo>
                      <a:pt x="94" y="182"/>
                    </a:lnTo>
                    <a:lnTo>
                      <a:pt x="96" y="182"/>
                    </a:lnTo>
                    <a:lnTo>
                      <a:pt x="100" y="178"/>
                    </a:lnTo>
                    <a:lnTo>
                      <a:pt x="102" y="184"/>
                    </a:lnTo>
                    <a:lnTo>
                      <a:pt x="104" y="192"/>
                    </a:lnTo>
                    <a:lnTo>
                      <a:pt x="102" y="200"/>
                    </a:lnTo>
                    <a:lnTo>
                      <a:pt x="110" y="204"/>
                    </a:lnTo>
                    <a:lnTo>
                      <a:pt x="114" y="202"/>
                    </a:lnTo>
                    <a:lnTo>
                      <a:pt x="120" y="200"/>
                    </a:lnTo>
                    <a:lnTo>
                      <a:pt x="122" y="200"/>
                    </a:lnTo>
                    <a:lnTo>
                      <a:pt x="124" y="196"/>
                    </a:lnTo>
                    <a:lnTo>
                      <a:pt x="124" y="194"/>
                    </a:lnTo>
                    <a:lnTo>
                      <a:pt x="128" y="194"/>
                    </a:lnTo>
                    <a:lnTo>
                      <a:pt x="132" y="192"/>
                    </a:lnTo>
                    <a:lnTo>
                      <a:pt x="134" y="190"/>
                    </a:lnTo>
                    <a:lnTo>
                      <a:pt x="138" y="190"/>
                    </a:lnTo>
                    <a:lnTo>
                      <a:pt x="140" y="184"/>
                    </a:lnTo>
                    <a:lnTo>
                      <a:pt x="140" y="182"/>
                    </a:lnTo>
                    <a:lnTo>
                      <a:pt x="142" y="182"/>
                    </a:lnTo>
                    <a:lnTo>
                      <a:pt x="148" y="178"/>
                    </a:lnTo>
                    <a:lnTo>
                      <a:pt x="148" y="176"/>
                    </a:lnTo>
                    <a:lnTo>
                      <a:pt x="146" y="174"/>
                    </a:lnTo>
                    <a:lnTo>
                      <a:pt x="142" y="174"/>
                    </a:lnTo>
                    <a:lnTo>
                      <a:pt x="138" y="176"/>
                    </a:lnTo>
                    <a:lnTo>
                      <a:pt x="132" y="176"/>
                    </a:lnTo>
                    <a:lnTo>
                      <a:pt x="130" y="174"/>
                    </a:lnTo>
                    <a:lnTo>
                      <a:pt x="128" y="168"/>
                    </a:lnTo>
                    <a:lnTo>
                      <a:pt x="128" y="164"/>
                    </a:lnTo>
                    <a:lnTo>
                      <a:pt x="130" y="158"/>
                    </a:lnTo>
                    <a:lnTo>
                      <a:pt x="124" y="150"/>
                    </a:lnTo>
                    <a:lnTo>
                      <a:pt x="122" y="146"/>
                    </a:lnTo>
                    <a:lnTo>
                      <a:pt x="122" y="142"/>
                    </a:lnTo>
                    <a:lnTo>
                      <a:pt x="122" y="140"/>
                    </a:lnTo>
                    <a:lnTo>
                      <a:pt x="120" y="140"/>
                    </a:lnTo>
                    <a:lnTo>
                      <a:pt x="124" y="138"/>
                    </a:lnTo>
                    <a:lnTo>
                      <a:pt x="130" y="140"/>
                    </a:lnTo>
                    <a:lnTo>
                      <a:pt x="134" y="142"/>
                    </a:lnTo>
                    <a:lnTo>
                      <a:pt x="138" y="142"/>
                    </a:lnTo>
                    <a:lnTo>
                      <a:pt x="142" y="146"/>
                    </a:lnTo>
                    <a:lnTo>
                      <a:pt x="148" y="148"/>
                    </a:lnTo>
                    <a:lnTo>
                      <a:pt x="152" y="148"/>
                    </a:lnTo>
                    <a:lnTo>
                      <a:pt x="150" y="146"/>
                    </a:lnTo>
                    <a:lnTo>
                      <a:pt x="150" y="142"/>
                    </a:lnTo>
                    <a:lnTo>
                      <a:pt x="152" y="140"/>
                    </a:lnTo>
                    <a:lnTo>
                      <a:pt x="156" y="140"/>
                    </a:lnTo>
                    <a:lnTo>
                      <a:pt x="162" y="142"/>
                    </a:lnTo>
                    <a:lnTo>
                      <a:pt x="168" y="140"/>
                    </a:lnTo>
                    <a:lnTo>
                      <a:pt x="170" y="138"/>
                    </a:lnTo>
                    <a:lnTo>
                      <a:pt x="174" y="138"/>
                    </a:lnTo>
                    <a:lnTo>
                      <a:pt x="174" y="136"/>
                    </a:lnTo>
                    <a:lnTo>
                      <a:pt x="176" y="132"/>
                    </a:lnTo>
                    <a:lnTo>
                      <a:pt x="184" y="130"/>
                    </a:lnTo>
                    <a:lnTo>
                      <a:pt x="186" y="126"/>
                    </a:lnTo>
                    <a:lnTo>
                      <a:pt x="184" y="120"/>
                    </a:lnTo>
                    <a:lnTo>
                      <a:pt x="170" y="102"/>
                    </a:lnTo>
                    <a:lnTo>
                      <a:pt x="178" y="100"/>
                    </a:lnTo>
                    <a:lnTo>
                      <a:pt x="176" y="94"/>
                    </a:lnTo>
                    <a:lnTo>
                      <a:pt x="176" y="92"/>
                    </a:lnTo>
                    <a:lnTo>
                      <a:pt x="178" y="92"/>
                    </a:lnTo>
                    <a:lnTo>
                      <a:pt x="186" y="92"/>
                    </a:lnTo>
                    <a:lnTo>
                      <a:pt x="188" y="90"/>
                    </a:lnTo>
                    <a:lnTo>
                      <a:pt x="192" y="86"/>
                    </a:lnTo>
                    <a:lnTo>
                      <a:pt x="192" y="84"/>
                    </a:lnTo>
                    <a:lnTo>
                      <a:pt x="188" y="84"/>
                    </a:lnTo>
                    <a:lnTo>
                      <a:pt x="186" y="84"/>
                    </a:lnTo>
                    <a:lnTo>
                      <a:pt x="186" y="78"/>
                    </a:lnTo>
                    <a:lnTo>
                      <a:pt x="184" y="76"/>
                    </a:lnTo>
                    <a:lnTo>
                      <a:pt x="180" y="74"/>
                    </a:lnTo>
                    <a:lnTo>
                      <a:pt x="180" y="72"/>
                    </a:lnTo>
                    <a:lnTo>
                      <a:pt x="186" y="68"/>
                    </a:lnTo>
                    <a:lnTo>
                      <a:pt x="194" y="66"/>
                    </a:lnTo>
                    <a:lnTo>
                      <a:pt x="196" y="64"/>
                    </a:lnTo>
                    <a:lnTo>
                      <a:pt x="196" y="58"/>
                    </a:lnTo>
                    <a:lnTo>
                      <a:pt x="196" y="58"/>
                    </a:lnTo>
                    <a:lnTo>
                      <a:pt x="196" y="5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3" name="Freeform 1733"/>
              <p:cNvSpPr>
                <a:spLocks noEditPoints="1"/>
              </p:cNvSpPr>
              <p:nvPr/>
            </p:nvSpPr>
            <p:spPr bwMode="auto">
              <a:xfrm>
                <a:off x="6292850" y="2946400"/>
                <a:ext cx="1320800" cy="768350"/>
              </a:xfrm>
              <a:custGeom>
                <a:avLst/>
                <a:gdLst>
                  <a:gd name="T0" fmla="*/ 704 w 832"/>
                  <a:gd name="T1" fmla="*/ 208 h 484"/>
                  <a:gd name="T2" fmla="*/ 498 w 832"/>
                  <a:gd name="T3" fmla="*/ 404 h 484"/>
                  <a:gd name="T4" fmla="*/ 478 w 832"/>
                  <a:gd name="T5" fmla="*/ 392 h 484"/>
                  <a:gd name="T6" fmla="*/ 758 w 832"/>
                  <a:gd name="T7" fmla="*/ 182 h 484"/>
                  <a:gd name="T8" fmla="*/ 186 w 832"/>
                  <a:gd name="T9" fmla="*/ 172 h 484"/>
                  <a:gd name="T10" fmla="*/ 788 w 832"/>
                  <a:gd name="T11" fmla="*/ 156 h 484"/>
                  <a:gd name="T12" fmla="*/ 742 w 832"/>
                  <a:gd name="T13" fmla="*/ 100 h 484"/>
                  <a:gd name="T14" fmla="*/ 550 w 832"/>
                  <a:gd name="T15" fmla="*/ 74 h 484"/>
                  <a:gd name="T16" fmla="*/ 32 w 832"/>
                  <a:gd name="T17" fmla="*/ 44 h 484"/>
                  <a:gd name="T18" fmla="*/ 830 w 832"/>
                  <a:gd name="T19" fmla="*/ 92 h 484"/>
                  <a:gd name="T20" fmla="*/ 820 w 832"/>
                  <a:gd name="T21" fmla="*/ 56 h 484"/>
                  <a:gd name="T22" fmla="*/ 796 w 832"/>
                  <a:gd name="T23" fmla="*/ 46 h 484"/>
                  <a:gd name="T24" fmla="*/ 730 w 832"/>
                  <a:gd name="T25" fmla="*/ 90 h 484"/>
                  <a:gd name="T26" fmla="*/ 686 w 832"/>
                  <a:gd name="T27" fmla="*/ 126 h 484"/>
                  <a:gd name="T28" fmla="*/ 622 w 832"/>
                  <a:gd name="T29" fmla="*/ 158 h 484"/>
                  <a:gd name="T30" fmla="*/ 596 w 832"/>
                  <a:gd name="T31" fmla="*/ 150 h 484"/>
                  <a:gd name="T32" fmla="*/ 592 w 832"/>
                  <a:gd name="T33" fmla="*/ 116 h 484"/>
                  <a:gd name="T34" fmla="*/ 566 w 832"/>
                  <a:gd name="T35" fmla="*/ 86 h 484"/>
                  <a:gd name="T36" fmla="*/ 540 w 832"/>
                  <a:gd name="T37" fmla="*/ 158 h 484"/>
                  <a:gd name="T38" fmla="*/ 532 w 832"/>
                  <a:gd name="T39" fmla="*/ 94 h 484"/>
                  <a:gd name="T40" fmla="*/ 566 w 832"/>
                  <a:gd name="T41" fmla="*/ 68 h 484"/>
                  <a:gd name="T42" fmla="*/ 584 w 832"/>
                  <a:gd name="T43" fmla="*/ 66 h 484"/>
                  <a:gd name="T44" fmla="*/ 534 w 832"/>
                  <a:gd name="T45" fmla="*/ 56 h 484"/>
                  <a:gd name="T46" fmla="*/ 528 w 832"/>
                  <a:gd name="T47" fmla="*/ 38 h 484"/>
                  <a:gd name="T48" fmla="*/ 478 w 832"/>
                  <a:gd name="T49" fmla="*/ 40 h 484"/>
                  <a:gd name="T50" fmla="*/ 470 w 832"/>
                  <a:gd name="T51" fmla="*/ 20 h 484"/>
                  <a:gd name="T52" fmla="*/ 432 w 832"/>
                  <a:gd name="T53" fmla="*/ 2 h 484"/>
                  <a:gd name="T54" fmla="*/ 30 w 832"/>
                  <a:gd name="T55" fmla="*/ 26 h 484"/>
                  <a:gd name="T56" fmla="*/ 10 w 832"/>
                  <a:gd name="T57" fmla="*/ 126 h 484"/>
                  <a:gd name="T58" fmla="*/ 16 w 832"/>
                  <a:gd name="T59" fmla="*/ 210 h 484"/>
                  <a:gd name="T60" fmla="*/ 38 w 832"/>
                  <a:gd name="T61" fmla="*/ 244 h 484"/>
                  <a:gd name="T62" fmla="*/ 58 w 832"/>
                  <a:gd name="T63" fmla="*/ 290 h 484"/>
                  <a:gd name="T64" fmla="*/ 88 w 832"/>
                  <a:gd name="T65" fmla="*/ 320 h 484"/>
                  <a:gd name="T66" fmla="*/ 230 w 832"/>
                  <a:gd name="T67" fmla="*/ 356 h 484"/>
                  <a:gd name="T68" fmla="*/ 288 w 832"/>
                  <a:gd name="T69" fmla="*/ 396 h 484"/>
                  <a:gd name="T70" fmla="*/ 332 w 832"/>
                  <a:gd name="T71" fmla="*/ 396 h 484"/>
                  <a:gd name="T72" fmla="*/ 364 w 832"/>
                  <a:gd name="T73" fmla="*/ 452 h 484"/>
                  <a:gd name="T74" fmla="*/ 386 w 832"/>
                  <a:gd name="T75" fmla="*/ 452 h 484"/>
                  <a:gd name="T76" fmla="*/ 404 w 832"/>
                  <a:gd name="T77" fmla="*/ 422 h 484"/>
                  <a:gd name="T78" fmla="*/ 478 w 832"/>
                  <a:gd name="T79" fmla="*/ 402 h 484"/>
                  <a:gd name="T80" fmla="*/ 506 w 832"/>
                  <a:gd name="T81" fmla="*/ 404 h 484"/>
                  <a:gd name="T82" fmla="*/ 502 w 832"/>
                  <a:gd name="T83" fmla="*/ 388 h 484"/>
                  <a:gd name="T84" fmla="*/ 532 w 832"/>
                  <a:gd name="T85" fmla="*/ 386 h 484"/>
                  <a:gd name="T86" fmla="*/ 566 w 832"/>
                  <a:gd name="T87" fmla="*/ 388 h 484"/>
                  <a:gd name="T88" fmla="*/ 602 w 832"/>
                  <a:gd name="T89" fmla="*/ 404 h 484"/>
                  <a:gd name="T90" fmla="*/ 616 w 832"/>
                  <a:gd name="T91" fmla="*/ 458 h 484"/>
                  <a:gd name="T92" fmla="*/ 632 w 832"/>
                  <a:gd name="T93" fmla="*/ 420 h 484"/>
                  <a:gd name="T94" fmla="*/ 622 w 832"/>
                  <a:gd name="T95" fmla="*/ 382 h 484"/>
                  <a:gd name="T96" fmla="*/ 630 w 832"/>
                  <a:gd name="T97" fmla="*/ 350 h 484"/>
                  <a:gd name="T98" fmla="*/ 666 w 832"/>
                  <a:gd name="T99" fmla="*/ 322 h 484"/>
                  <a:gd name="T100" fmla="*/ 698 w 832"/>
                  <a:gd name="T101" fmla="*/ 278 h 484"/>
                  <a:gd name="T102" fmla="*/ 694 w 832"/>
                  <a:gd name="T103" fmla="*/ 246 h 484"/>
                  <a:gd name="T104" fmla="*/ 686 w 832"/>
                  <a:gd name="T105" fmla="*/ 222 h 484"/>
                  <a:gd name="T106" fmla="*/ 694 w 832"/>
                  <a:gd name="T107" fmla="*/ 238 h 484"/>
                  <a:gd name="T108" fmla="*/ 728 w 832"/>
                  <a:gd name="T109" fmla="*/ 208 h 484"/>
                  <a:gd name="T110" fmla="*/ 758 w 832"/>
                  <a:gd name="T111" fmla="*/ 164 h 484"/>
                  <a:gd name="T112" fmla="*/ 784 w 832"/>
                  <a:gd name="T113" fmla="*/ 156 h 484"/>
                  <a:gd name="T114" fmla="*/ 794 w 832"/>
                  <a:gd name="T115" fmla="*/ 120 h 484"/>
                  <a:gd name="T116" fmla="*/ 828 w 832"/>
                  <a:gd name="T117" fmla="*/ 9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32" h="484">
                    <a:moveTo>
                      <a:pt x="706" y="244"/>
                    </a:moveTo>
                    <a:lnTo>
                      <a:pt x="710" y="246"/>
                    </a:lnTo>
                    <a:lnTo>
                      <a:pt x="710" y="244"/>
                    </a:lnTo>
                    <a:lnTo>
                      <a:pt x="706" y="244"/>
                    </a:lnTo>
                    <a:lnTo>
                      <a:pt x="706" y="244"/>
                    </a:lnTo>
                    <a:lnTo>
                      <a:pt x="706" y="244"/>
                    </a:lnTo>
                    <a:close/>
                    <a:moveTo>
                      <a:pt x="704" y="202"/>
                    </a:moveTo>
                    <a:lnTo>
                      <a:pt x="704" y="202"/>
                    </a:lnTo>
                    <a:lnTo>
                      <a:pt x="706" y="202"/>
                    </a:lnTo>
                    <a:lnTo>
                      <a:pt x="704" y="208"/>
                    </a:lnTo>
                    <a:lnTo>
                      <a:pt x="702" y="208"/>
                    </a:lnTo>
                    <a:lnTo>
                      <a:pt x="702" y="204"/>
                    </a:lnTo>
                    <a:lnTo>
                      <a:pt x="704" y="202"/>
                    </a:lnTo>
                    <a:lnTo>
                      <a:pt x="704" y="202"/>
                    </a:lnTo>
                    <a:lnTo>
                      <a:pt x="704" y="202"/>
                    </a:lnTo>
                    <a:close/>
                    <a:moveTo>
                      <a:pt x="494" y="402"/>
                    </a:moveTo>
                    <a:lnTo>
                      <a:pt x="496" y="410"/>
                    </a:lnTo>
                    <a:lnTo>
                      <a:pt x="498" y="410"/>
                    </a:lnTo>
                    <a:lnTo>
                      <a:pt x="502" y="406"/>
                    </a:lnTo>
                    <a:lnTo>
                      <a:pt x="498" y="404"/>
                    </a:lnTo>
                    <a:lnTo>
                      <a:pt x="494" y="402"/>
                    </a:lnTo>
                    <a:lnTo>
                      <a:pt x="494" y="402"/>
                    </a:lnTo>
                    <a:lnTo>
                      <a:pt x="494" y="402"/>
                    </a:lnTo>
                    <a:close/>
                    <a:moveTo>
                      <a:pt x="478" y="392"/>
                    </a:moveTo>
                    <a:lnTo>
                      <a:pt x="478" y="392"/>
                    </a:lnTo>
                    <a:lnTo>
                      <a:pt x="478" y="394"/>
                    </a:lnTo>
                    <a:lnTo>
                      <a:pt x="476" y="396"/>
                    </a:lnTo>
                    <a:lnTo>
                      <a:pt x="476" y="392"/>
                    </a:lnTo>
                    <a:lnTo>
                      <a:pt x="478" y="392"/>
                    </a:lnTo>
                    <a:lnTo>
                      <a:pt x="478" y="392"/>
                    </a:lnTo>
                    <a:lnTo>
                      <a:pt x="478" y="392"/>
                    </a:lnTo>
                    <a:close/>
                    <a:moveTo>
                      <a:pt x="746" y="174"/>
                    </a:moveTo>
                    <a:lnTo>
                      <a:pt x="742" y="180"/>
                    </a:lnTo>
                    <a:lnTo>
                      <a:pt x="738" y="180"/>
                    </a:lnTo>
                    <a:lnTo>
                      <a:pt x="734" y="180"/>
                    </a:lnTo>
                    <a:lnTo>
                      <a:pt x="732" y="182"/>
                    </a:lnTo>
                    <a:lnTo>
                      <a:pt x="734" y="182"/>
                    </a:lnTo>
                    <a:lnTo>
                      <a:pt x="742" y="184"/>
                    </a:lnTo>
                    <a:lnTo>
                      <a:pt x="758" y="184"/>
                    </a:lnTo>
                    <a:lnTo>
                      <a:pt x="758" y="182"/>
                    </a:lnTo>
                    <a:lnTo>
                      <a:pt x="760" y="176"/>
                    </a:lnTo>
                    <a:lnTo>
                      <a:pt x="756" y="176"/>
                    </a:lnTo>
                    <a:lnTo>
                      <a:pt x="746" y="174"/>
                    </a:lnTo>
                    <a:lnTo>
                      <a:pt x="746" y="174"/>
                    </a:lnTo>
                    <a:lnTo>
                      <a:pt x="746" y="174"/>
                    </a:lnTo>
                    <a:close/>
                    <a:moveTo>
                      <a:pt x="176" y="156"/>
                    </a:moveTo>
                    <a:lnTo>
                      <a:pt x="176" y="164"/>
                    </a:lnTo>
                    <a:lnTo>
                      <a:pt x="182" y="164"/>
                    </a:lnTo>
                    <a:lnTo>
                      <a:pt x="184" y="164"/>
                    </a:lnTo>
                    <a:lnTo>
                      <a:pt x="186" y="172"/>
                    </a:lnTo>
                    <a:lnTo>
                      <a:pt x="186" y="174"/>
                    </a:lnTo>
                    <a:lnTo>
                      <a:pt x="184" y="176"/>
                    </a:lnTo>
                    <a:lnTo>
                      <a:pt x="174" y="166"/>
                    </a:lnTo>
                    <a:lnTo>
                      <a:pt x="170" y="162"/>
                    </a:lnTo>
                    <a:lnTo>
                      <a:pt x="174" y="158"/>
                    </a:lnTo>
                    <a:lnTo>
                      <a:pt x="176" y="156"/>
                    </a:lnTo>
                    <a:lnTo>
                      <a:pt x="176" y="156"/>
                    </a:lnTo>
                    <a:lnTo>
                      <a:pt x="176" y="156"/>
                    </a:lnTo>
                    <a:close/>
                    <a:moveTo>
                      <a:pt x="788" y="156"/>
                    </a:moveTo>
                    <a:lnTo>
                      <a:pt x="788" y="156"/>
                    </a:lnTo>
                    <a:lnTo>
                      <a:pt x="786" y="158"/>
                    </a:lnTo>
                    <a:lnTo>
                      <a:pt x="788" y="158"/>
                    </a:lnTo>
                    <a:lnTo>
                      <a:pt x="792" y="156"/>
                    </a:lnTo>
                    <a:lnTo>
                      <a:pt x="792" y="154"/>
                    </a:lnTo>
                    <a:lnTo>
                      <a:pt x="788" y="156"/>
                    </a:lnTo>
                    <a:lnTo>
                      <a:pt x="788" y="156"/>
                    </a:lnTo>
                    <a:lnTo>
                      <a:pt x="788" y="156"/>
                    </a:lnTo>
                    <a:close/>
                    <a:moveTo>
                      <a:pt x="742" y="98"/>
                    </a:moveTo>
                    <a:lnTo>
                      <a:pt x="742" y="98"/>
                    </a:lnTo>
                    <a:lnTo>
                      <a:pt x="742" y="100"/>
                    </a:lnTo>
                    <a:lnTo>
                      <a:pt x="740" y="102"/>
                    </a:lnTo>
                    <a:lnTo>
                      <a:pt x="740" y="100"/>
                    </a:lnTo>
                    <a:lnTo>
                      <a:pt x="740" y="98"/>
                    </a:lnTo>
                    <a:lnTo>
                      <a:pt x="742" y="98"/>
                    </a:lnTo>
                    <a:lnTo>
                      <a:pt x="742" y="98"/>
                    </a:lnTo>
                    <a:lnTo>
                      <a:pt x="742" y="98"/>
                    </a:lnTo>
                    <a:close/>
                    <a:moveTo>
                      <a:pt x="550" y="74"/>
                    </a:moveTo>
                    <a:lnTo>
                      <a:pt x="552" y="80"/>
                    </a:lnTo>
                    <a:lnTo>
                      <a:pt x="552" y="76"/>
                    </a:lnTo>
                    <a:lnTo>
                      <a:pt x="550" y="74"/>
                    </a:lnTo>
                    <a:lnTo>
                      <a:pt x="550" y="74"/>
                    </a:lnTo>
                    <a:lnTo>
                      <a:pt x="550" y="74"/>
                    </a:lnTo>
                    <a:close/>
                    <a:moveTo>
                      <a:pt x="32" y="44"/>
                    </a:moveTo>
                    <a:lnTo>
                      <a:pt x="32" y="44"/>
                    </a:lnTo>
                    <a:lnTo>
                      <a:pt x="34" y="44"/>
                    </a:lnTo>
                    <a:lnTo>
                      <a:pt x="34" y="46"/>
                    </a:lnTo>
                    <a:lnTo>
                      <a:pt x="28" y="48"/>
                    </a:lnTo>
                    <a:lnTo>
                      <a:pt x="30" y="46"/>
                    </a:lnTo>
                    <a:lnTo>
                      <a:pt x="32" y="44"/>
                    </a:lnTo>
                    <a:lnTo>
                      <a:pt x="32" y="44"/>
                    </a:lnTo>
                    <a:lnTo>
                      <a:pt x="32" y="44"/>
                    </a:lnTo>
                    <a:close/>
                    <a:moveTo>
                      <a:pt x="38" y="22"/>
                    </a:moveTo>
                    <a:lnTo>
                      <a:pt x="38" y="22"/>
                    </a:lnTo>
                    <a:lnTo>
                      <a:pt x="34" y="36"/>
                    </a:lnTo>
                    <a:lnTo>
                      <a:pt x="34" y="28"/>
                    </a:lnTo>
                    <a:lnTo>
                      <a:pt x="34" y="26"/>
                    </a:lnTo>
                    <a:lnTo>
                      <a:pt x="38" y="22"/>
                    </a:lnTo>
                    <a:lnTo>
                      <a:pt x="38" y="22"/>
                    </a:lnTo>
                    <a:lnTo>
                      <a:pt x="38" y="22"/>
                    </a:lnTo>
                    <a:close/>
                    <a:moveTo>
                      <a:pt x="830" y="92"/>
                    </a:moveTo>
                    <a:lnTo>
                      <a:pt x="830" y="90"/>
                    </a:lnTo>
                    <a:lnTo>
                      <a:pt x="828" y="86"/>
                    </a:lnTo>
                    <a:lnTo>
                      <a:pt x="824" y="86"/>
                    </a:lnTo>
                    <a:lnTo>
                      <a:pt x="824" y="84"/>
                    </a:lnTo>
                    <a:lnTo>
                      <a:pt x="824" y="80"/>
                    </a:lnTo>
                    <a:lnTo>
                      <a:pt x="824" y="76"/>
                    </a:lnTo>
                    <a:lnTo>
                      <a:pt x="822" y="76"/>
                    </a:lnTo>
                    <a:lnTo>
                      <a:pt x="820" y="76"/>
                    </a:lnTo>
                    <a:lnTo>
                      <a:pt x="820" y="68"/>
                    </a:lnTo>
                    <a:lnTo>
                      <a:pt x="820" y="56"/>
                    </a:lnTo>
                    <a:lnTo>
                      <a:pt x="820" y="52"/>
                    </a:lnTo>
                    <a:lnTo>
                      <a:pt x="816" y="48"/>
                    </a:lnTo>
                    <a:lnTo>
                      <a:pt x="810" y="44"/>
                    </a:lnTo>
                    <a:lnTo>
                      <a:pt x="806" y="46"/>
                    </a:lnTo>
                    <a:lnTo>
                      <a:pt x="804" y="48"/>
                    </a:lnTo>
                    <a:lnTo>
                      <a:pt x="804" y="52"/>
                    </a:lnTo>
                    <a:lnTo>
                      <a:pt x="802" y="48"/>
                    </a:lnTo>
                    <a:lnTo>
                      <a:pt x="802" y="46"/>
                    </a:lnTo>
                    <a:lnTo>
                      <a:pt x="798" y="44"/>
                    </a:lnTo>
                    <a:lnTo>
                      <a:pt x="796" y="46"/>
                    </a:lnTo>
                    <a:lnTo>
                      <a:pt x="794" y="56"/>
                    </a:lnTo>
                    <a:lnTo>
                      <a:pt x="792" y="58"/>
                    </a:lnTo>
                    <a:lnTo>
                      <a:pt x="788" y="66"/>
                    </a:lnTo>
                    <a:lnTo>
                      <a:pt x="786" y="68"/>
                    </a:lnTo>
                    <a:lnTo>
                      <a:pt x="784" y="74"/>
                    </a:lnTo>
                    <a:lnTo>
                      <a:pt x="776" y="80"/>
                    </a:lnTo>
                    <a:lnTo>
                      <a:pt x="774" y="82"/>
                    </a:lnTo>
                    <a:lnTo>
                      <a:pt x="770" y="84"/>
                    </a:lnTo>
                    <a:lnTo>
                      <a:pt x="752" y="86"/>
                    </a:lnTo>
                    <a:lnTo>
                      <a:pt x="730" y="90"/>
                    </a:lnTo>
                    <a:lnTo>
                      <a:pt x="724" y="90"/>
                    </a:lnTo>
                    <a:lnTo>
                      <a:pt x="714" y="94"/>
                    </a:lnTo>
                    <a:lnTo>
                      <a:pt x="702" y="102"/>
                    </a:lnTo>
                    <a:lnTo>
                      <a:pt x="702" y="104"/>
                    </a:lnTo>
                    <a:lnTo>
                      <a:pt x="698" y="108"/>
                    </a:lnTo>
                    <a:lnTo>
                      <a:pt x="704" y="102"/>
                    </a:lnTo>
                    <a:lnTo>
                      <a:pt x="702" y="112"/>
                    </a:lnTo>
                    <a:lnTo>
                      <a:pt x="696" y="120"/>
                    </a:lnTo>
                    <a:lnTo>
                      <a:pt x="692" y="122"/>
                    </a:lnTo>
                    <a:lnTo>
                      <a:pt x="686" y="126"/>
                    </a:lnTo>
                    <a:lnTo>
                      <a:pt x="674" y="128"/>
                    </a:lnTo>
                    <a:lnTo>
                      <a:pt x="656" y="128"/>
                    </a:lnTo>
                    <a:lnTo>
                      <a:pt x="656" y="132"/>
                    </a:lnTo>
                    <a:lnTo>
                      <a:pt x="658" y="138"/>
                    </a:lnTo>
                    <a:lnTo>
                      <a:pt x="646" y="148"/>
                    </a:lnTo>
                    <a:lnTo>
                      <a:pt x="640" y="150"/>
                    </a:lnTo>
                    <a:lnTo>
                      <a:pt x="632" y="156"/>
                    </a:lnTo>
                    <a:lnTo>
                      <a:pt x="628" y="154"/>
                    </a:lnTo>
                    <a:lnTo>
                      <a:pt x="622" y="156"/>
                    </a:lnTo>
                    <a:lnTo>
                      <a:pt x="622" y="158"/>
                    </a:lnTo>
                    <a:lnTo>
                      <a:pt x="612" y="166"/>
                    </a:lnTo>
                    <a:lnTo>
                      <a:pt x="606" y="168"/>
                    </a:lnTo>
                    <a:lnTo>
                      <a:pt x="602" y="168"/>
                    </a:lnTo>
                    <a:lnTo>
                      <a:pt x="598" y="164"/>
                    </a:lnTo>
                    <a:lnTo>
                      <a:pt x="602" y="164"/>
                    </a:lnTo>
                    <a:lnTo>
                      <a:pt x="602" y="162"/>
                    </a:lnTo>
                    <a:lnTo>
                      <a:pt x="598" y="158"/>
                    </a:lnTo>
                    <a:lnTo>
                      <a:pt x="594" y="158"/>
                    </a:lnTo>
                    <a:lnTo>
                      <a:pt x="588" y="158"/>
                    </a:lnTo>
                    <a:lnTo>
                      <a:pt x="596" y="150"/>
                    </a:lnTo>
                    <a:lnTo>
                      <a:pt x="598" y="148"/>
                    </a:lnTo>
                    <a:lnTo>
                      <a:pt x="602" y="146"/>
                    </a:lnTo>
                    <a:lnTo>
                      <a:pt x="602" y="140"/>
                    </a:lnTo>
                    <a:lnTo>
                      <a:pt x="606" y="138"/>
                    </a:lnTo>
                    <a:lnTo>
                      <a:pt x="604" y="144"/>
                    </a:lnTo>
                    <a:lnTo>
                      <a:pt x="606" y="140"/>
                    </a:lnTo>
                    <a:lnTo>
                      <a:pt x="606" y="130"/>
                    </a:lnTo>
                    <a:lnTo>
                      <a:pt x="602" y="112"/>
                    </a:lnTo>
                    <a:lnTo>
                      <a:pt x="594" y="112"/>
                    </a:lnTo>
                    <a:lnTo>
                      <a:pt x="592" y="116"/>
                    </a:lnTo>
                    <a:lnTo>
                      <a:pt x="588" y="120"/>
                    </a:lnTo>
                    <a:lnTo>
                      <a:pt x="592" y="108"/>
                    </a:lnTo>
                    <a:lnTo>
                      <a:pt x="594" y="100"/>
                    </a:lnTo>
                    <a:lnTo>
                      <a:pt x="592" y="92"/>
                    </a:lnTo>
                    <a:lnTo>
                      <a:pt x="588" y="82"/>
                    </a:lnTo>
                    <a:lnTo>
                      <a:pt x="578" y="82"/>
                    </a:lnTo>
                    <a:lnTo>
                      <a:pt x="576" y="80"/>
                    </a:lnTo>
                    <a:lnTo>
                      <a:pt x="574" y="74"/>
                    </a:lnTo>
                    <a:lnTo>
                      <a:pt x="570" y="80"/>
                    </a:lnTo>
                    <a:lnTo>
                      <a:pt x="566" y="86"/>
                    </a:lnTo>
                    <a:lnTo>
                      <a:pt x="564" y="86"/>
                    </a:lnTo>
                    <a:lnTo>
                      <a:pt x="564" y="92"/>
                    </a:lnTo>
                    <a:lnTo>
                      <a:pt x="552" y="92"/>
                    </a:lnTo>
                    <a:lnTo>
                      <a:pt x="552" y="100"/>
                    </a:lnTo>
                    <a:lnTo>
                      <a:pt x="552" y="108"/>
                    </a:lnTo>
                    <a:lnTo>
                      <a:pt x="550" y="108"/>
                    </a:lnTo>
                    <a:lnTo>
                      <a:pt x="552" y="126"/>
                    </a:lnTo>
                    <a:lnTo>
                      <a:pt x="552" y="132"/>
                    </a:lnTo>
                    <a:lnTo>
                      <a:pt x="552" y="140"/>
                    </a:lnTo>
                    <a:lnTo>
                      <a:pt x="540" y="158"/>
                    </a:lnTo>
                    <a:lnTo>
                      <a:pt x="534" y="158"/>
                    </a:lnTo>
                    <a:lnTo>
                      <a:pt x="530" y="146"/>
                    </a:lnTo>
                    <a:lnTo>
                      <a:pt x="528" y="132"/>
                    </a:lnTo>
                    <a:lnTo>
                      <a:pt x="528" y="120"/>
                    </a:lnTo>
                    <a:lnTo>
                      <a:pt x="532" y="104"/>
                    </a:lnTo>
                    <a:lnTo>
                      <a:pt x="538" y="104"/>
                    </a:lnTo>
                    <a:lnTo>
                      <a:pt x="538" y="100"/>
                    </a:lnTo>
                    <a:lnTo>
                      <a:pt x="538" y="90"/>
                    </a:lnTo>
                    <a:lnTo>
                      <a:pt x="534" y="92"/>
                    </a:lnTo>
                    <a:lnTo>
                      <a:pt x="532" y="94"/>
                    </a:lnTo>
                    <a:lnTo>
                      <a:pt x="532" y="102"/>
                    </a:lnTo>
                    <a:lnTo>
                      <a:pt x="528" y="102"/>
                    </a:lnTo>
                    <a:lnTo>
                      <a:pt x="524" y="102"/>
                    </a:lnTo>
                    <a:lnTo>
                      <a:pt x="532" y="86"/>
                    </a:lnTo>
                    <a:lnTo>
                      <a:pt x="540" y="74"/>
                    </a:lnTo>
                    <a:lnTo>
                      <a:pt x="548" y="74"/>
                    </a:lnTo>
                    <a:lnTo>
                      <a:pt x="558" y="72"/>
                    </a:lnTo>
                    <a:lnTo>
                      <a:pt x="560" y="68"/>
                    </a:lnTo>
                    <a:lnTo>
                      <a:pt x="564" y="68"/>
                    </a:lnTo>
                    <a:lnTo>
                      <a:pt x="566" y="68"/>
                    </a:lnTo>
                    <a:lnTo>
                      <a:pt x="570" y="68"/>
                    </a:lnTo>
                    <a:lnTo>
                      <a:pt x="570" y="72"/>
                    </a:lnTo>
                    <a:lnTo>
                      <a:pt x="576" y="72"/>
                    </a:lnTo>
                    <a:lnTo>
                      <a:pt x="576" y="68"/>
                    </a:lnTo>
                    <a:lnTo>
                      <a:pt x="578" y="68"/>
                    </a:lnTo>
                    <a:lnTo>
                      <a:pt x="582" y="72"/>
                    </a:lnTo>
                    <a:lnTo>
                      <a:pt x="584" y="72"/>
                    </a:lnTo>
                    <a:lnTo>
                      <a:pt x="586" y="72"/>
                    </a:lnTo>
                    <a:lnTo>
                      <a:pt x="586" y="68"/>
                    </a:lnTo>
                    <a:lnTo>
                      <a:pt x="584" y="66"/>
                    </a:lnTo>
                    <a:lnTo>
                      <a:pt x="582" y="64"/>
                    </a:lnTo>
                    <a:lnTo>
                      <a:pt x="576" y="64"/>
                    </a:lnTo>
                    <a:lnTo>
                      <a:pt x="570" y="64"/>
                    </a:lnTo>
                    <a:lnTo>
                      <a:pt x="570" y="52"/>
                    </a:lnTo>
                    <a:lnTo>
                      <a:pt x="566" y="54"/>
                    </a:lnTo>
                    <a:lnTo>
                      <a:pt x="558" y="56"/>
                    </a:lnTo>
                    <a:lnTo>
                      <a:pt x="550" y="62"/>
                    </a:lnTo>
                    <a:lnTo>
                      <a:pt x="540" y="62"/>
                    </a:lnTo>
                    <a:lnTo>
                      <a:pt x="538" y="58"/>
                    </a:lnTo>
                    <a:lnTo>
                      <a:pt x="534" y="56"/>
                    </a:lnTo>
                    <a:lnTo>
                      <a:pt x="532" y="52"/>
                    </a:lnTo>
                    <a:lnTo>
                      <a:pt x="528" y="48"/>
                    </a:lnTo>
                    <a:lnTo>
                      <a:pt x="524" y="52"/>
                    </a:lnTo>
                    <a:lnTo>
                      <a:pt x="520" y="52"/>
                    </a:lnTo>
                    <a:lnTo>
                      <a:pt x="516" y="48"/>
                    </a:lnTo>
                    <a:lnTo>
                      <a:pt x="520" y="48"/>
                    </a:lnTo>
                    <a:lnTo>
                      <a:pt x="524" y="46"/>
                    </a:lnTo>
                    <a:lnTo>
                      <a:pt x="528" y="44"/>
                    </a:lnTo>
                    <a:lnTo>
                      <a:pt x="530" y="40"/>
                    </a:lnTo>
                    <a:lnTo>
                      <a:pt x="528" y="38"/>
                    </a:lnTo>
                    <a:lnTo>
                      <a:pt x="528" y="36"/>
                    </a:lnTo>
                    <a:lnTo>
                      <a:pt x="512" y="46"/>
                    </a:lnTo>
                    <a:lnTo>
                      <a:pt x="496" y="54"/>
                    </a:lnTo>
                    <a:lnTo>
                      <a:pt x="496" y="56"/>
                    </a:lnTo>
                    <a:lnTo>
                      <a:pt x="492" y="56"/>
                    </a:lnTo>
                    <a:lnTo>
                      <a:pt x="488" y="54"/>
                    </a:lnTo>
                    <a:lnTo>
                      <a:pt x="486" y="52"/>
                    </a:lnTo>
                    <a:lnTo>
                      <a:pt x="484" y="52"/>
                    </a:lnTo>
                    <a:lnTo>
                      <a:pt x="468" y="52"/>
                    </a:lnTo>
                    <a:lnTo>
                      <a:pt x="478" y="40"/>
                    </a:lnTo>
                    <a:lnTo>
                      <a:pt x="492" y="34"/>
                    </a:lnTo>
                    <a:lnTo>
                      <a:pt x="498" y="30"/>
                    </a:lnTo>
                    <a:lnTo>
                      <a:pt x="504" y="28"/>
                    </a:lnTo>
                    <a:lnTo>
                      <a:pt x="504" y="26"/>
                    </a:lnTo>
                    <a:lnTo>
                      <a:pt x="498" y="26"/>
                    </a:lnTo>
                    <a:lnTo>
                      <a:pt x="496" y="22"/>
                    </a:lnTo>
                    <a:lnTo>
                      <a:pt x="494" y="20"/>
                    </a:lnTo>
                    <a:lnTo>
                      <a:pt x="488" y="20"/>
                    </a:lnTo>
                    <a:lnTo>
                      <a:pt x="482" y="20"/>
                    </a:lnTo>
                    <a:lnTo>
                      <a:pt x="470" y="20"/>
                    </a:lnTo>
                    <a:lnTo>
                      <a:pt x="466" y="18"/>
                    </a:lnTo>
                    <a:lnTo>
                      <a:pt x="460" y="12"/>
                    </a:lnTo>
                    <a:lnTo>
                      <a:pt x="456" y="12"/>
                    </a:lnTo>
                    <a:lnTo>
                      <a:pt x="452" y="18"/>
                    </a:lnTo>
                    <a:lnTo>
                      <a:pt x="450" y="18"/>
                    </a:lnTo>
                    <a:lnTo>
                      <a:pt x="442" y="16"/>
                    </a:lnTo>
                    <a:lnTo>
                      <a:pt x="438" y="16"/>
                    </a:lnTo>
                    <a:lnTo>
                      <a:pt x="434" y="12"/>
                    </a:lnTo>
                    <a:lnTo>
                      <a:pt x="434" y="8"/>
                    </a:lnTo>
                    <a:lnTo>
                      <a:pt x="432" y="2"/>
                    </a:lnTo>
                    <a:lnTo>
                      <a:pt x="430" y="0"/>
                    </a:lnTo>
                    <a:lnTo>
                      <a:pt x="428" y="0"/>
                    </a:lnTo>
                    <a:lnTo>
                      <a:pt x="428" y="2"/>
                    </a:lnTo>
                    <a:lnTo>
                      <a:pt x="428" y="8"/>
                    </a:lnTo>
                    <a:lnTo>
                      <a:pt x="32" y="4"/>
                    </a:lnTo>
                    <a:lnTo>
                      <a:pt x="32" y="8"/>
                    </a:lnTo>
                    <a:lnTo>
                      <a:pt x="32" y="12"/>
                    </a:lnTo>
                    <a:lnTo>
                      <a:pt x="32" y="18"/>
                    </a:lnTo>
                    <a:lnTo>
                      <a:pt x="30" y="20"/>
                    </a:lnTo>
                    <a:lnTo>
                      <a:pt x="30" y="26"/>
                    </a:lnTo>
                    <a:lnTo>
                      <a:pt x="0" y="20"/>
                    </a:lnTo>
                    <a:lnTo>
                      <a:pt x="2" y="34"/>
                    </a:lnTo>
                    <a:lnTo>
                      <a:pt x="10" y="40"/>
                    </a:lnTo>
                    <a:lnTo>
                      <a:pt x="14" y="48"/>
                    </a:lnTo>
                    <a:lnTo>
                      <a:pt x="14" y="54"/>
                    </a:lnTo>
                    <a:lnTo>
                      <a:pt x="14" y="64"/>
                    </a:lnTo>
                    <a:lnTo>
                      <a:pt x="12" y="72"/>
                    </a:lnTo>
                    <a:lnTo>
                      <a:pt x="12" y="84"/>
                    </a:lnTo>
                    <a:lnTo>
                      <a:pt x="12" y="102"/>
                    </a:lnTo>
                    <a:lnTo>
                      <a:pt x="10" y="126"/>
                    </a:lnTo>
                    <a:lnTo>
                      <a:pt x="6" y="140"/>
                    </a:lnTo>
                    <a:lnTo>
                      <a:pt x="10" y="154"/>
                    </a:lnTo>
                    <a:lnTo>
                      <a:pt x="14" y="156"/>
                    </a:lnTo>
                    <a:lnTo>
                      <a:pt x="14" y="164"/>
                    </a:lnTo>
                    <a:lnTo>
                      <a:pt x="14" y="168"/>
                    </a:lnTo>
                    <a:lnTo>
                      <a:pt x="14" y="174"/>
                    </a:lnTo>
                    <a:lnTo>
                      <a:pt x="10" y="192"/>
                    </a:lnTo>
                    <a:lnTo>
                      <a:pt x="14" y="200"/>
                    </a:lnTo>
                    <a:lnTo>
                      <a:pt x="16" y="208"/>
                    </a:lnTo>
                    <a:lnTo>
                      <a:pt x="16" y="210"/>
                    </a:lnTo>
                    <a:lnTo>
                      <a:pt x="16" y="214"/>
                    </a:lnTo>
                    <a:lnTo>
                      <a:pt x="20" y="222"/>
                    </a:lnTo>
                    <a:lnTo>
                      <a:pt x="30" y="240"/>
                    </a:lnTo>
                    <a:lnTo>
                      <a:pt x="34" y="238"/>
                    </a:lnTo>
                    <a:lnTo>
                      <a:pt x="34" y="236"/>
                    </a:lnTo>
                    <a:lnTo>
                      <a:pt x="32" y="232"/>
                    </a:lnTo>
                    <a:lnTo>
                      <a:pt x="38" y="236"/>
                    </a:lnTo>
                    <a:lnTo>
                      <a:pt x="40" y="236"/>
                    </a:lnTo>
                    <a:lnTo>
                      <a:pt x="38" y="238"/>
                    </a:lnTo>
                    <a:lnTo>
                      <a:pt x="38" y="244"/>
                    </a:lnTo>
                    <a:lnTo>
                      <a:pt x="38" y="248"/>
                    </a:lnTo>
                    <a:lnTo>
                      <a:pt x="34" y="250"/>
                    </a:lnTo>
                    <a:lnTo>
                      <a:pt x="48" y="256"/>
                    </a:lnTo>
                    <a:lnTo>
                      <a:pt x="42" y="260"/>
                    </a:lnTo>
                    <a:lnTo>
                      <a:pt x="42" y="264"/>
                    </a:lnTo>
                    <a:lnTo>
                      <a:pt x="42" y="268"/>
                    </a:lnTo>
                    <a:lnTo>
                      <a:pt x="46" y="274"/>
                    </a:lnTo>
                    <a:lnTo>
                      <a:pt x="50" y="278"/>
                    </a:lnTo>
                    <a:lnTo>
                      <a:pt x="60" y="286"/>
                    </a:lnTo>
                    <a:lnTo>
                      <a:pt x="58" y="290"/>
                    </a:lnTo>
                    <a:lnTo>
                      <a:pt x="56" y="292"/>
                    </a:lnTo>
                    <a:lnTo>
                      <a:pt x="60" y="294"/>
                    </a:lnTo>
                    <a:lnTo>
                      <a:pt x="64" y="302"/>
                    </a:lnTo>
                    <a:lnTo>
                      <a:pt x="64" y="312"/>
                    </a:lnTo>
                    <a:lnTo>
                      <a:pt x="66" y="310"/>
                    </a:lnTo>
                    <a:lnTo>
                      <a:pt x="84" y="314"/>
                    </a:lnTo>
                    <a:lnTo>
                      <a:pt x="84" y="322"/>
                    </a:lnTo>
                    <a:lnTo>
                      <a:pt x="86" y="322"/>
                    </a:lnTo>
                    <a:lnTo>
                      <a:pt x="88" y="322"/>
                    </a:lnTo>
                    <a:lnTo>
                      <a:pt x="88" y="320"/>
                    </a:lnTo>
                    <a:lnTo>
                      <a:pt x="92" y="320"/>
                    </a:lnTo>
                    <a:lnTo>
                      <a:pt x="94" y="324"/>
                    </a:lnTo>
                    <a:lnTo>
                      <a:pt x="100" y="330"/>
                    </a:lnTo>
                    <a:lnTo>
                      <a:pt x="104" y="332"/>
                    </a:lnTo>
                    <a:lnTo>
                      <a:pt x="106" y="340"/>
                    </a:lnTo>
                    <a:lnTo>
                      <a:pt x="142" y="338"/>
                    </a:lnTo>
                    <a:lnTo>
                      <a:pt x="142" y="342"/>
                    </a:lnTo>
                    <a:lnTo>
                      <a:pt x="182" y="364"/>
                    </a:lnTo>
                    <a:lnTo>
                      <a:pt x="230" y="366"/>
                    </a:lnTo>
                    <a:lnTo>
                      <a:pt x="230" y="356"/>
                    </a:lnTo>
                    <a:lnTo>
                      <a:pt x="258" y="358"/>
                    </a:lnTo>
                    <a:lnTo>
                      <a:pt x="264" y="360"/>
                    </a:lnTo>
                    <a:lnTo>
                      <a:pt x="266" y="366"/>
                    </a:lnTo>
                    <a:lnTo>
                      <a:pt x="268" y="372"/>
                    </a:lnTo>
                    <a:lnTo>
                      <a:pt x="274" y="374"/>
                    </a:lnTo>
                    <a:lnTo>
                      <a:pt x="278" y="376"/>
                    </a:lnTo>
                    <a:lnTo>
                      <a:pt x="284" y="382"/>
                    </a:lnTo>
                    <a:lnTo>
                      <a:pt x="286" y="386"/>
                    </a:lnTo>
                    <a:lnTo>
                      <a:pt x="286" y="388"/>
                    </a:lnTo>
                    <a:lnTo>
                      <a:pt x="288" y="396"/>
                    </a:lnTo>
                    <a:lnTo>
                      <a:pt x="292" y="402"/>
                    </a:lnTo>
                    <a:lnTo>
                      <a:pt x="298" y="404"/>
                    </a:lnTo>
                    <a:lnTo>
                      <a:pt x="306" y="404"/>
                    </a:lnTo>
                    <a:lnTo>
                      <a:pt x="310" y="400"/>
                    </a:lnTo>
                    <a:lnTo>
                      <a:pt x="312" y="394"/>
                    </a:lnTo>
                    <a:lnTo>
                      <a:pt x="314" y="392"/>
                    </a:lnTo>
                    <a:lnTo>
                      <a:pt x="320" y="394"/>
                    </a:lnTo>
                    <a:lnTo>
                      <a:pt x="324" y="394"/>
                    </a:lnTo>
                    <a:lnTo>
                      <a:pt x="330" y="394"/>
                    </a:lnTo>
                    <a:lnTo>
                      <a:pt x="332" y="396"/>
                    </a:lnTo>
                    <a:lnTo>
                      <a:pt x="334" y="402"/>
                    </a:lnTo>
                    <a:lnTo>
                      <a:pt x="342" y="410"/>
                    </a:lnTo>
                    <a:lnTo>
                      <a:pt x="346" y="414"/>
                    </a:lnTo>
                    <a:lnTo>
                      <a:pt x="346" y="418"/>
                    </a:lnTo>
                    <a:lnTo>
                      <a:pt x="348" y="424"/>
                    </a:lnTo>
                    <a:lnTo>
                      <a:pt x="352" y="430"/>
                    </a:lnTo>
                    <a:lnTo>
                      <a:pt x="356" y="436"/>
                    </a:lnTo>
                    <a:lnTo>
                      <a:pt x="358" y="440"/>
                    </a:lnTo>
                    <a:lnTo>
                      <a:pt x="360" y="448"/>
                    </a:lnTo>
                    <a:lnTo>
                      <a:pt x="364" y="452"/>
                    </a:lnTo>
                    <a:lnTo>
                      <a:pt x="364" y="456"/>
                    </a:lnTo>
                    <a:lnTo>
                      <a:pt x="366" y="460"/>
                    </a:lnTo>
                    <a:lnTo>
                      <a:pt x="374" y="464"/>
                    </a:lnTo>
                    <a:lnTo>
                      <a:pt x="382" y="466"/>
                    </a:lnTo>
                    <a:lnTo>
                      <a:pt x="386" y="468"/>
                    </a:lnTo>
                    <a:lnTo>
                      <a:pt x="386" y="470"/>
                    </a:lnTo>
                    <a:lnTo>
                      <a:pt x="392" y="470"/>
                    </a:lnTo>
                    <a:lnTo>
                      <a:pt x="384" y="458"/>
                    </a:lnTo>
                    <a:lnTo>
                      <a:pt x="386" y="456"/>
                    </a:lnTo>
                    <a:lnTo>
                      <a:pt x="386" y="452"/>
                    </a:lnTo>
                    <a:lnTo>
                      <a:pt x="384" y="446"/>
                    </a:lnTo>
                    <a:lnTo>
                      <a:pt x="388" y="446"/>
                    </a:lnTo>
                    <a:lnTo>
                      <a:pt x="388" y="440"/>
                    </a:lnTo>
                    <a:lnTo>
                      <a:pt x="388" y="436"/>
                    </a:lnTo>
                    <a:lnTo>
                      <a:pt x="392" y="436"/>
                    </a:lnTo>
                    <a:lnTo>
                      <a:pt x="396" y="432"/>
                    </a:lnTo>
                    <a:lnTo>
                      <a:pt x="404" y="430"/>
                    </a:lnTo>
                    <a:lnTo>
                      <a:pt x="404" y="428"/>
                    </a:lnTo>
                    <a:lnTo>
                      <a:pt x="404" y="424"/>
                    </a:lnTo>
                    <a:lnTo>
                      <a:pt x="404" y="422"/>
                    </a:lnTo>
                    <a:lnTo>
                      <a:pt x="406" y="420"/>
                    </a:lnTo>
                    <a:lnTo>
                      <a:pt x="412" y="420"/>
                    </a:lnTo>
                    <a:lnTo>
                      <a:pt x="416" y="418"/>
                    </a:lnTo>
                    <a:lnTo>
                      <a:pt x="424" y="402"/>
                    </a:lnTo>
                    <a:lnTo>
                      <a:pt x="428" y="404"/>
                    </a:lnTo>
                    <a:lnTo>
                      <a:pt x="432" y="404"/>
                    </a:lnTo>
                    <a:lnTo>
                      <a:pt x="442" y="400"/>
                    </a:lnTo>
                    <a:lnTo>
                      <a:pt x="450" y="394"/>
                    </a:lnTo>
                    <a:lnTo>
                      <a:pt x="466" y="396"/>
                    </a:lnTo>
                    <a:lnTo>
                      <a:pt x="478" y="402"/>
                    </a:lnTo>
                    <a:lnTo>
                      <a:pt x="478" y="406"/>
                    </a:lnTo>
                    <a:lnTo>
                      <a:pt x="482" y="410"/>
                    </a:lnTo>
                    <a:lnTo>
                      <a:pt x="484" y="410"/>
                    </a:lnTo>
                    <a:lnTo>
                      <a:pt x="486" y="410"/>
                    </a:lnTo>
                    <a:lnTo>
                      <a:pt x="488" y="406"/>
                    </a:lnTo>
                    <a:lnTo>
                      <a:pt x="492" y="406"/>
                    </a:lnTo>
                    <a:lnTo>
                      <a:pt x="488" y="400"/>
                    </a:lnTo>
                    <a:lnTo>
                      <a:pt x="496" y="396"/>
                    </a:lnTo>
                    <a:lnTo>
                      <a:pt x="502" y="404"/>
                    </a:lnTo>
                    <a:lnTo>
                      <a:pt x="506" y="404"/>
                    </a:lnTo>
                    <a:lnTo>
                      <a:pt x="512" y="404"/>
                    </a:lnTo>
                    <a:lnTo>
                      <a:pt x="512" y="410"/>
                    </a:lnTo>
                    <a:lnTo>
                      <a:pt x="516" y="406"/>
                    </a:lnTo>
                    <a:lnTo>
                      <a:pt x="516" y="404"/>
                    </a:lnTo>
                    <a:lnTo>
                      <a:pt x="510" y="402"/>
                    </a:lnTo>
                    <a:lnTo>
                      <a:pt x="510" y="400"/>
                    </a:lnTo>
                    <a:lnTo>
                      <a:pt x="512" y="400"/>
                    </a:lnTo>
                    <a:lnTo>
                      <a:pt x="512" y="396"/>
                    </a:lnTo>
                    <a:lnTo>
                      <a:pt x="514" y="394"/>
                    </a:lnTo>
                    <a:lnTo>
                      <a:pt x="502" y="388"/>
                    </a:lnTo>
                    <a:lnTo>
                      <a:pt x="498" y="384"/>
                    </a:lnTo>
                    <a:lnTo>
                      <a:pt x="502" y="386"/>
                    </a:lnTo>
                    <a:lnTo>
                      <a:pt x="506" y="386"/>
                    </a:lnTo>
                    <a:lnTo>
                      <a:pt x="510" y="386"/>
                    </a:lnTo>
                    <a:lnTo>
                      <a:pt x="510" y="382"/>
                    </a:lnTo>
                    <a:lnTo>
                      <a:pt x="528" y="384"/>
                    </a:lnTo>
                    <a:lnTo>
                      <a:pt x="528" y="382"/>
                    </a:lnTo>
                    <a:lnTo>
                      <a:pt x="530" y="382"/>
                    </a:lnTo>
                    <a:lnTo>
                      <a:pt x="532" y="384"/>
                    </a:lnTo>
                    <a:lnTo>
                      <a:pt x="532" y="386"/>
                    </a:lnTo>
                    <a:lnTo>
                      <a:pt x="538" y="386"/>
                    </a:lnTo>
                    <a:lnTo>
                      <a:pt x="540" y="382"/>
                    </a:lnTo>
                    <a:lnTo>
                      <a:pt x="548" y="384"/>
                    </a:lnTo>
                    <a:lnTo>
                      <a:pt x="548" y="382"/>
                    </a:lnTo>
                    <a:lnTo>
                      <a:pt x="550" y="382"/>
                    </a:lnTo>
                    <a:lnTo>
                      <a:pt x="552" y="382"/>
                    </a:lnTo>
                    <a:lnTo>
                      <a:pt x="556" y="384"/>
                    </a:lnTo>
                    <a:lnTo>
                      <a:pt x="552" y="386"/>
                    </a:lnTo>
                    <a:lnTo>
                      <a:pt x="560" y="388"/>
                    </a:lnTo>
                    <a:lnTo>
                      <a:pt x="566" y="388"/>
                    </a:lnTo>
                    <a:lnTo>
                      <a:pt x="566" y="392"/>
                    </a:lnTo>
                    <a:lnTo>
                      <a:pt x="568" y="396"/>
                    </a:lnTo>
                    <a:lnTo>
                      <a:pt x="574" y="396"/>
                    </a:lnTo>
                    <a:lnTo>
                      <a:pt x="578" y="400"/>
                    </a:lnTo>
                    <a:lnTo>
                      <a:pt x="584" y="392"/>
                    </a:lnTo>
                    <a:lnTo>
                      <a:pt x="586" y="392"/>
                    </a:lnTo>
                    <a:lnTo>
                      <a:pt x="588" y="392"/>
                    </a:lnTo>
                    <a:lnTo>
                      <a:pt x="592" y="396"/>
                    </a:lnTo>
                    <a:lnTo>
                      <a:pt x="594" y="402"/>
                    </a:lnTo>
                    <a:lnTo>
                      <a:pt x="602" y="404"/>
                    </a:lnTo>
                    <a:lnTo>
                      <a:pt x="602" y="412"/>
                    </a:lnTo>
                    <a:lnTo>
                      <a:pt x="602" y="420"/>
                    </a:lnTo>
                    <a:lnTo>
                      <a:pt x="602" y="436"/>
                    </a:lnTo>
                    <a:lnTo>
                      <a:pt x="606" y="436"/>
                    </a:lnTo>
                    <a:lnTo>
                      <a:pt x="610" y="436"/>
                    </a:lnTo>
                    <a:lnTo>
                      <a:pt x="606" y="440"/>
                    </a:lnTo>
                    <a:lnTo>
                      <a:pt x="604" y="446"/>
                    </a:lnTo>
                    <a:lnTo>
                      <a:pt x="606" y="450"/>
                    </a:lnTo>
                    <a:lnTo>
                      <a:pt x="614" y="452"/>
                    </a:lnTo>
                    <a:lnTo>
                      <a:pt x="616" y="458"/>
                    </a:lnTo>
                    <a:lnTo>
                      <a:pt x="616" y="466"/>
                    </a:lnTo>
                    <a:lnTo>
                      <a:pt x="624" y="470"/>
                    </a:lnTo>
                    <a:lnTo>
                      <a:pt x="622" y="476"/>
                    </a:lnTo>
                    <a:lnTo>
                      <a:pt x="624" y="478"/>
                    </a:lnTo>
                    <a:lnTo>
                      <a:pt x="630" y="482"/>
                    </a:lnTo>
                    <a:lnTo>
                      <a:pt x="634" y="484"/>
                    </a:lnTo>
                    <a:lnTo>
                      <a:pt x="638" y="466"/>
                    </a:lnTo>
                    <a:lnTo>
                      <a:pt x="640" y="456"/>
                    </a:lnTo>
                    <a:lnTo>
                      <a:pt x="640" y="446"/>
                    </a:lnTo>
                    <a:lnTo>
                      <a:pt x="632" y="420"/>
                    </a:lnTo>
                    <a:lnTo>
                      <a:pt x="628" y="418"/>
                    </a:lnTo>
                    <a:lnTo>
                      <a:pt x="630" y="414"/>
                    </a:lnTo>
                    <a:lnTo>
                      <a:pt x="630" y="412"/>
                    </a:lnTo>
                    <a:lnTo>
                      <a:pt x="624" y="402"/>
                    </a:lnTo>
                    <a:lnTo>
                      <a:pt x="624" y="394"/>
                    </a:lnTo>
                    <a:lnTo>
                      <a:pt x="624" y="386"/>
                    </a:lnTo>
                    <a:lnTo>
                      <a:pt x="620" y="384"/>
                    </a:lnTo>
                    <a:lnTo>
                      <a:pt x="616" y="382"/>
                    </a:lnTo>
                    <a:lnTo>
                      <a:pt x="620" y="382"/>
                    </a:lnTo>
                    <a:lnTo>
                      <a:pt x="622" y="382"/>
                    </a:lnTo>
                    <a:lnTo>
                      <a:pt x="620" y="378"/>
                    </a:lnTo>
                    <a:lnTo>
                      <a:pt x="622" y="378"/>
                    </a:lnTo>
                    <a:lnTo>
                      <a:pt x="624" y="376"/>
                    </a:lnTo>
                    <a:lnTo>
                      <a:pt x="628" y="376"/>
                    </a:lnTo>
                    <a:lnTo>
                      <a:pt x="624" y="376"/>
                    </a:lnTo>
                    <a:lnTo>
                      <a:pt x="622" y="376"/>
                    </a:lnTo>
                    <a:lnTo>
                      <a:pt x="622" y="374"/>
                    </a:lnTo>
                    <a:lnTo>
                      <a:pt x="624" y="366"/>
                    </a:lnTo>
                    <a:lnTo>
                      <a:pt x="630" y="356"/>
                    </a:lnTo>
                    <a:lnTo>
                      <a:pt x="630" y="350"/>
                    </a:lnTo>
                    <a:lnTo>
                      <a:pt x="630" y="348"/>
                    </a:lnTo>
                    <a:lnTo>
                      <a:pt x="638" y="348"/>
                    </a:lnTo>
                    <a:lnTo>
                      <a:pt x="638" y="342"/>
                    </a:lnTo>
                    <a:lnTo>
                      <a:pt x="640" y="340"/>
                    </a:lnTo>
                    <a:lnTo>
                      <a:pt x="648" y="338"/>
                    </a:lnTo>
                    <a:lnTo>
                      <a:pt x="656" y="332"/>
                    </a:lnTo>
                    <a:lnTo>
                      <a:pt x="656" y="328"/>
                    </a:lnTo>
                    <a:lnTo>
                      <a:pt x="658" y="324"/>
                    </a:lnTo>
                    <a:lnTo>
                      <a:pt x="660" y="322"/>
                    </a:lnTo>
                    <a:lnTo>
                      <a:pt x="666" y="322"/>
                    </a:lnTo>
                    <a:lnTo>
                      <a:pt x="668" y="322"/>
                    </a:lnTo>
                    <a:lnTo>
                      <a:pt x="674" y="320"/>
                    </a:lnTo>
                    <a:lnTo>
                      <a:pt x="676" y="314"/>
                    </a:lnTo>
                    <a:lnTo>
                      <a:pt x="678" y="308"/>
                    </a:lnTo>
                    <a:lnTo>
                      <a:pt x="686" y="304"/>
                    </a:lnTo>
                    <a:lnTo>
                      <a:pt x="682" y="294"/>
                    </a:lnTo>
                    <a:lnTo>
                      <a:pt x="692" y="294"/>
                    </a:lnTo>
                    <a:lnTo>
                      <a:pt x="688" y="290"/>
                    </a:lnTo>
                    <a:lnTo>
                      <a:pt x="704" y="286"/>
                    </a:lnTo>
                    <a:lnTo>
                      <a:pt x="698" y="278"/>
                    </a:lnTo>
                    <a:lnTo>
                      <a:pt x="692" y="278"/>
                    </a:lnTo>
                    <a:lnTo>
                      <a:pt x="692" y="276"/>
                    </a:lnTo>
                    <a:lnTo>
                      <a:pt x="696" y="274"/>
                    </a:lnTo>
                    <a:lnTo>
                      <a:pt x="698" y="274"/>
                    </a:lnTo>
                    <a:lnTo>
                      <a:pt x="698" y="264"/>
                    </a:lnTo>
                    <a:lnTo>
                      <a:pt x="692" y="260"/>
                    </a:lnTo>
                    <a:lnTo>
                      <a:pt x="688" y="258"/>
                    </a:lnTo>
                    <a:lnTo>
                      <a:pt x="686" y="256"/>
                    </a:lnTo>
                    <a:lnTo>
                      <a:pt x="692" y="250"/>
                    </a:lnTo>
                    <a:lnTo>
                      <a:pt x="694" y="246"/>
                    </a:lnTo>
                    <a:lnTo>
                      <a:pt x="688" y="246"/>
                    </a:lnTo>
                    <a:lnTo>
                      <a:pt x="688" y="244"/>
                    </a:lnTo>
                    <a:lnTo>
                      <a:pt x="692" y="240"/>
                    </a:lnTo>
                    <a:lnTo>
                      <a:pt x="686" y="238"/>
                    </a:lnTo>
                    <a:lnTo>
                      <a:pt x="682" y="236"/>
                    </a:lnTo>
                    <a:lnTo>
                      <a:pt x="684" y="232"/>
                    </a:lnTo>
                    <a:lnTo>
                      <a:pt x="686" y="232"/>
                    </a:lnTo>
                    <a:lnTo>
                      <a:pt x="684" y="228"/>
                    </a:lnTo>
                    <a:lnTo>
                      <a:pt x="684" y="226"/>
                    </a:lnTo>
                    <a:lnTo>
                      <a:pt x="686" y="222"/>
                    </a:lnTo>
                    <a:lnTo>
                      <a:pt x="688" y="218"/>
                    </a:lnTo>
                    <a:lnTo>
                      <a:pt x="692" y="208"/>
                    </a:lnTo>
                    <a:lnTo>
                      <a:pt x="694" y="204"/>
                    </a:lnTo>
                    <a:lnTo>
                      <a:pt x="698" y="204"/>
                    </a:lnTo>
                    <a:lnTo>
                      <a:pt x="702" y="208"/>
                    </a:lnTo>
                    <a:lnTo>
                      <a:pt x="696" y="214"/>
                    </a:lnTo>
                    <a:lnTo>
                      <a:pt x="694" y="222"/>
                    </a:lnTo>
                    <a:lnTo>
                      <a:pt x="694" y="230"/>
                    </a:lnTo>
                    <a:lnTo>
                      <a:pt x="694" y="232"/>
                    </a:lnTo>
                    <a:lnTo>
                      <a:pt x="694" y="238"/>
                    </a:lnTo>
                    <a:lnTo>
                      <a:pt x="698" y="236"/>
                    </a:lnTo>
                    <a:lnTo>
                      <a:pt x="704" y="236"/>
                    </a:lnTo>
                    <a:lnTo>
                      <a:pt x="704" y="240"/>
                    </a:lnTo>
                    <a:lnTo>
                      <a:pt x="712" y="240"/>
                    </a:lnTo>
                    <a:lnTo>
                      <a:pt x="714" y="218"/>
                    </a:lnTo>
                    <a:lnTo>
                      <a:pt x="712" y="218"/>
                    </a:lnTo>
                    <a:lnTo>
                      <a:pt x="710" y="214"/>
                    </a:lnTo>
                    <a:lnTo>
                      <a:pt x="710" y="208"/>
                    </a:lnTo>
                    <a:lnTo>
                      <a:pt x="722" y="208"/>
                    </a:lnTo>
                    <a:lnTo>
                      <a:pt x="728" y="208"/>
                    </a:lnTo>
                    <a:lnTo>
                      <a:pt x="734" y="190"/>
                    </a:lnTo>
                    <a:lnTo>
                      <a:pt x="730" y="186"/>
                    </a:lnTo>
                    <a:lnTo>
                      <a:pt x="728" y="184"/>
                    </a:lnTo>
                    <a:lnTo>
                      <a:pt x="730" y="182"/>
                    </a:lnTo>
                    <a:lnTo>
                      <a:pt x="730" y="180"/>
                    </a:lnTo>
                    <a:lnTo>
                      <a:pt x="738" y="174"/>
                    </a:lnTo>
                    <a:lnTo>
                      <a:pt x="746" y="168"/>
                    </a:lnTo>
                    <a:lnTo>
                      <a:pt x="752" y="168"/>
                    </a:lnTo>
                    <a:lnTo>
                      <a:pt x="756" y="164"/>
                    </a:lnTo>
                    <a:lnTo>
                      <a:pt x="758" y="164"/>
                    </a:lnTo>
                    <a:lnTo>
                      <a:pt x="760" y="164"/>
                    </a:lnTo>
                    <a:lnTo>
                      <a:pt x="764" y="166"/>
                    </a:lnTo>
                    <a:lnTo>
                      <a:pt x="766" y="166"/>
                    </a:lnTo>
                    <a:lnTo>
                      <a:pt x="768" y="156"/>
                    </a:lnTo>
                    <a:lnTo>
                      <a:pt x="770" y="156"/>
                    </a:lnTo>
                    <a:lnTo>
                      <a:pt x="774" y="162"/>
                    </a:lnTo>
                    <a:lnTo>
                      <a:pt x="776" y="162"/>
                    </a:lnTo>
                    <a:lnTo>
                      <a:pt x="778" y="162"/>
                    </a:lnTo>
                    <a:lnTo>
                      <a:pt x="778" y="158"/>
                    </a:lnTo>
                    <a:lnTo>
                      <a:pt x="784" y="156"/>
                    </a:lnTo>
                    <a:lnTo>
                      <a:pt x="774" y="150"/>
                    </a:lnTo>
                    <a:lnTo>
                      <a:pt x="776" y="146"/>
                    </a:lnTo>
                    <a:lnTo>
                      <a:pt x="782" y="144"/>
                    </a:lnTo>
                    <a:lnTo>
                      <a:pt x="782" y="140"/>
                    </a:lnTo>
                    <a:lnTo>
                      <a:pt x="778" y="140"/>
                    </a:lnTo>
                    <a:lnTo>
                      <a:pt x="778" y="138"/>
                    </a:lnTo>
                    <a:lnTo>
                      <a:pt x="782" y="136"/>
                    </a:lnTo>
                    <a:lnTo>
                      <a:pt x="784" y="128"/>
                    </a:lnTo>
                    <a:lnTo>
                      <a:pt x="786" y="120"/>
                    </a:lnTo>
                    <a:lnTo>
                      <a:pt x="794" y="120"/>
                    </a:lnTo>
                    <a:lnTo>
                      <a:pt x="798" y="118"/>
                    </a:lnTo>
                    <a:lnTo>
                      <a:pt x="804" y="116"/>
                    </a:lnTo>
                    <a:lnTo>
                      <a:pt x="810" y="104"/>
                    </a:lnTo>
                    <a:lnTo>
                      <a:pt x="810" y="112"/>
                    </a:lnTo>
                    <a:lnTo>
                      <a:pt x="816" y="108"/>
                    </a:lnTo>
                    <a:lnTo>
                      <a:pt x="814" y="110"/>
                    </a:lnTo>
                    <a:lnTo>
                      <a:pt x="816" y="110"/>
                    </a:lnTo>
                    <a:lnTo>
                      <a:pt x="820" y="112"/>
                    </a:lnTo>
                    <a:lnTo>
                      <a:pt x="832" y="102"/>
                    </a:lnTo>
                    <a:lnTo>
                      <a:pt x="828" y="90"/>
                    </a:lnTo>
                    <a:lnTo>
                      <a:pt x="830" y="92"/>
                    </a:lnTo>
                    <a:lnTo>
                      <a:pt x="830" y="92"/>
                    </a:lnTo>
                    <a:lnTo>
                      <a:pt x="830" y="92"/>
                    </a:lnTo>
                    <a:close/>
                  </a:path>
                </a:pathLst>
              </a:custGeom>
              <a:solidFill>
                <a:srgbClr val="62B4C0"/>
              </a:solid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4" name="Freeform 1734"/>
              <p:cNvSpPr>
                <a:spLocks/>
              </p:cNvSpPr>
              <p:nvPr/>
            </p:nvSpPr>
            <p:spPr bwMode="auto">
              <a:xfrm>
                <a:off x="7810500" y="5337175"/>
                <a:ext cx="120650" cy="142875"/>
              </a:xfrm>
              <a:custGeom>
                <a:avLst/>
                <a:gdLst>
                  <a:gd name="T0" fmla="*/ 72 w 76"/>
                  <a:gd name="T1" fmla="*/ 64 h 90"/>
                  <a:gd name="T2" fmla="*/ 70 w 76"/>
                  <a:gd name="T3" fmla="*/ 58 h 90"/>
                  <a:gd name="T4" fmla="*/ 76 w 76"/>
                  <a:gd name="T5" fmla="*/ 48 h 90"/>
                  <a:gd name="T6" fmla="*/ 70 w 76"/>
                  <a:gd name="T7" fmla="*/ 44 h 90"/>
                  <a:gd name="T8" fmla="*/ 66 w 76"/>
                  <a:gd name="T9" fmla="*/ 40 h 90"/>
                  <a:gd name="T10" fmla="*/ 64 w 76"/>
                  <a:gd name="T11" fmla="*/ 34 h 90"/>
                  <a:gd name="T12" fmla="*/ 62 w 76"/>
                  <a:gd name="T13" fmla="*/ 32 h 90"/>
                  <a:gd name="T14" fmla="*/ 62 w 76"/>
                  <a:gd name="T15" fmla="*/ 30 h 90"/>
                  <a:gd name="T16" fmla="*/ 54 w 76"/>
                  <a:gd name="T17" fmla="*/ 26 h 90"/>
                  <a:gd name="T18" fmla="*/ 48 w 76"/>
                  <a:gd name="T19" fmla="*/ 24 h 90"/>
                  <a:gd name="T20" fmla="*/ 46 w 76"/>
                  <a:gd name="T21" fmla="*/ 20 h 90"/>
                  <a:gd name="T22" fmla="*/ 42 w 76"/>
                  <a:gd name="T23" fmla="*/ 16 h 90"/>
                  <a:gd name="T24" fmla="*/ 38 w 76"/>
                  <a:gd name="T25" fmla="*/ 16 h 90"/>
                  <a:gd name="T26" fmla="*/ 36 w 76"/>
                  <a:gd name="T27" fmla="*/ 14 h 90"/>
                  <a:gd name="T28" fmla="*/ 34 w 76"/>
                  <a:gd name="T29" fmla="*/ 6 h 90"/>
                  <a:gd name="T30" fmla="*/ 20 w 76"/>
                  <a:gd name="T31" fmla="*/ 0 h 90"/>
                  <a:gd name="T32" fmla="*/ 10 w 76"/>
                  <a:gd name="T33" fmla="*/ 2 h 90"/>
                  <a:gd name="T34" fmla="*/ 8 w 76"/>
                  <a:gd name="T35" fmla="*/ 4 h 90"/>
                  <a:gd name="T36" fmla="*/ 6 w 76"/>
                  <a:gd name="T37" fmla="*/ 10 h 90"/>
                  <a:gd name="T38" fmla="*/ 6 w 76"/>
                  <a:gd name="T39" fmla="*/ 14 h 90"/>
                  <a:gd name="T40" fmla="*/ 6 w 76"/>
                  <a:gd name="T41" fmla="*/ 16 h 90"/>
                  <a:gd name="T42" fmla="*/ 6 w 76"/>
                  <a:gd name="T43" fmla="*/ 20 h 90"/>
                  <a:gd name="T44" fmla="*/ 2 w 76"/>
                  <a:gd name="T45" fmla="*/ 22 h 90"/>
                  <a:gd name="T46" fmla="*/ 2 w 76"/>
                  <a:gd name="T47" fmla="*/ 24 h 90"/>
                  <a:gd name="T48" fmla="*/ 2 w 76"/>
                  <a:gd name="T49" fmla="*/ 30 h 90"/>
                  <a:gd name="T50" fmla="*/ 0 w 76"/>
                  <a:gd name="T51" fmla="*/ 32 h 90"/>
                  <a:gd name="T52" fmla="*/ 0 w 76"/>
                  <a:gd name="T53" fmla="*/ 34 h 90"/>
                  <a:gd name="T54" fmla="*/ 0 w 76"/>
                  <a:gd name="T55" fmla="*/ 38 h 90"/>
                  <a:gd name="T56" fmla="*/ 0 w 76"/>
                  <a:gd name="T57" fmla="*/ 42 h 90"/>
                  <a:gd name="T58" fmla="*/ 0 w 76"/>
                  <a:gd name="T59" fmla="*/ 48 h 90"/>
                  <a:gd name="T60" fmla="*/ 0 w 76"/>
                  <a:gd name="T61" fmla="*/ 52 h 90"/>
                  <a:gd name="T62" fmla="*/ 0 w 76"/>
                  <a:gd name="T63" fmla="*/ 54 h 90"/>
                  <a:gd name="T64" fmla="*/ 0 w 76"/>
                  <a:gd name="T65" fmla="*/ 78 h 90"/>
                  <a:gd name="T66" fmla="*/ 8 w 76"/>
                  <a:gd name="T67" fmla="*/ 78 h 90"/>
                  <a:gd name="T68" fmla="*/ 12 w 76"/>
                  <a:gd name="T69" fmla="*/ 80 h 90"/>
                  <a:gd name="T70" fmla="*/ 18 w 76"/>
                  <a:gd name="T71" fmla="*/ 86 h 90"/>
                  <a:gd name="T72" fmla="*/ 24 w 76"/>
                  <a:gd name="T73" fmla="*/ 88 h 90"/>
                  <a:gd name="T74" fmla="*/ 28 w 76"/>
                  <a:gd name="T75" fmla="*/ 90 h 90"/>
                  <a:gd name="T76" fmla="*/ 38 w 76"/>
                  <a:gd name="T77" fmla="*/ 86 h 90"/>
                  <a:gd name="T78" fmla="*/ 44 w 76"/>
                  <a:gd name="T79" fmla="*/ 88 h 90"/>
                  <a:gd name="T80" fmla="*/ 52 w 76"/>
                  <a:gd name="T81" fmla="*/ 88 h 90"/>
                  <a:gd name="T82" fmla="*/ 62 w 76"/>
                  <a:gd name="T83" fmla="*/ 80 h 90"/>
                  <a:gd name="T84" fmla="*/ 72 w 76"/>
                  <a:gd name="T85" fmla="*/ 64 h 90"/>
                  <a:gd name="T86" fmla="*/ 72 w 76"/>
                  <a:gd name="T87" fmla="*/ 64 h 90"/>
                  <a:gd name="T88" fmla="*/ 72 w 76"/>
                  <a:gd name="T89" fmla="*/ 6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6" h="90">
                    <a:moveTo>
                      <a:pt x="72" y="64"/>
                    </a:moveTo>
                    <a:lnTo>
                      <a:pt x="70" y="58"/>
                    </a:lnTo>
                    <a:lnTo>
                      <a:pt x="76" y="48"/>
                    </a:lnTo>
                    <a:lnTo>
                      <a:pt x="70" y="44"/>
                    </a:lnTo>
                    <a:lnTo>
                      <a:pt x="66" y="40"/>
                    </a:lnTo>
                    <a:lnTo>
                      <a:pt x="64" y="34"/>
                    </a:lnTo>
                    <a:lnTo>
                      <a:pt x="62" y="32"/>
                    </a:lnTo>
                    <a:lnTo>
                      <a:pt x="62" y="30"/>
                    </a:lnTo>
                    <a:lnTo>
                      <a:pt x="54" y="26"/>
                    </a:lnTo>
                    <a:lnTo>
                      <a:pt x="48" y="24"/>
                    </a:lnTo>
                    <a:lnTo>
                      <a:pt x="46" y="20"/>
                    </a:lnTo>
                    <a:lnTo>
                      <a:pt x="42" y="16"/>
                    </a:lnTo>
                    <a:lnTo>
                      <a:pt x="38" y="16"/>
                    </a:lnTo>
                    <a:lnTo>
                      <a:pt x="36" y="14"/>
                    </a:lnTo>
                    <a:lnTo>
                      <a:pt x="34" y="6"/>
                    </a:lnTo>
                    <a:lnTo>
                      <a:pt x="20" y="0"/>
                    </a:lnTo>
                    <a:lnTo>
                      <a:pt x="10" y="2"/>
                    </a:lnTo>
                    <a:lnTo>
                      <a:pt x="8" y="4"/>
                    </a:lnTo>
                    <a:lnTo>
                      <a:pt x="6" y="10"/>
                    </a:lnTo>
                    <a:lnTo>
                      <a:pt x="6" y="14"/>
                    </a:lnTo>
                    <a:lnTo>
                      <a:pt x="6" y="16"/>
                    </a:lnTo>
                    <a:lnTo>
                      <a:pt x="6" y="20"/>
                    </a:lnTo>
                    <a:lnTo>
                      <a:pt x="2" y="22"/>
                    </a:lnTo>
                    <a:lnTo>
                      <a:pt x="2" y="24"/>
                    </a:lnTo>
                    <a:lnTo>
                      <a:pt x="2" y="30"/>
                    </a:lnTo>
                    <a:lnTo>
                      <a:pt x="0" y="32"/>
                    </a:lnTo>
                    <a:lnTo>
                      <a:pt x="0" y="34"/>
                    </a:lnTo>
                    <a:lnTo>
                      <a:pt x="0" y="38"/>
                    </a:lnTo>
                    <a:lnTo>
                      <a:pt x="0" y="42"/>
                    </a:lnTo>
                    <a:lnTo>
                      <a:pt x="0" y="48"/>
                    </a:lnTo>
                    <a:lnTo>
                      <a:pt x="0" y="52"/>
                    </a:lnTo>
                    <a:lnTo>
                      <a:pt x="0" y="54"/>
                    </a:lnTo>
                    <a:lnTo>
                      <a:pt x="0" y="78"/>
                    </a:lnTo>
                    <a:lnTo>
                      <a:pt x="8" y="78"/>
                    </a:lnTo>
                    <a:lnTo>
                      <a:pt x="12" y="80"/>
                    </a:lnTo>
                    <a:lnTo>
                      <a:pt x="18" y="86"/>
                    </a:lnTo>
                    <a:lnTo>
                      <a:pt x="24" y="88"/>
                    </a:lnTo>
                    <a:lnTo>
                      <a:pt x="28" y="90"/>
                    </a:lnTo>
                    <a:lnTo>
                      <a:pt x="38" y="86"/>
                    </a:lnTo>
                    <a:lnTo>
                      <a:pt x="44" y="88"/>
                    </a:lnTo>
                    <a:lnTo>
                      <a:pt x="52" y="88"/>
                    </a:lnTo>
                    <a:lnTo>
                      <a:pt x="62" y="80"/>
                    </a:lnTo>
                    <a:lnTo>
                      <a:pt x="72" y="64"/>
                    </a:lnTo>
                    <a:lnTo>
                      <a:pt x="72" y="64"/>
                    </a:lnTo>
                    <a:lnTo>
                      <a:pt x="72" y="6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5" name="Freeform 1735"/>
              <p:cNvSpPr>
                <a:spLocks/>
              </p:cNvSpPr>
              <p:nvPr/>
            </p:nvSpPr>
            <p:spPr bwMode="auto">
              <a:xfrm>
                <a:off x="7740650" y="4137025"/>
                <a:ext cx="12700" cy="22225"/>
              </a:xfrm>
              <a:custGeom>
                <a:avLst/>
                <a:gdLst>
                  <a:gd name="T0" fmla="*/ 2 w 8"/>
                  <a:gd name="T1" fmla="*/ 0 h 14"/>
                  <a:gd name="T2" fmla="*/ 2 w 8"/>
                  <a:gd name="T3" fmla="*/ 0 h 14"/>
                  <a:gd name="T4" fmla="*/ 2 w 8"/>
                  <a:gd name="T5" fmla="*/ 4 h 14"/>
                  <a:gd name="T6" fmla="*/ 2 w 8"/>
                  <a:gd name="T7" fmla="*/ 8 h 14"/>
                  <a:gd name="T8" fmla="*/ 0 w 8"/>
                  <a:gd name="T9" fmla="*/ 14 h 14"/>
                  <a:gd name="T10" fmla="*/ 4 w 8"/>
                  <a:gd name="T11" fmla="*/ 14 h 14"/>
                  <a:gd name="T12" fmla="*/ 6 w 8"/>
                  <a:gd name="T13" fmla="*/ 10 h 14"/>
                  <a:gd name="T14" fmla="*/ 8 w 8"/>
                  <a:gd name="T15" fmla="*/ 10 h 14"/>
                  <a:gd name="T16" fmla="*/ 6 w 8"/>
                  <a:gd name="T17" fmla="*/ 4 h 14"/>
                  <a:gd name="T18" fmla="*/ 6 w 8"/>
                  <a:gd name="T19" fmla="*/ 0 h 14"/>
                  <a:gd name="T20" fmla="*/ 2 w 8"/>
                  <a:gd name="T21" fmla="*/ 0 h 14"/>
                  <a:gd name="T22" fmla="*/ 2 w 8"/>
                  <a:gd name="T23" fmla="*/ 0 h 14"/>
                  <a:gd name="T24" fmla="*/ 2 w 8"/>
                  <a:gd name="T2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4">
                    <a:moveTo>
                      <a:pt x="2" y="0"/>
                    </a:moveTo>
                    <a:lnTo>
                      <a:pt x="2" y="0"/>
                    </a:lnTo>
                    <a:lnTo>
                      <a:pt x="2" y="4"/>
                    </a:lnTo>
                    <a:lnTo>
                      <a:pt x="2" y="8"/>
                    </a:lnTo>
                    <a:lnTo>
                      <a:pt x="0" y="14"/>
                    </a:lnTo>
                    <a:lnTo>
                      <a:pt x="4" y="14"/>
                    </a:lnTo>
                    <a:lnTo>
                      <a:pt x="6" y="10"/>
                    </a:lnTo>
                    <a:lnTo>
                      <a:pt x="8" y="10"/>
                    </a:lnTo>
                    <a:lnTo>
                      <a:pt x="6" y="4"/>
                    </a:lnTo>
                    <a:lnTo>
                      <a:pt x="6" y="0"/>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6" name="Freeform 1736"/>
              <p:cNvSpPr>
                <a:spLocks/>
              </p:cNvSpPr>
              <p:nvPr/>
            </p:nvSpPr>
            <p:spPr bwMode="auto">
              <a:xfrm>
                <a:off x="7740650" y="4137025"/>
                <a:ext cx="12700" cy="22225"/>
              </a:xfrm>
              <a:custGeom>
                <a:avLst/>
                <a:gdLst>
                  <a:gd name="T0" fmla="*/ 2 w 8"/>
                  <a:gd name="T1" fmla="*/ 0 h 14"/>
                  <a:gd name="T2" fmla="*/ 2 w 8"/>
                  <a:gd name="T3" fmla="*/ 0 h 14"/>
                  <a:gd name="T4" fmla="*/ 2 w 8"/>
                  <a:gd name="T5" fmla="*/ 4 h 14"/>
                  <a:gd name="T6" fmla="*/ 2 w 8"/>
                  <a:gd name="T7" fmla="*/ 8 h 14"/>
                  <a:gd name="T8" fmla="*/ 0 w 8"/>
                  <a:gd name="T9" fmla="*/ 14 h 14"/>
                  <a:gd name="T10" fmla="*/ 4 w 8"/>
                  <a:gd name="T11" fmla="*/ 14 h 14"/>
                  <a:gd name="T12" fmla="*/ 6 w 8"/>
                  <a:gd name="T13" fmla="*/ 10 h 14"/>
                  <a:gd name="T14" fmla="*/ 8 w 8"/>
                  <a:gd name="T15" fmla="*/ 10 h 14"/>
                  <a:gd name="T16" fmla="*/ 6 w 8"/>
                  <a:gd name="T17" fmla="*/ 4 h 14"/>
                  <a:gd name="T18" fmla="*/ 6 w 8"/>
                  <a:gd name="T19" fmla="*/ 0 h 14"/>
                  <a:gd name="T20" fmla="*/ 2 w 8"/>
                  <a:gd name="T21" fmla="*/ 0 h 14"/>
                  <a:gd name="T22" fmla="*/ 2 w 8"/>
                  <a:gd name="T23" fmla="*/ 0 h 14"/>
                  <a:gd name="T24" fmla="*/ 2 w 8"/>
                  <a:gd name="T2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4">
                    <a:moveTo>
                      <a:pt x="2" y="0"/>
                    </a:moveTo>
                    <a:lnTo>
                      <a:pt x="2" y="0"/>
                    </a:lnTo>
                    <a:lnTo>
                      <a:pt x="2" y="4"/>
                    </a:lnTo>
                    <a:lnTo>
                      <a:pt x="2" y="8"/>
                    </a:lnTo>
                    <a:lnTo>
                      <a:pt x="0" y="14"/>
                    </a:lnTo>
                    <a:lnTo>
                      <a:pt x="4" y="14"/>
                    </a:lnTo>
                    <a:lnTo>
                      <a:pt x="6" y="10"/>
                    </a:lnTo>
                    <a:lnTo>
                      <a:pt x="8" y="10"/>
                    </a:lnTo>
                    <a:lnTo>
                      <a:pt x="6" y="4"/>
                    </a:lnTo>
                    <a:lnTo>
                      <a:pt x="6" y="0"/>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7" name="Freeform 1737"/>
              <p:cNvSpPr>
                <a:spLocks/>
              </p:cNvSpPr>
              <p:nvPr/>
            </p:nvSpPr>
            <p:spPr bwMode="auto">
              <a:xfrm>
                <a:off x="7813675" y="4273550"/>
                <a:ext cx="95250" cy="136525"/>
              </a:xfrm>
              <a:custGeom>
                <a:avLst/>
                <a:gdLst>
                  <a:gd name="T0" fmla="*/ 16 w 60"/>
                  <a:gd name="T1" fmla="*/ 4 h 86"/>
                  <a:gd name="T2" fmla="*/ 16 w 60"/>
                  <a:gd name="T3" fmla="*/ 4 h 86"/>
                  <a:gd name="T4" fmla="*/ 10 w 60"/>
                  <a:gd name="T5" fmla="*/ 12 h 86"/>
                  <a:gd name="T6" fmla="*/ 10 w 60"/>
                  <a:gd name="T7" fmla="*/ 22 h 86"/>
                  <a:gd name="T8" fmla="*/ 6 w 60"/>
                  <a:gd name="T9" fmla="*/ 24 h 86"/>
                  <a:gd name="T10" fmla="*/ 2 w 60"/>
                  <a:gd name="T11" fmla="*/ 30 h 86"/>
                  <a:gd name="T12" fmla="*/ 0 w 60"/>
                  <a:gd name="T13" fmla="*/ 30 h 86"/>
                  <a:gd name="T14" fmla="*/ 2 w 60"/>
                  <a:gd name="T15" fmla="*/ 32 h 86"/>
                  <a:gd name="T16" fmla="*/ 2 w 60"/>
                  <a:gd name="T17" fmla="*/ 40 h 86"/>
                  <a:gd name="T18" fmla="*/ 2 w 60"/>
                  <a:gd name="T19" fmla="*/ 50 h 86"/>
                  <a:gd name="T20" fmla="*/ 6 w 60"/>
                  <a:gd name="T21" fmla="*/ 52 h 86"/>
                  <a:gd name="T22" fmla="*/ 8 w 60"/>
                  <a:gd name="T23" fmla="*/ 58 h 86"/>
                  <a:gd name="T24" fmla="*/ 6 w 60"/>
                  <a:gd name="T25" fmla="*/ 64 h 86"/>
                  <a:gd name="T26" fmla="*/ 8 w 60"/>
                  <a:gd name="T27" fmla="*/ 76 h 86"/>
                  <a:gd name="T28" fmla="*/ 10 w 60"/>
                  <a:gd name="T29" fmla="*/ 84 h 86"/>
                  <a:gd name="T30" fmla="*/ 16 w 60"/>
                  <a:gd name="T31" fmla="*/ 84 h 86"/>
                  <a:gd name="T32" fmla="*/ 26 w 60"/>
                  <a:gd name="T33" fmla="*/ 86 h 86"/>
                  <a:gd name="T34" fmla="*/ 32 w 60"/>
                  <a:gd name="T35" fmla="*/ 82 h 86"/>
                  <a:gd name="T36" fmla="*/ 26 w 60"/>
                  <a:gd name="T37" fmla="*/ 76 h 86"/>
                  <a:gd name="T38" fmla="*/ 28 w 60"/>
                  <a:gd name="T39" fmla="*/ 68 h 86"/>
                  <a:gd name="T40" fmla="*/ 36 w 60"/>
                  <a:gd name="T41" fmla="*/ 70 h 86"/>
                  <a:gd name="T42" fmla="*/ 42 w 60"/>
                  <a:gd name="T43" fmla="*/ 68 h 86"/>
                  <a:gd name="T44" fmla="*/ 44 w 60"/>
                  <a:gd name="T45" fmla="*/ 74 h 86"/>
                  <a:gd name="T46" fmla="*/ 52 w 60"/>
                  <a:gd name="T47" fmla="*/ 74 h 86"/>
                  <a:gd name="T48" fmla="*/ 58 w 60"/>
                  <a:gd name="T49" fmla="*/ 64 h 86"/>
                  <a:gd name="T50" fmla="*/ 60 w 60"/>
                  <a:gd name="T51" fmla="*/ 52 h 86"/>
                  <a:gd name="T52" fmla="*/ 60 w 60"/>
                  <a:gd name="T53" fmla="*/ 50 h 86"/>
                  <a:gd name="T54" fmla="*/ 56 w 60"/>
                  <a:gd name="T55" fmla="*/ 46 h 86"/>
                  <a:gd name="T56" fmla="*/ 52 w 60"/>
                  <a:gd name="T57" fmla="*/ 42 h 86"/>
                  <a:gd name="T58" fmla="*/ 52 w 60"/>
                  <a:gd name="T59" fmla="*/ 38 h 86"/>
                  <a:gd name="T60" fmla="*/ 52 w 60"/>
                  <a:gd name="T61" fmla="*/ 20 h 86"/>
                  <a:gd name="T62" fmla="*/ 58 w 60"/>
                  <a:gd name="T63" fmla="*/ 6 h 86"/>
                  <a:gd name="T64" fmla="*/ 58 w 60"/>
                  <a:gd name="T65" fmla="*/ 2 h 86"/>
                  <a:gd name="T66" fmla="*/ 40 w 60"/>
                  <a:gd name="T67" fmla="*/ 0 h 86"/>
                  <a:gd name="T68" fmla="*/ 18 w 60"/>
                  <a:gd name="T69" fmla="*/ 0 h 86"/>
                  <a:gd name="T70" fmla="*/ 18 w 60"/>
                  <a:gd name="T71" fmla="*/ 2 h 86"/>
                  <a:gd name="T72" fmla="*/ 16 w 60"/>
                  <a:gd name="T73" fmla="*/ 4 h 86"/>
                  <a:gd name="T74" fmla="*/ 16 w 60"/>
                  <a:gd name="T75" fmla="*/ 4 h 86"/>
                  <a:gd name="T76" fmla="*/ 16 w 60"/>
                  <a:gd name="T77" fmla="*/ 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86">
                    <a:moveTo>
                      <a:pt x="16" y="4"/>
                    </a:moveTo>
                    <a:lnTo>
                      <a:pt x="16" y="4"/>
                    </a:lnTo>
                    <a:lnTo>
                      <a:pt x="10" y="12"/>
                    </a:lnTo>
                    <a:lnTo>
                      <a:pt x="10" y="22"/>
                    </a:lnTo>
                    <a:lnTo>
                      <a:pt x="6" y="24"/>
                    </a:lnTo>
                    <a:lnTo>
                      <a:pt x="2" y="30"/>
                    </a:lnTo>
                    <a:lnTo>
                      <a:pt x="0" y="30"/>
                    </a:lnTo>
                    <a:lnTo>
                      <a:pt x="2" y="32"/>
                    </a:lnTo>
                    <a:lnTo>
                      <a:pt x="2" y="40"/>
                    </a:lnTo>
                    <a:lnTo>
                      <a:pt x="2" y="50"/>
                    </a:lnTo>
                    <a:lnTo>
                      <a:pt x="6" y="52"/>
                    </a:lnTo>
                    <a:lnTo>
                      <a:pt x="8" y="58"/>
                    </a:lnTo>
                    <a:lnTo>
                      <a:pt x="6" y="64"/>
                    </a:lnTo>
                    <a:lnTo>
                      <a:pt x="8" y="76"/>
                    </a:lnTo>
                    <a:lnTo>
                      <a:pt x="10" y="84"/>
                    </a:lnTo>
                    <a:lnTo>
                      <a:pt x="16" y="84"/>
                    </a:lnTo>
                    <a:lnTo>
                      <a:pt x="26" y="86"/>
                    </a:lnTo>
                    <a:lnTo>
                      <a:pt x="32" y="82"/>
                    </a:lnTo>
                    <a:lnTo>
                      <a:pt x="26" y="76"/>
                    </a:lnTo>
                    <a:lnTo>
                      <a:pt x="28" y="68"/>
                    </a:lnTo>
                    <a:lnTo>
                      <a:pt x="36" y="70"/>
                    </a:lnTo>
                    <a:lnTo>
                      <a:pt x="42" y="68"/>
                    </a:lnTo>
                    <a:lnTo>
                      <a:pt x="44" y="74"/>
                    </a:lnTo>
                    <a:lnTo>
                      <a:pt x="52" y="74"/>
                    </a:lnTo>
                    <a:lnTo>
                      <a:pt x="58" y="64"/>
                    </a:lnTo>
                    <a:lnTo>
                      <a:pt x="60" y="52"/>
                    </a:lnTo>
                    <a:lnTo>
                      <a:pt x="60" y="50"/>
                    </a:lnTo>
                    <a:lnTo>
                      <a:pt x="56" y="46"/>
                    </a:lnTo>
                    <a:lnTo>
                      <a:pt x="52" y="42"/>
                    </a:lnTo>
                    <a:lnTo>
                      <a:pt x="52" y="38"/>
                    </a:lnTo>
                    <a:lnTo>
                      <a:pt x="52" y="20"/>
                    </a:lnTo>
                    <a:lnTo>
                      <a:pt x="58" y="6"/>
                    </a:lnTo>
                    <a:lnTo>
                      <a:pt x="58" y="2"/>
                    </a:lnTo>
                    <a:lnTo>
                      <a:pt x="40" y="0"/>
                    </a:lnTo>
                    <a:lnTo>
                      <a:pt x="18" y="0"/>
                    </a:lnTo>
                    <a:lnTo>
                      <a:pt x="18" y="2"/>
                    </a:lnTo>
                    <a:lnTo>
                      <a:pt x="16" y="4"/>
                    </a:lnTo>
                    <a:lnTo>
                      <a:pt x="16" y="4"/>
                    </a:lnTo>
                    <a:lnTo>
                      <a:pt x="16"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8" name="Freeform 1738"/>
              <p:cNvSpPr>
                <a:spLocks/>
              </p:cNvSpPr>
              <p:nvPr/>
            </p:nvSpPr>
            <p:spPr bwMode="auto">
              <a:xfrm>
                <a:off x="7613650" y="3917950"/>
                <a:ext cx="28575" cy="15875"/>
              </a:xfrm>
              <a:custGeom>
                <a:avLst/>
                <a:gdLst>
                  <a:gd name="T0" fmla="*/ 0 w 18"/>
                  <a:gd name="T1" fmla="*/ 0 h 10"/>
                  <a:gd name="T2" fmla="*/ 0 w 18"/>
                  <a:gd name="T3" fmla="*/ 10 h 10"/>
                  <a:gd name="T4" fmla="*/ 16 w 18"/>
                  <a:gd name="T5" fmla="*/ 10 h 10"/>
                  <a:gd name="T6" fmla="*/ 18 w 18"/>
                  <a:gd name="T7" fmla="*/ 6 h 10"/>
                  <a:gd name="T8" fmla="*/ 14 w 18"/>
                  <a:gd name="T9" fmla="*/ 2 h 10"/>
                  <a:gd name="T10" fmla="*/ 0 w 18"/>
                  <a:gd name="T11" fmla="*/ 0 h 10"/>
                  <a:gd name="T12" fmla="*/ 0 w 18"/>
                  <a:gd name="T13" fmla="*/ 0 h 10"/>
                  <a:gd name="T14" fmla="*/ 0 w 18"/>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0">
                    <a:moveTo>
                      <a:pt x="0" y="0"/>
                    </a:moveTo>
                    <a:lnTo>
                      <a:pt x="0" y="10"/>
                    </a:lnTo>
                    <a:lnTo>
                      <a:pt x="16" y="10"/>
                    </a:lnTo>
                    <a:lnTo>
                      <a:pt x="18" y="6"/>
                    </a:lnTo>
                    <a:lnTo>
                      <a:pt x="14"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9" name="Freeform 1739"/>
              <p:cNvSpPr>
                <a:spLocks/>
              </p:cNvSpPr>
              <p:nvPr/>
            </p:nvSpPr>
            <p:spPr bwMode="auto">
              <a:xfrm>
                <a:off x="7280275" y="4454525"/>
                <a:ext cx="276225" cy="514350"/>
              </a:xfrm>
              <a:custGeom>
                <a:avLst/>
                <a:gdLst>
                  <a:gd name="T0" fmla="*/ 80 w 174"/>
                  <a:gd name="T1" fmla="*/ 8 h 324"/>
                  <a:gd name="T2" fmla="*/ 80 w 174"/>
                  <a:gd name="T3" fmla="*/ 28 h 324"/>
                  <a:gd name="T4" fmla="*/ 70 w 174"/>
                  <a:gd name="T5" fmla="*/ 46 h 324"/>
                  <a:gd name="T6" fmla="*/ 44 w 174"/>
                  <a:gd name="T7" fmla="*/ 66 h 324"/>
                  <a:gd name="T8" fmla="*/ 30 w 174"/>
                  <a:gd name="T9" fmla="*/ 88 h 324"/>
                  <a:gd name="T10" fmla="*/ 24 w 174"/>
                  <a:gd name="T11" fmla="*/ 88 h 324"/>
                  <a:gd name="T12" fmla="*/ 8 w 174"/>
                  <a:gd name="T13" fmla="*/ 80 h 324"/>
                  <a:gd name="T14" fmla="*/ 10 w 174"/>
                  <a:gd name="T15" fmla="*/ 72 h 324"/>
                  <a:gd name="T16" fmla="*/ 2 w 174"/>
                  <a:gd name="T17" fmla="*/ 74 h 324"/>
                  <a:gd name="T18" fmla="*/ 2 w 174"/>
                  <a:gd name="T19" fmla="*/ 92 h 324"/>
                  <a:gd name="T20" fmla="*/ 2 w 174"/>
                  <a:gd name="T21" fmla="*/ 98 h 324"/>
                  <a:gd name="T22" fmla="*/ 2 w 174"/>
                  <a:gd name="T23" fmla="*/ 108 h 324"/>
                  <a:gd name="T24" fmla="*/ 20 w 174"/>
                  <a:gd name="T25" fmla="*/ 120 h 324"/>
                  <a:gd name="T26" fmla="*/ 28 w 174"/>
                  <a:gd name="T27" fmla="*/ 134 h 324"/>
                  <a:gd name="T28" fmla="*/ 36 w 174"/>
                  <a:gd name="T29" fmla="*/ 150 h 324"/>
                  <a:gd name="T30" fmla="*/ 52 w 174"/>
                  <a:gd name="T31" fmla="*/ 164 h 324"/>
                  <a:gd name="T32" fmla="*/ 62 w 174"/>
                  <a:gd name="T33" fmla="*/ 206 h 324"/>
                  <a:gd name="T34" fmla="*/ 80 w 174"/>
                  <a:gd name="T35" fmla="*/ 246 h 324"/>
                  <a:gd name="T36" fmla="*/ 88 w 174"/>
                  <a:gd name="T37" fmla="*/ 264 h 324"/>
                  <a:gd name="T38" fmla="*/ 98 w 174"/>
                  <a:gd name="T39" fmla="*/ 282 h 324"/>
                  <a:gd name="T40" fmla="*/ 134 w 174"/>
                  <a:gd name="T41" fmla="*/ 306 h 324"/>
                  <a:gd name="T42" fmla="*/ 154 w 174"/>
                  <a:gd name="T43" fmla="*/ 324 h 324"/>
                  <a:gd name="T44" fmla="*/ 162 w 174"/>
                  <a:gd name="T45" fmla="*/ 310 h 324"/>
                  <a:gd name="T46" fmla="*/ 174 w 174"/>
                  <a:gd name="T47" fmla="*/ 290 h 324"/>
                  <a:gd name="T48" fmla="*/ 168 w 174"/>
                  <a:gd name="T49" fmla="*/ 280 h 324"/>
                  <a:gd name="T50" fmla="*/ 168 w 174"/>
                  <a:gd name="T51" fmla="*/ 274 h 324"/>
                  <a:gd name="T52" fmla="*/ 170 w 174"/>
                  <a:gd name="T53" fmla="*/ 272 h 324"/>
                  <a:gd name="T54" fmla="*/ 168 w 174"/>
                  <a:gd name="T55" fmla="*/ 252 h 324"/>
                  <a:gd name="T56" fmla="*/ 164 w 174"/>
                  <a:gd name="T57" fmla="*/ 218 h 324"/>
                  <a:gd name="T58" fmla="*/ 150 w 174"/>
                  <a:gd name="T59" fmla="*/ 168 h 324"/>
                  <a:gd name="T60" fmla="*/ 136 w 174"/>
                  <a:gd name="T61" fmla="*/ 172 h 324"/>
                  <a:gd name="T62" fmla="*/ 120 w 174"/>
                  <a:gd name="T63" fmla="*/ 168 h 324"/>
                  <a:gd name="T64" fmla="*/ 114 w 174"/>
                  <a:gd name="T65" fmla="*/ 160 h 324"/>
                  <a:gd name="T66" fmla="*/ 102 w 174"/>
                  <a:gd name="T67" fmla="*/ 150 h 324"/>
                  <a:gd name="T68" fmla="*/ 102 w 174"/>
                  <a:gd name="T69" fmla="*/ 136 h 324"/>
                  <a:gd name="T70" fmla="*/ 100 w 174"/>
                  <a:gd name="T71" fmla="*/ 124 h 324"/>
                  <a:gd name="T72" fmla="*/ 106 w 174"/>
                  <a:gd name="T73" fmla="*/ 116 h 324"/>
                  <a:gd name="T74" fmla="*/ 114 w 174"/>
                  <a:gd name="T75" fmla="*/ 100 h 324"/>
                  <a:gd name="T76" fmla="*/ 126 w 174"/>
                  <a:gd name="T77" fmla="*/ 84 h 324"/>
                  <a:gd name="T78" fmla="*/ 150 w 174"/>
                  <a:gd name="T79" fmla="*/ 78 h 324"/>
                  <a:gd name="T80" fmla="*/ 154 w 174"/>
                  <a:gd name="T81" fmla="*/ 72 h 324"/>
                  <a:gd name="T82" fmla="*/ 156 w 174"/>
                  <a:gd name="T83" fmla="*/ 42 h 324"/>
                  <a:gd name="T84" fmla="*/ 144 w 174"/>
                  <a:gd name="T85" fmla="*/ 36 h 324"/>
                  <a:gd name="T86" fmla="*/ 128 w 174"/>
                  <a:gd name="T87" fmla="*/ 34 h 324"/>
                  <a:gd name="T88" fmla="*/ 116 w 174"/>
                  <a:gd name="T89" fmla="*/ 32 h 324"/>
                  <a:gd name="T90" fmla="*/ 106 w 174"/>
                  <a:gd name="T91" fmla="*/ 24 h 324"/>
                  <a:gd name="T92" fmla="*/ 98 w 174"/>
                  <a:gd name="T93" fmla="*/ 14 h 324"/>
                  <a:gd name="T94" fmla="*/ 90 w 174"/>
                  <a:gd name="T95" fmla="*/ 0 h 324"/>
                  <a:gd name="T96" fmla="*/ 80 w 174"/>
                  <a:gd name="T97" fmla="*/ 0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4" h="324">
                    <a:moveTo>
                      <a:pt x="80" y="0"/>
                    </a:moveTo>
                    <a:lnTo>
                      <a:pt x="74" y="6"/>
                    </a:lnTo>
                    <a:lnTo>
                      <a:pt x="80" y="8"/>
                    </a:lnTo>
                    <a:lnTo>
                      <a:pt x="82" y="18"/>
                    </a:lnTo>
                    <a:lnTo>
                      <a:pt x="82" y="28"/>
                    </a:lnTo>
                    <a:lnTo>
                      <a:pt x="80" y="28"/>
                    </a:lnTo>
                    <a:lnTo>
                      <a:pt x="80" y="34"/>
                    </a:lnTo>
                    <a:lnTo>
                      <a:pt x="74" y="42"/>
                    </a:lnTo>
                    <a:lnTo>
                      <a:pt x="70" y="46"/>
                    </a:lnTo>
                    <a:lnTo>
                      <a:pt x="56" y="54"/>
                    </a:lnTo>
                    <a:lnTo>
                      <a:pt x="52" y="60"/>
                    </a:lnTo>
                    <a:lnTo>
                      <a:pt x="44" y="66"/>
                    </a:lnTo>
                    <a:lnTo>
                      <a:pt x="38" y="72"/>
                    </a:lnTo>
                    <a:lnTo>
                      <a:pt x="36" y="82"/>
                    </a:lnTo>
                    <a:lnTo>
                      <a:pt x="30" y="88"/>
                    </a:lnTo>
                    <a:lnTo>
                      <a:pt x="28" y="90"/>
                    </a:lnTo>
                    <a:lnTo>
                      <a:pt x="26" y="90"/>
                    </a:lnTo>
                    <a:lnTo>
                      <a:pt x="24" y="88"/>
                    </a:lnTo>
                    <a:lnTo>
                      <a:pt x="18" y="80"/>
                    </a:lnTo>
                    <a:lnTo>
                      <a:pt x="12" y="82"/>
                    </a:lnTo>
                    <a:lnTo>
                      <a:pt x="8" y="80"/>
                    </a:lnTo>
                    <a:lnTo>
                      <a:pt x="8" y="78"/>
                    </a:lnTo>
                    <a:lnTo>
                      <a:pt x="12" y="74"/>
                    </a:lnTo>
                    <a:lnTo>
                      <a:pt x="10" y="72"/>
                    </a:lnTo>
                    <a:lnTo>
                      <a:pt x="10" y="66"/>
                    </a:lnTo>
                    <a:lnTo>
                      <a:pt x="8" y="66"/>
                    </a:lnTo>
                    <a:lnTo>
                      <a:pt x="2" y="74"/>
                    </a:lnTo>
                    <a:lnTo>
                      <a:pt x="0" y="80"/>
                    </a:lnTo>
                    <a:lnTo>
                      <a:pt x="0" y="88"/>
                    </a:lnTo>
                    <a:lnTo>
                      <a:pt x="2" y="92"/>
                    </a:lnTo>
                    <a:lnTo>
                      <a:pt x="0" y="92"/>
                    </a:lnTo>
                    <a:lnTo>
                      <a:pt x="0" y="96"/>
                    </a:lnTo>
                    <a:lnTo>
                      <a:pt x="2" y="98"/>
                    </a:lnTo>
                    <a:lnTo>
                      <a:pt x="6" y="98"/>
                    </a:lnTo>
                    <a:lnTo>
                      <a:pt x="6" y="106"/>
                    </a:lnTo>
                    <a:lnTo>
                      <a:pt x="2" y="108"/>
                    </a:lnTo>
                    <a:lnTo>
                      <a:pt x="2" y="110"/>
                    </a:lnTo>
                    <a:lnTo>
                      <a:pt x="10" y="116"/>
                    </a:lnTo>
                    <a:lnTo>
                      <a:pt x="20" y="120"/>
                    </a:lnTo>
                    <a:lnTo>
                      <a:pt x="20" y="126"/>
                    </a:lnTo>
                    <a:lnTo>
                      <a:pt x="24" y="132"/>
                    </a:lnTo>
                    <a:lnTo>
                      <a:pt x="28" y="134"/>
                    </a:lnTo>
                    <a:lnTo>
                      <a:pt x="34" y="136"/>
                    </a:lnTo>
                    <a:lnTo>
                      <a:pt x="36" y="142"/>
                    </a:lnTo>
                    <a:lnTo>
                      <a:pt x="36" y="150"/>
                    </a:lnTo>
                    <a:lnTo>
                      <a:pt x="42" y="152"/>
                    </a:lnTo>
                    <a:lnTo>
                      <a:pt x="46" y="154"/>
                    </a:lnTo>
                    <a:lnTo>
                      <a:pt x="52" y="164"/>
                    </a:lnTo>
                    <a:lnTo>
                      <a:pt x="54" y="172"/>
                    </a:lnTo>
                    <a:lnTo>
                      <a:pt x="56" y="192"/>
                    </a:lnTo>
                    <a:lnTo>
                      <a:pt x="62" y="206"/>
                    </a:lnTo>
                    <a:lnTo>
                      <a:pt x="72" y="224"/>
                    </a:lnTo>
                    <a:lnTo>
                      <a:pt x="78" y="240"/>
                    </a:lnTo>
                    <a:lnTo>
                      <a:pt x="80" y="246"/>
                    </a:lnTo>
                    <a:lnTo>
                      <a:pt x="80" y="252"/>
                    </a:lnTo>
                    <a:lnTo>
                      <a:pt x="78" y="254"/>
                    </a:lnTo>
                    <a:lnTo>
                      <a:pt x="88" y="264"/>
                    </a:lnTo>
                    <a:lnTo>
                      <a:pt x="88" y="272"/>
                    </a:lnTo>
                    <a:lnTo>
                      <a:pt x="90" y="278"/>
                    </a:lnTo>
                    <a:lnTo>
                      <a:pt x="98" y="282"/>
                    </a:lnTo>
                    <a:lnTo>
                      <a:pt x="108" y="288"/>
                    </a:lnTo>
                    <a:lnTo>
                      <a:pt x="110" y="292"/>
                    </a:lnTo>
                    <a:lnTo>
                      <a:pt x="134" y="306"/>
                    </a:lnTo>
                    <a:lnTo>
                      <a:pt x="144" y="314"/>
                    </a:lnTo>
                    <a:lnTo>
                      <a:pt x="152" y="322"/>
                    </a:lnTo>
                    <a:lnTo>
                      <a:pt x="154" y="324"/>
                    </a:lnTo>
                    <a:lnTo>
                      <a:pt x="154" y="322"/>
                    </a:lnTo>
                    <a:lnTo>
                      <a:pt x="156" y="316"/>
                    </a:lnTo>
                    <a:lnTo>
                      <a:pt x="162" y="310"/>
                    </a:lnTo>
                    <a:lnTo>
                      <a:pt x="168" y="308"/>
                    </a:lnTo>
                    <a:lnTo>
                      <a:pt x="174" y="296"/>
                    </a:lnTo>
                    <a:lnTo>
                      <a:pt x="174" y="290"/>
                    </a:lnTo>
                    <a:lnTo>
                      <a:pt x="174" y="288"/>
                    </a:lnTo>
                    <a:lnTo>
                      <a:pt x="164" y="286"/>
                    </a:lnTo>
                    <a:lnTo>
                      <a:pt x="168" y="280"/>
                    </a:lnTo>
                    <a:lnTo>
                      <a:pt x="164" y="278"/>
                    </a:lnTo>
                    <a:lnTo>
                      <a:pt x="164" y="274"/>
                    </a:lnTo>
                    <a:lnTo>
                      <a:pt x="168" y="274"/>
                    </a:lnTo>
                    <a:lnTo>
                      <a:pt x="172" y="280"/>
                    </a:lnTo>
                    <a:lnTo>
                      <a:pt x="170" y="274"/>
                    </a:lnTo>
                    <a:lnTo>
                      <a:pt x="170" y="272"/>
                    </a:lnTo>
                    <a:lnTo>
                      <a:pt x="172" y="270"/>
                    </a:lnTo>
                    <a:lnTo>
                      <a:pt x="168" y="260"/>
                    </a:lnTo>
                    <a:lnTo>
                      <a:pt x="168" y="252"/>
                    </a:lnTo>
                    <a:lnTo>
                      <a:pt x="170" y="250"/>
                    </a:lnTo>
                    <a:lnTo>
                      <a:pt x="172" y="236"/>
                    </a:lnTo>
                    <a:lnTo>
                      <a:pt x="164" y="218"/>
                    </a:lnTo>
                    <a:lnTo>
                      <a:pt x="146" y="214"/>
                    </a:lnTo>
                    <a:lnTo>
                      <a:pt x="150" y="170"/>
                    </a:lnTo>
                    <a:lnTo>
                      <a:pt x="150" y="168"/>
                    </a:lnTo>
                    <a:lnTo>
                      <a:pt x="150" y="164"/>
                    </a:lnTo>
                    <a:lnTo>
                      <a:pt x="150" y="168"/>
                    </a:lnTo>
                    <a:lnTo>
                      <a:pt x="136" y="172"/>
                    </a:lnTo>
                    <a:lnTo>
                      <a:pt x="124" y="172"/>
                    </a:lnTo>
                    <a:lnTo>
                      <a:pt x="120" y="172"/>
                    </a:lnTo>
                    <a:lnTo>
                      <a:pt x="120" y="168"/>
                    </a:lnTo>
                    <a:lnTo>
                      <a:pt x="118" y="164"/>
                    </a:lnTo>
                    <a:lnTo>
                      <a:pt x="116" y="162"/>
                    </a:lnTo>
                    <a:lnTo>
                      <a:pt x="114" y="160"/>
                    </a:lnTo>
                    <a:lnTo>
                      <a:pt x="110" y="156"/>
                    </a:lnTo>
                    <a:lnTo>
                      <a:pt x="106" y="152"/>
                    </a:lnTo>
                    <a:lnTo>
                      <a:pt x="102" y="150"/>
                    </a:lnTo>
                    <a:lnTo>
                      <a:pt x="102" y="142"/>
                    </a:lnTo>
                    <a:lnTo>
                      <a:pt x="102" y="138"/>
                    </a:lnTo>
                    <a:lnTo>
                      <a:pt x="102" y="136"/>
                    </a:lnTo>
                    <a:lnTo>
                      <a:pt x="100" y="132"/>
                    </a:lnTo>
                    <a:lnTo>
                      <a:pt x="98" y="124"/>
                    </a:lnTo>
                    <a:lnTo>
                      <a:pt x="100" y="124"/>
                    </a:lnTo>
                    <a:lnTo>
                      <a:pt x="102" y="124"/>
                    </a:lnTo>
                    <a:lnTo>
                      <a:pt x="106" y="124"/>
                    </a:lnTo>
                    <a:lnTo>
                      <a:pt x="106" y="116"/>
                    </a:lnTo>
                    <a:lnTo>
                      <a:pt x="108" y="114"/>
                    </a:lnTo>
                    <a:lnTo>
                      <a:pt x="110" y="108"/>
                    </a:lnTo>
                    <a:lnTo>
                      <a:pt x="114" y="100"/>
                    </a:lnTo>
                    <a:lnTo>
                      <a:pt x="114" y="96"/>
                    </a:lnTo>
                    <a:lnTo>
                      <a:pt x="118" y="90"/>
                    </a:lnTo>
                    <a:lnTo>
                      <a:pt x="126" y="84"/>
                    </a:lnTo>
                    <a:lnTo>
                      <a:pt x="132" y="82"/>
                    </a:lnTo>
                    <a:lnTo>
                      <a:pt x="138" y="80"/>
                    </a:lnTo>
                    <a:lnTo>
                      <a:pt x="150" y="78"/>
                    </a:lnTo>
                    <a:lnTo>
                      <a:pt x="152" y="78"/>
                    </a:lnTo>
                    <a:lnTo>
                      <a:pt x="154" y="74"/>
                    </a:lnTo>
                    <a:lnTo>
                      <a:pt x="154" y="72"/>
                    </a:lnTo>
                    <a:lnTo>
                      <a:pt x="150" y="70"/>
                    </a:lnTo>
                    <a:lnTo>
                      <a:pt x="144" y="70"/>
                    </a:lnTo>
                    <a:lnTo>
                      <a:pt x="156" y="42"/>
                    </a:lnTo>
                    <a:lnTo>
                      <a:pt x="156" y="38"/>
                    </a:lnTo>
                    <a:lnTo>
                      <a:pt x="152" y="38"/>
                    </a:lnTo>
                    <a:lnTo>
                      <a:pt x="144" y="36"/>
                    </a:lnTo>
                    <a:lnTo>
                      <a:pt x="138" y="34"/>
                    </a:lnTo>
                    <a:lnTo>
                      <a:pt x="134" y="34"/>
                    </a:lnTo>
                    <a:lnTo>
                      <a:pt x="128" y="34"/>
                    </a:lnTo>
                    <a:lnTo>
                      <a:pt x="128" y="36"/>
                    </a:lnTo>
                    <a:lnTo>
                      <a:pt x="120" y="34"/>
                    </a:lnTo>
                    <a:lnTo>
                      <a:pt x="116" y="32"/>
                    </a:lnTo>
                    <a:lnTo>
                      <a:pt x="116" y="28"/>
                    </a:lnTo>
                    <a:lnTo>
                      <a:pt x="116" y="24"/>
                    </a:lnTo>
                    <a:lnTo>
                      <a:pt x="106" y="24"/>
                    </a:lnTo>
                    <a:lnTo>
                      <a:pt x="102" y="20"/>
                    </a:lnTo>
                    <a:lnTo>
                      <a:pt x="100" y="18"/>
                    </a:lnTo>
                    <a:lnTo>
                      <a:pt x="98" y="14"/>
                    </a:lnTo>
                    <a:lnTo>
                      <a:pt x="92" y="8"/>
                    </a:lnTo>
                    <a:lnTo>
                      <a:pt x="90" y="6"/>
                    </a:lnTo>
                    <a:lnTo>
                      <a:pt x="90" y="0"/>
                    </a:lnTo>
                    <a:lnTo>
                      <a:pt x="80" y="0"/>
                    </a:lnTo>
                    <a:lnTo>
                      <a:pt x="80" y="0"/>
                    </a:lnTo>
                    <a:lnTo>
                      <a:pt x="8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0" name="Freeform 1740"/>
              <p:cNvSpPr>
                <a:spLocks/>
              </p:cNvSpPr>
              <p:nvPr/>
            </p:nvSpPr>
            <p:spPr bwMode="auto">
              <a:xfrm>
                <a:off x="7712075" y="5000625"/>
                <a:ext cx="184150" cy="244475"/>
              </a:xfrm>
              <a:custGeom>
                <a:avLst/>
                <a:gdLst>
                  <a:gd name="T0" fmla="*/ 54 w 116"/>
                  <a:gd name="T1" fmla="*/ 4 h 154"/>
                  <a:gd name="T2" fmla="*/ 24 w 116"/>
                  <a:gd name="T3" fmla="*/ 4 h 154"/>
                  <a:gd name="T4" fmla="*/ 16 w 116"/>
                  <a:gd name="T5" fmla="*/ 16 h 154"/>
                  <a:gd name="T6" fmla="*/ 10 w 116"/>
                  <a:gd name="T7" fmla="*/ 26 h 154"/>
                  <a:gd name="T8" fmla="*/ 0 w 116"/>
                  <a:gd name="T9" fmla="*/ 52 h 154"/>
                  <a:gd name="T10" fmla="*/ 14 w 116"/>
                  <a:gd name="T11" fmla="*/ 64 h 154"/>
                  <a:gd name="T12" fmla="*/ 18 w 116"/>
                  <a:gd name="T13" fmla="*/ 70 h 154"/>
                  <a:gd name="T14" fmla="*/ 26 w 116"/>
                  <a:gd name="T15" fmla="*/ 78 h 154"/>
                  <a:gd name="T16" fmla="*/ 28 w 116"/>
                  <a:gd name="T17" fmla="*/ 84 h 154"/>
                  <a:gd name="T18" fmla="*/ 36 w 116"/>
                  <a:gd name="T19" fmla="*/ 90 h 154"/>
                  <a:gd name="T20" fmla="*/ 44 w 116"/>
                  <a:gd name="T21" fmla="*/ 98 h 154"/>
                  <a:gd name="T22" fmla="*/ 50 w 116"/>
                  <a:gd name="T23" fmla="*/ 98 h 154"/>
                  <a:gd name="T24" fmla="*/ 60 w 116"/>
                  <a:gd name="T25" fmla="*/ 108 h 154"/>
                  <a:gd name="T26" fmla="*/ 68 w 116"/>
                  <a:gd name="T27" fmla="*/ 116 h 154"/>
                  <a:gd name="T28" fmla="*/ 68 w 116"/>
                  <a:gd name="T29" fmla="*/ 126 h 154"/>
                  <a:gd name="T30" fmla="*/ 60 w 116"/>
                  <a:gd name="T31" fmla="*/ 138 h 154"/>
                  <a:gd name="T32" fmla="*/ 54 w 116"/>
                  <a:gd name="T33" fmla="*/ 150 h 154"/>
                  <a:gd name="T34" fmla="*/ 64 w 116"/>
                  <a:gd name="T35" fmla="*/ 150 h 154"/>
                  <a:gd name="T36" fmla="*/ 74 w 116"/>
                  <a:gd name="T37" fmla="*/ 154 h 154"/>
                  <a:gd name="T38" fmla="*/ 92 w 116"/>
                  <a:gd name="T39" fmla="*/ 154 h 154"/>
                  <a:gd name="T40" fmla="*/ 100 w 116"/>
                  <a:gd name="T41" fmla="*/ 154 h 154"/>
                  <a:gd name="T42" fmla="*/ 106 w 116"/>
                  <a:gd name="T43" fmla="*/ 146 h 154"/>
                  <a:gd name="T44" fmla="*/ 110 w 116"/>
                  <a:gd name="T45" fmla="*/ 136 h 154"/>
                  <a:gd name="T46" fmla="*/ 110 w 116"/>
                  <a:gd name="T47" fmla="*/ 122 h 154"/>
                  <a:gd name="T48" fmla="*/ 114 w 116"/>
                  <a:gd name="T49" fmla="*/ 112 h 154"/>
                  <a:gd name="T50" fmla="*/ 116 w 116"/>
                  <a:gd name="T51" fmla="*/ 96 h 154"/>
                  <a:gd name="T52" fmla="*/ 114 w 116"/>
                  <a:gd name="T53" fmla="*/ 88 h 154"/>
                  <a:gd name="T54" fmla="*/ 106 w 116"/>
                  <a:gd name="T55" fmla="*/ 90 h 154"/>
                  <a:gd name="T56" fmla="*/ 106 w 116"/>
                  <a:gd name="T57" fmla="*/ 82 h 154"/>
                  <a:gd name="T58" fmla="*/ 104 w 116"/>
                  <a:gd name="T59" fmla="*/ 60 h 154"/>
                  <a:gd name="T60" fmla="*/ 96 w 116"/>
                  <a:gd name="T61" fmla="*/ 56 h 154"/>
                  <a:gd name="T62" fmla="*/ 92 w 116"/>
                  <a:gd name="T63" fmla="*/ 52 h 154"/>
                  <a:gd name="T64" fmla="*/ 88 w 116"/>
                  <a:gd name="T65" fmla="*/ 52 h 154"/>
                  <a:gd name="T66" fmla="*/ 72 w 116"/>
                  <a:gd name="T67" fmla="*/ 50 h 154"/>
                  <a:gd name="T68" fmla="*/ 70 w 116"/>
                  <a:gd name="T69" fmla="*/ 42 h 154"/>
                  <a:gd name="T70" fmla="*/ 70 w 116"/>
                  <a:gd name="T71" fmla="*/ 26 h 154"/>
                  <a:gd name="T72" fmla="*/ 64 w 116"/>
                  <a:gd name="T73" fmla="*/ 16 h 154"/>
                  <a:gd name="T74" fmla="*/ 60 w 116"/>
                  <a:gd name="T75" fmla="*/ 1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6" h="154">
                    <a:moveTo>
                      <a:pt x="60" y="12"/>
                    </a:moveTo>
                    <a:lnTo>
                      <a:pt x="54" y="4"/>
                    </a:lnTo>
                    <a:lnTo>
                      <a:pt x="42" y="0"/>
                    </a:lnTo>
                    <a:lnTo>
                      <a:pt x="24" y="4"/>
                    </a:lnTo>
                    <a:lnTo>
                      <a:pt x="18" y="8"/>
                    </a:lnTo>
                    <a:lnTo>
                      <a:pt x="16" y="16"/>
                    </a:lnTo>
                    <a:lnTo>
                      <a:pt x="14" y="22"/>
                    </a:lnTo>
                    <a:lnTo>
                      <a:pt x="10" y="26"/>
                    </a:lnTo>
                    <a:lnTo>
                      <a:pt x="10" y="32"/>
                    </a:lnTo>
                    <a:lnTo>
                      <a:pt x="0" y="52"/>
                    </a:lnTo>
                    <a:lnTo>
                      <a:pt x="10" y="56"/>
                    </a:lnTo>
                    <a:lnTo>
                      <a:pt x="14" y="64"/>
                    </a:lnTo>
                    <a:lnTo>
                      <a:pt x="16" y="68"/>
                    </a:lnTo>
                    <a:lnTo>
                      <a:pt x="18" y="70"/>
                    </a:lnTo>
                    <a:lnTo>
                      <a:pt x="24" y="72"/>
                    </a:lnTo>
                    <a:lnTo>
                      <a:pt x="26" y="78"/>
                    </a:lnTo>
                    <a:lnTo>
                      <a:pt x="28" y="82"/>
                    </a:lnTo>
                    <a:lnTo>
                      <a:pt x="28" y="84"/>
                    </a:lnTo>
                    <a:lnTo>
                      <a:pt x="32" y="88"/>
                    </a:lnTo>
                    <a:lnTo>
                      <a:pt x="36" y="90"/>
                    </a:lnTo>
                    <a:lnTo>
                      <a:pt x="42" y="96"/>
                    </a:lnTo>
                    <a:lnTo>
                      <a:pt x="44" y="98"/>
                    </a:lnTo>
                    <a:lnTo>
                      <a:pt x="46" y="98"/>
                    </a:lnTo>
                    <a:lnTo>
                      <a:pt x="50" y="98"/>
                    </a:lnTo>
                    <a:lnTo>
                      <a:pt x="58" y="102"/>
                    </a:lnTo>
                    <a:lnTo>
                      <a:pt x="60" y="108"/>
                    </a:lnTo>
                    <a:lnTo>
                      <a:pt x="64" y="112"/>
                    </a:lnTo>
                    <a:lnTo>
                      <a:pt x="68" y="116"/>
                    </a:lnTo>
                    <a:lnTo>
                      <a:pt x="68" y="118"/>
                    </a:lnTo>
                    <a:lnTo>
                      <a:pt x="68" y="126"/>
                    </a:lnTo>
                    <a:lnTo>
                      <a:pt x="64" y="134"/>
                    </a:lnTo>
                    <a:lnTo>
                      <a:pt x="60" y="138"/>
                    </a:lnTo>
                    <a:lnTo>
                      <a:pt x="54" y="148"/>
                    </a:lnTo>
                    <a:lnTo>
                      <a:pt x="54" y="150"/>
                    </a:lnTo>
                    <a:lnTo>
                      <a:pt x="60" y="150"/>
                    </a:lnTo>
                    <a:lnTo>
                      <a:pt x="64" y="150"/>
                    </a:lnTo>
                    <a:lnTo>
                      <a:pt x="70" y="150"/>
                    </a:lnTo>
                    <a:lnTo>
                      <a:pt x="74" y="154"/>
                    </a:lnTo>
                    <a:lnTo>
                      <a:pt x="80" y="154"/>
                    </a:lnTo>
                    <a:lnTo>
                      <a:pt x="92" y="154"/>
                    </a:lnTo>
                    <a:lnTo>
                      <a:pt x="98" y="154"/>
                    </a:lnTo>
                    <a:lnTo>
                      <a:pt x="100" y="154"/>
                    </a:lnTo>
                    <a:lnTo>
                      <a:pt x="104" y="150"/>
                    </a:lnTo>
                    <a:lnTo>
                      <a:pt x="106" y="146"/>
                    </a:lnTo>
                    <a:lnTo>
                      <a:pt x="108" y="140"/>
                    </a:lnTo>
                    <a:lnTo>
                      <a:pt x="110" y="136"/>
                    </a:lnTo>
                    <a:lnTo>
                      <a:pt x="110" y="128"/>
                    </a:lnTo>
                    <a:lnTo>
                      <a:pt x="110" y="122"/>
                    </a:lnTo>
                    <a:lnTo>
                      <a:pt x="114" y="120"/>
                    </a:lnTo>
                    <a:lnTo>
                      <a:pt x="114" y="112"/>
                    </a:lnTo>
                    <a:lnTo>
                      <a:pt x="114" y="102"/>
                    </a:lnTo>
                    <a:lnTo>
                      <a:pt x="116" y="96"/>
                    </a:lnTo>
                    <a:lnTo>
                      <a:pt x="116" y="88"/>
                    </a:lnTo>
                    <a:lnTo>
                      <a:pt x="114" y="88"/>
                    </a:lnTo>
                    <a:lnTo>
                      <a:pt x="108" y="90"/>
                    </a:lnTo>
                    <a:lnTo>
                      <a:pt x="106" y="90"/>
                    </a:lnTo>
                    <a:lnTo>
                      <a:pt x="106" y="88"/>
                    </a:lnTo>
                    <a:lnTo>
                      <a:pt x="106" y="82"/>
                    </a:lnTo>
                    <a:lnTo>
                      <a:pt x="106" y="64"/>
                    </a:lnTo>
                    <a:lnTo>
                      <a:pt x="104" y="60"/>
                    </a:lnTo>
                    <a:lnTo>
                      <a:pt x="98" y="56"/>
                    </a:lnTo>
                    <a:lnTo>
                      <a:pt x="96" y="56"/>
                    </a:lnTo>
                    <a:lnTo>
                      <a:pt x="92" y="54"/>
                    </a:lnTo>
                    <a:lnTo>
                      <a:pt x="92" y="52"/>
                    </a:lnTo>
                    <a:lnTo>
                      <a:pt x="90" y="50"/>
                    </a:lnTo>
                    <a:lnTo>
                      <a:pt x="88" y="52"/>
                    </a:lnTo>
                    <a:lnTo>
                      <a:pt x="78" y="52"/>
                    </a:lnTo>
                    <a:lnTo>
                      <a:pt x="72" y="50"/>
                    </a:lnTo>
                    <a:lnTo>
                      <a:pt x="70" y="46"/>
                    </a:lnTo>
                    <a:lnTo>
                      <a:pt x="70" y="42"/>
                    </a:lnTo>
                    <a:lnTo>
                      <a:pt x="68" y="34"/>
                    </a:lnTo>
                    <a:lnTo>
                      <a:pt x="70" y="26"/>
                    </a:lnTo>
                    <a:lnTo>
                      <a:pt x="68" y="22"/>
                    </a:lnTo>
                    <a:lnTo>
                      <a:pt x="64" y="16"/>
                    </a:lnTo>
                    <a:lnTo>
                      <a:pt x="60" y="12"/>
                    </a:lnTo>
                    <a:lnTo>
                      <a:pt x="60" y="12"/>
                    </a:lnTo>
                    <a:lnTo>
                      <a:pt x="60"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1" name="Freeform 1741"/>
              <p:cNvSpPr>
                <a:spLocks noEditPoints="1"/>
              </p:cNvSpPr>
              <p:nvPr/>
            </p:nvSpPr>
            <p:spPr bwMode="auto">
              <a:xfrm>
                <a:off x="7242175" y="4168775"/>
                <a:ext cx="136525" cy="79375"/>
              </a:xfrm>
              <a:custGeom>
                <a:avLst/>
                <a:gdLst>
                  <a:gd name="T0" fmla="*/ 6 w 86"/>
                  <a:gd name="T1" fmla="*/ 0 h 50"/>
                  <a:gd name="T2" fmla="*/ 2 w 86"/>
                  <a:gd name="T3" fmla="*/ 4 h 50"/>
                  <a:gd name="T4" fmla="*/ 0 w 86"/>
                  <a:gd name="T5" fmla="*/ 12 h 50"/>
                  <a:gd name="T6" fmla="*/ 6 w 86"/>
                  <a:gd name="T7" fmla="*/ 18 h 50"/>
                  <a:gd name="T8" fmla="*/ 12 w 86"/>
                  <a:gd name="T9" fmla="*/ 26 h 50"/>
                  <a:gd name="T10" fmla="*/ 22 w 86"/>
                  <a:gd name="T11" fmla="*/ 30 h 50"/>
                  <a:gd name="T12" fmla="*/ 28 w 86"/>
                  <a:gd name="T13" fmla="*/ 34 h 50"/>
                  <a:gd name="T14" fmla="*/ 30 w 86"/>
                  <a:gd name="T15" fmla="*/ 40 h 50"/>
                  <a:gd name="T16" fmla="*/ 46 w 86"/>
                  <a:gd name="T17" fmla="*/ 42 h 50"/>
                  <a:gd name="T18" fmla="*/ 46 w 86"/>
                  <a:gd name="T19" fmla="*/ 40 h 50"/>
                  <a:gd name="T20" fmla="*/ 40 w 86"/>
                  <a:gd name="T21" fmla="*/ 42 h 50"/>
                  <a:gd name="T22" fmla="*/ 46 w 86"/>
                  <a:gd name="T23" fmla="*/ 36 h 50"/>
                  <a:gd name="T24" fmla="*/ 38 w 86"/>
                  <a:gd name="T25" fmla="*/ 32 h 50"/>
                  <a:gd name="T26" fmla="*/ 48 w 86"/>
                  <a:gd name="T27" fmla="*/ 18 h 50"/>
                  <a:gd name="T28" fmla="*/ 54 w 86"/>
                  <a:gd name="T29" fmla="*/ 14 h 50"/>
                  <a:gd name="T30" fmla="*/ 64 w 86"/>
                  <a:gd name="T31" fmla="*/ 30 h 50"/>
                  <a:gd name="T32" fmla="*/ 72 w 86"/>
                  <a:gd name="T33" fmla="*/ 32 h 50"/>
                  <a:gd name="T34" fmla="*/ 72 w 86"/>
                  <a:gd name="T35" fmla="*/ 48 h 50"/>
                  <a:gd name="T36" fmla="*/ 82 w 86"/>
                  <a:gd name="T37" fmla="*/ 50 h 50"/>
                  <a:gd name="T38" fmla="*/ 86 w 86"/>
                  <a:gd name="T39" fmla="*/ 44 h 50"/>
                  <a:gd name="T40" fmla="*/ 86 w 86"/>
                  <a:gd name="T41" fmla="*/ 34 h 50"/>
                  <a:gd name="T42" fmla="*/ 84 w 86"/>
                  <a:gd name="T43" fmla="*/ 26 h 50"/>
                  <a:gd name="T44" fmla="*/ 64 w 86"/>
                  <a:gd name="T45" fmla="*/ 4 h 50"/>
                  <a:gd name="T46" fmla="*/ 48 w 86"/>
                  <a:gd name="T47" fmla="*/ 8 h 50"/>
                  <a:gd name="T48" fmla="*/ 26 w 86"/>
                  <a:gd name="T49" fmla="*/ 14 h 50"/>
                  <a:gd name="T50" fmla="*/ 20 w 86"/>
                  <a:gd name="T51" fmla="*/ 12 h 50"/>
                  <a:gd name="T52" fmla="*/ 16 w 86"/>
                  <a:gd name="T53" fmla="*/ 14 h 50"/>
                  <a:gd name="T54" fmla="*/ 8 w 86"/>
                  <a:gd name="T55" fmla="*/ 0 h 50"/>
                  <a:gd name="T56" fmla="*/ 8 w 86"/>
                  <a:gd name="T57" fmla="*/ 0 h 50"/>
                  <a:gd name="T58" fmla="*/ 22 w 86"/>
                  <a:gd name="T59" fmla="*/ 44 h 50"/>
                  <a:gd name="T60" fmla="*/ 20 w 86"/>
                  <a:gd name="T61" fmla="*/ 40 h 50"/>
                  <a:gd name="T62" fmla="*/ 20 w 86"/>
                  <a:gd name="T63" fmla="*/ 4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 h="50">
                    <a:moveTo>
                      <a:pt x="8" y="0"/>
                    </a:moveTo>
                    <a:lnTo>
                      <a:pt x="6" y="0"/>
                    </a:lnTo>
                    <a:lnTo>
                      <a:pt x="2" y="0"/>
                    </a:lnTo>
                    <a:lnTo>
                      <a:pt x="2" y="4"/>
                    </a:lnTo>
                    <a:lnTo>
                      <a:pt x="2" y="8"/>
                    </a:lnTo>
                    <a:lnTo>
                      <a:pt x="0" y="12"/>
                    </a:lnTo>
                    <a:lnTo>
                      <a:pt x="2" y="14"/>
                    </a:lnTo>
                    <a:lnTo>
                      <a:pt x="6" y="18"/>
                    </a:lnTo>
                    <a:lnTo>
                      <a:pt x="2" y="26"/>
                    </a:lnTo>
                    <a:lnTo>
                      <a:pt x="12" y="26"/>
                    </a:lnTo>
                    <a:lnTo>
                      <a:pt x="18" y="26"/>
                    </a:lnTo>
                    <a:lnTo>
                      <a:pt x="22" y="30"/>
                    </a:lnTo>
                    <a:lnTo>
                      <a:pt x="22" y="34"/>
                    </a:lnTo>
                    <a:lnTo>
                      <a:pt x="28" y="34"/>
                    </a:lnTo>
                    <a:lnTo>
                      <a:pt x="30" y="34"/>
                    </a:lnTo>
                    <a:lnTo>
                      <a:pt x="30" y="40"/>
                    </a:lnTo>
                    <a:lnTo>
                      <a:pt x="38" y="42"/>
                    </a:lnTo>
                    <a:lnTo>
                      <a:pt x="46" y="42"/>
                    </a:lnTo>
                    <a:lnTo>
                      <a:pt x="48" y="42"/>
                    </a:lnTo>
                    <a:lnTo>
                      <a:pt x="46" y="40"/>
                    </a:lnTo>
                    <a:lnTo>
                      <a:pt x="44" y="40"/>
                    </a:lnTo>
                    <a:lnTo>
                      <a:pt x="40" y="42"/>
                    </a:lnTo>
                    <a:lnTo>
                      <a:pt x="40" y="40"/>
                    </a:lnTo>
                    <a:lnTo>
                      <a:pt x="46" y="36"/>
                    </a:lnTo>
                    <a:lnTo>
                      <a:pt x="44" y="32"/>
                    </a:lnTo>
                    <a:lnTo>
                      <a:pt x="38" y="32"/>
                    </a:lnTo>
                    <a:lnTo>
                      <a:pt x="38" y="26"/>
                    </a:lnTo>
                    <a:lnTo>
                      <a:pt x="48" y="18"/>
                    </a:lnTo>
                    <a:lnTo>
                      <a:pt x="50" y="14"/>
                    </a:lnTo>
                    <a:lnTo>
                      <a:pt x="54" y="14"/>
                    </a:lnTo>
                    <a:lnTo>
                      <a:pt x="56" y="14"/>
                    </a:lnTo>
                    <a:lnTo>
                      <a:pt x="64" y="30"/>
                    </a:lnTo>
                    <a:lnTo>
                      <a:pt x="74" y="26"/>
                    </a:lnTo>
                    <a:lnTo>
                      <a:pt x="72" y="32"/>
                    </a:lnTo>
                    <a:lnTo>
                      <a:pt x="68" y="44"/>
                    </a:lnTo>
                    <a:lnTo>
                      <a:pt x="72" y="48"/>
                    </a:lnTo>
                    <a:lnTo>
                      <a:pt x="76" y="50"/>
                    </a:lnTo>
                    <a:lnTo>
                      <a:pt x="82" y="50"/>
                    </a:lnTo>
                    <a:lnTo>
                      <a:pt x="84" y="48"/>
                    </a:lnTo>
                    <a:lnTo>
                      <a:pt x="86" y="44"/>
                    </a:lnTo>
                    <a:lnTo>
                      <a:pt x="86" y="40"/>
                    </a:lnTo>
                    <a:lnTo>
                      <a:pt x="86" y="34"/>
                    </a:lnTo>
                    <a:lnTo>
                      <a:pt x="84" y="32"/>
                    </a:lnTo>
                    <a:lnTo>
                      <a:pt x="84" y="26"/>
                    </a:lnTo>
                    <a:lnTo>
                      <a:pt x="74" y="16"/>
                    </a:lnTo>
                    <a:lnTo>
                      <a:pt x="64" y="4"/>
                    </a:lnTo>
                    <a:lnTo>
                      <a:pt x="50" y="0"/>
                    </a:lnTo>
                    <a:lnTo>
                      <a:pt x="48" y="8"/>
                    </a:lnTo>
                    <a:lnTo>
                      <a:pt x="36" y="12"/>
                    </a:lnTo>
                    <a:lnTo>
                      <a:pt x="26" y="14"/>
                    </a:lnTo>
                    <a:lnTo>
                      <a:pt x="22" y="12"/>
                    </a:lnTo>
                    <a:lnTo>
                      <a:pt x="20" y="12"/>
                    </a:lnTo>
                    <a:lnTo>
                      <a:pt x="18" y="12"/>
                    </a:lnTo>
                    <a:lnTo>
                      <a:pt x="16" y="14"/>
                    </a:lnTo>
                    <a:lnTo>
                      <a:pt x="12" y="14"/>
                    </a:lnTo>
                    <a:lnTo>
                      <a:pt x="8" y="0"/>
                    </a:lnTo>
                    <a:lnTo>
                      <a:pt x="8" y="0"/>
                    </a:lnTo>
                    <a:lnTo>
                      <a:pt x="8" y="0"/>
                    </a:lnTo>
                    <a:close/>
                    <a:moveTo>
                      <a:pt x="20" y="40"/>
                    </a:moveTo>
                    <a:lnTo>
                      <a:pt x="22" y="44"/>
                    </a:lnTo>
                    <a:lnTo>
                      <a:pt x="22" y="42"/>
                    </a:lnTo>
                    <a:lnTo>
                      <a:pt x="20" y="40"/>
                    </a:lnTo>
                    <a:lnTo>
                      <a:pt x="20" y="40"/>
                    </a:lnTo>
                    <a:lnTo>
                      <a:pt x="20" y="4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2" name="Freeform 1742"/>
              <p:cNvSpPr>
                <a:spLocks noEditPoints="1"/>
              </p:cNvSpPr>
              <p:nvPr/>
            </p:nvSpPr>
            <p:spPr bwMode="auto">
              <a:xfrm>
                <a:off x="7146925" y="4019550"/>
                <a:ext cx="95250" cy="107950"/>
              </a:xfrm>
              <a:custGeom>
                <a:avLst/>
                <a:gdLst>
                  <a:gd name="T0" fmla="*/ 24 w 60"/>
                  <a:gd name="T1" fmla="*/ 62 h 68"/>
                  <a:gd name="T2" fmla="*/ 24 w 60"/>
                  <a:gd name="T3" fmla="*/ 62 h 68"/>
                  <a:gd name="T4" fmla="*/ 22 w 60"/>
                  <a:gd name="T5" fmla="*/ 54 h 68"/>
                  <a:gd name="T6" fmla="*/ 22 w 60"/>
                  <a:gd name="T7" fmla="*/ 52 h 68"/>
                  <a:gd name="T8" fmla="*/ 24 w 60"/>
                  <a:gd name="T9" fmla="*/ 52 h 68"/>
                  <a:gd name="T10" fmla="*/ 28 w 60"/>
                  <a:gd name="T11" fmla="*/ 54 h 68"/>
                  <a:gd name="T12" fmla="*/ 32 w 60"/>
                  <a:gd name="T13" fmla="*/ 56 h 68"/>
                  <a:gd name="T14" fmla="*/ 36 w 60"/>
                  <a:gd name="T15" fmla="*/ 66 h 68"/>
                  <a:gd name="T16" fmla="*/ 42 w 60"/>
                  <a:gd name="T17" fmla="*/ 66 h 68"/>
                  <a:gd name="T18" fmla="*/ 44 w 60"/>
                  <a:gd name="T19" fmla="*/ 68 h 68"/>
                  <a:gd name="T20" fmla="*/ 48 w 60"/>
                  <a:gd name="T21" fmla="*/ 68 h 68"/>
                  <a:gd name="T22" fmla="*/ 50 w 60"/>
                  <a:gd name="T23" fmla="*/ 68 h 68"/>
                  <a:gd name="T24" fmla="*/ 50 w 60"/>
                  <a:gd name="T25" fmla="*/ 66 h 68"/>
                  <a:gd name="T26" fmla="*/ 60 w 60"/>
                  <a:gd name="T27" fmla="*/ 0 h 68"/>
                  <a:gd name="T28" fmla="*/ 50 w 60"/>
                  <a:gd name="T29" fmla="*/ 4 h 68"/>
                  <a:gd name="T30" fmla="*/ 44 w 60"/>
                  <a:gd name="T31" fmla="*/ 6 h 68"/>
                  <a:gd name="T32" fmla="*/ 42 w 60"/>
                  <a:gd name="T33" fmla="*/ 8 h 68"/>
                  <a:gd name="T34" fmla="*/ 40 w 60"/>
                  <a:gd name="T35" fmla="*/ 10 h 68"/>
                  <a:gd name="T36" fmla="*/ 32 w 60"/>
                  <a:gd name="T37" fmla="*/ 14 h 68"/>
                  <a:gd name="T38" fmla="*/ 28 w 60"/>
                  <a:gd name="T39" fmla="*/ 14 h 68"/>
                  <a:gd name="T40" fmla="*/ 24 w 60"/>
                  <a:gd name="T41" fmla="*/ 14 h 68"/>
                  <a:gd name="T42" fmla="*/ 22 w 60"/>
                  <a:gd name="T43" fmla="*/ 10 h 68"/>
                  <a:gd name="T44" fmla="*/ 16 w 60"/>
                  <a:gd name="T45" fmla="*/ 10 h 68"/>
                  <a:gd name="T46" fmla="*/ 6 w 60"/>
                  <a:gd name="T47" fmla="*/ 16 h 68"/>
                  <a:gd name="T48" fmla="*/ 6 w 60"/>
                  <a:gd name="T49" fmla="*/ 20 h 68"/>
                  <a:gd name="T50" fmla="*/ 6 w 60"/>
                  <a:gd name="T51" fmla="*/ 28 h 68"/>
                  <a:gd name="T52" fmla="*/ 4 w 60"/>
                  <a:gd name="T53" fmla="*/ 30 h 68"/>
                  <a:gd name="T54" fmla="*/ 0 w 60"/>
                  <a:gd name="T55" fmla="*/ 30 h 68"/>
                  <a:gd name="T56" fmla="*/ 0 w 60"/>
                  <a:gd name="T57" fmla="*/ 34 h 68"/>
                  <a:gd name="T58" fmla="*/ 0 w 60"/>
                  <a:gd name="T59" fmla="*/ 38 h 68"/>
                  <a:gd name="T60" fmla="*/ 4 w 60"/>
                  <a:gd name="T61" fmla="*/ 42 h 68"/>
                  <a:gd name="T62" fmla="*/ 8 w 60"/>
                  <a:gd name="T63" fmla="*/ 44 h 68"/>
                  <a:gd name="T64" fmla="*/ 10 w 60"/>
                  <a:gd name="T65" fmla="*/ 52 h 68"/>
                  <a:gd name="T66" fmla="*/ 14 w 60"/>
                  <a:gd name="T67" fmla="*/ 56 h 68"/>
                  <a:gd name="T68" fmla="*/ 16 w 60"/>
                  <a:gd name="T69" fmla="*/ 58 h 68"/>
                  <a:gd name="T70" fmla="*/ 18 w 60"/>
                  <a:gd name="T71" fmla="*/ 62 h 68"/>
                  <a:gd name="T72" fmla="*/ 24 w 60"/>
                  <a:gd name="T73" fmla="*/ 62 h 68"/>
                  <a:gd name="T74" fmla="*/ 24 w 60"/>
                  <a:gd name="T75" fmla="*/ 62 h 68"/>
                  <a:gd name="T76" fmla="*/ 24 w 60"/>
                  <a:gd name="T77" fmla="*/ 62 h 68"/>
                  <a:gd name="T78" fmla="*/ 14 w 60"/>
                  <a:gd name="T79" fmla="*/ 42 h 68"/>
                  <a:gd name="T80" fmla="*/ 14 w 60"/>
                  <a:gd name="T81" fmla="*/ 42 h 68"/>
                  <a:gd name="T82" fmla="*/ 16 w 60"/>
                  <a:gd name="T83" fmla="*/ 44 h 68"/>
                  <a:gd name="T84" fmla="*/ 18 w 60"/>
                  <a:gd name="T85" fmla="*/ 44 h 68"/>
                  <a:gd name="T86" fmla="*/ 16 w 60"/>
                  <a:gd name="T87" fmla="*/ 46 h 68"/>
                  <a:gd name="T88" fmla="*/ 14 w 60"/>
                  <a:gd name="T89" fmla="*/ 46 h 68"/>
                  <a:gd name="T90" fmla="*/ 10 w 60"/>
                  <a:gd name="T91" fmla="*/ 44 h 68"/>
                  <a:gd name="T92" fmla="*/ 14 w 60"/>
                  <a:gd name="T93" fmla="*/ 42 h 68"/>
                  <a:gd name="T94" fmla="*/ 14 w 60"/>
                  <a:gd name="T95" fmla="*/ 42 h 68"/>
                  <a:gd name="T96" fmla="*/ 14 w 60"/>
                  <a:gd name="T97"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0" h="68">
                    <a:moveTo>
                      <a:pt x="24" y="62"/>
                    </a:moveTo>
                    <a:lnTo>
                      <a:pt x="24" y="62"/>
                    </a:lnTo>
                    <a:lnTo>
                      <a:pt x="22" y="54"/>
                    </a:lnTo>
                    <a:lnTo>
                      <a:pt x="22" y="52"/>
                    </a:lnTo>
                    <a:lnTo>
                      <a:pt x="24" y="52"/>
                    </a:lnTo>
                    <a:lnTo>
                      <a:pt x="28" y="54"/>
                    </a:lnTo>
                    <a:lnTo>
                      <a:pt x="32" y="56"/>
                    </a:lnTo>
                    <a:lnTo>
                      <a:pt x="36" y="66"/>
                    </a:lnTo>
                    <a:lnTo>
                      <a:pt x="42" y="66"/>
                    </a:lnTo>
                    <a:lnTo>
                      <a:pt x="44" y="68"/>
                    </a:lnTo>
                    <a:lnTo>
                      <a:pt x="48" y="68"/>
                    </a:lnTo>
                    <a:lnTo>
                      <a:pt x="50" y="68"/>
                    </a:lnTo>
                    <a:lnTo>
                      <a:pt x="50" y="66"/>
                    </a:lnTo>
                    <a:lnTo>
                      <a:pt x="60" y="0"/>
                    </a:lnTo>
                    <a:lnTo>
                      <a:pt x="50" y="4"/>
                    </a:lnTo>
                    <a:lnTo>
                      <a:pt x="44" y="6"/>
                    </a:lnTo>
                    <a:lnTo>
                      <a:pt x="42" y="8"/>
                    </a:lnTo>
                    <a:lnTo>
                      <a:pt x="40" y="10"/>
                    </a:lnTo>
                    <a:lnTo>
                      <a:pt x="32" y="14"/>
                    </a:lnTo>
                    <a:lnTo>
                      <a:pt x="28" y="14"/>
                    </a:lnTo>
                    <a:lnTo>
                      <a:pt x="24" y="14"/>
                    </a:lnTo>
                    <a:lnTo>
                      <a:pt x="22" y="10"/>
                    </a:lnTo>
                    <a:lnTo>
                      <a:pt x="16" y="10"/>
                    </a:lnTo>
                    <a:lnTo>
                      <a:pt x="6" y="16"/>
                    </a:lnTo>
                    <a:lnTo>
                      <a:pt x="6" y="20"/>
                    </a:lnTo>
                    <a:lnTo>
                      <a:pt x="6" y="28"/>
                    </a:lnTo>
                    <a:lnTo>
                      <a:pt x="4" y="30"/>
                    </a:lnTo>
                    <a:lnTo>
                      <a:pt x="0" y="30"/>
                    </a:lnTo>
                    <a:lnTo>
                      <a:pt x="0" y="34"/>
                    </a:lnTo>
                    <a:lnTo>
                      <a:pt x="0" y="38"/>
                    </a:lnTo>
                    <a:lnTo>
                      <a:pt x="4" y="42"/>
                    </a:lnTo>
                    <a:lnTo>
                      <a:pt x="8" y="44"/>
                    </a:lnTo>
                    <a:lnTo>
                      <a:pt x="10" y="52"/>
                    </a:lnTo>
                    <a:lnTo>
                      <a:pt x="14" y="56"/>
                    </a:lnTo>
                    <a:lnTo>
                      <a:pt x="16" y="58"/>
                    </a:lnTo>
                    <a:lnTo>
                      <a:pt x="18" y="62"/>
                    </a:lnTo>
                    <a:lnTo>
                      <a:pt x="24" y="62"/>
                    </a:lnTo>
                    <a:lnTo>
                      <a:pt x="24" y="62"/>
                    </a:lnTo>
                    <a:lnTo>
                      <a:pt x="24" y="62"/>
                    </a:lnTo>
                    <a:close/>
                    <a:moveTo>
                      <a:pt x="14" y="42"/>
                    </a:moveTo>
                    <a:lnTo>
                      <a:pt x="14" y="42"/>
                    </a:lnTo>
                    <a:lnTo>
                      <a:pt x="16" y="44"/>
                    </a:lnTo>
                    <a:lnTo>
                      <a:pt x="18" y="44"/>
                    </a:lnTo>
                    <a:lnTo>
                      <a:pt x="16" y="46"/>
                    </a:lnTo>
                    <a:lnTo>
                      <a:pt x="14" y="46"/>
                    </a:lnTo>
                    <a:lnTo>
                      <a:pt x="10" y="44"/>
                    </a:lnTo>
                    <a:lnTo>
                      <a:pt x="14" y="42"/>
                    </a:lnTo>
                    <a:lnTo>
                      <a:pt x="14" y="42"/>
                    </a:lnTo>
                    <a:lnTo>
                      <a:pt x="14" y="4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3" name="Freeform 1743"/>
              <p:cNvSpPr>
                <a:spLocks/>
              </p:cNvSpPr>
              <p:nvPr/>
            </p:nvSpPr>
            <p:spPr bwMode="auto">
              <a:xfrm>
                <a:off x="6461125" y="3479800"/>
                <a:ext cx="688975" cy="527050"/>
              </a:xfrm>
              <a:custGeom>
                <a:avLst/>
                <a:gdLst>
                  <a:gd name="T0" fmla="*/ 8 w 434"/>
                  <a:gd name="T1" fmla="*/ 22 h 332"/>
                  <a:gd name="T2" fmla="*/ 28 w 434"/>
                  <a:gd name="T3" fmla="*/ 60 h 332"/>
                  <a:gd name="T4" fmla="*/ 28 w 434"/>
                  <a:gd name="T5" fmla="*/ 100 h 332"/>
                  <a:gd name="T6" fmla="*/ 64 w 434"/>
                  <a:gd name="T7" fmla="*/ 132 h 332"/>
                  <a:gd name="T8" fmla="*/ 72 w 434"/>
                  <a:gd name="T9" fmla="*/ 158 h 332"/>
                  <a:gd name="T10" fmla="*/ 98 w 434"/>
                  <a:gd name="T11" fmla="*/ 186 h 332"/>
                  <a:gd name="T12" fmla="*/ 108 w 434"/>
                  <a:gd name="T13" fmla="*/ 180 h 332"/>
                  <a:gd name="T14" fmla="*/ 92 w 434"/>
                  <a:gd name="T15" fmla="*/ 166 h 332"/>
                  <a:gd name="T16" fmla="*/ 86 w 434"/>
                  <a:gd name="T17" fmla="*/ 136 h 332"/>
                  <a:gd name="T18" fmla="*/ 68 w 434"/>
                  <a:gd name="T19" fmla="*/ 106 h 332"/>
                  <a:gd name="T20" fmla="*/ 50 w 434"/>
                  <a:gd name="T21" fmla="*/ 62 h 332"/>
                  <a:gd name="T22" fmla="*/ 32 w 434"/>
                  <a:gd name="T23" fmla="*/ 24 h 332"/>
                  <a:gd name="T24" fmla="*/ 54 w 434"/>
                  <a:gd name="T25" fmla="*/ 32 h 332"/>
                  <a:gd name="T26" fmla="*/ 68 w 434"/>
                  <a:gd name="T27" fmla="*/ 60 h 332"/>
                  <a:gd name="T28" fmla="*/ 82 w 434"/>
                  <a:gd name="T29" fmla="*/ 82 h 332"/>
                  <a:gd name="T30" fmla="*/ 98 w 434"/>
                  <a:gd name="T31" fmla="*/ 108 h 332"/>
                  <a:gd name="T32" fmla="*/ 116 w 434"/>
                  <a:gd name="T33" fmla="*/ 126 h 332"/>
                  <a:gd name="T34" fmla="*/ 136 w 434"/>
                  <a:gd name="T35" fmla="*/ 162 h 332"/>
                  <a:gd name="T36" fmla="*/ 146 w 434"/>
                  <a:gd name="T37" fmla="*/ 176 h 332"/>
                  <a:gd name="T38" fmla="*/ 164 w 434"/>
                  <a:gd name="T39" fmla="*/ 202 h 332"/>
                  <a:gd name="T40" fmla="*/ 168 w 434"/>
                  <a:gd name="T41" fmla="*/ 250 h 332"/>
                  <a:gd name="T42" fmla="*/ 186 w 434"/>
                  <a:gd name="T43" fmla="*/ 268 h 332"/>
                  <a:gd name="T44" fmla="*/ 230 w 434"/>
                  <a:gd name="T45" fmla="*/ 298 h 332"/>
                  <a:gd name="T46" fmla="*/ 270 w 434"/>
                  <a:gd name="T47" fmla="*/ 322 h 332"/>
                  <a:gd name="T48" fmla="*/ 324 w 434"/>
                  <a:gd name="T49" fmla="*/ 320 h 332"/>
                  <a:gd name="T50" fmla="*/ 348 w 434"/>
                  <a:gd name="T51" fmla="*/ 324 h 332"/>
                  <a:gd name="T52" fmla="*/ 358 w 434"/>
                  <a:gd name="T53" fmla="*/ 322 h 332"/>
                  <a:gd name="T54" fmla="*/ 378 w 434"/>
                  <a:gd name="T55" fmla="*/ 304 h 332"/>
                  <a:gd name="T56" fmla="*/ 378 w 434"/>
                  <a:gd name="T57" fmla="*/ 280 h 332"/>
                  <a:gd name="T58" fmla="*/ 414 w 434"/>
                  <a:gd name="T59" fmla="*/ 276 h 332"/>
                  <a:gd name="T60" fmla="*/ 424 w 434"/>
                  <a:gd name="T61" fmla="*/ 278 h 332"/>
                  <a:gd name="T62" fmla="*/ 434 w 434"/>
                  <a:gd name="T63" fmla="*/ 224 h 332"/>
                  <a:gd name="T64" fmla="*/ 412 w 434"/>
                  <a:gd name="T65" fmla="*/ 216 h 332"/>
                  <a:gd name="T66" fmla="*/ 380 w 434"/>
                  <a:gd name="T67" fmla="*/ 258 h 332"/>
                  <a:gd name="T68" fmla="*/ 368 w 434"/>
                  <a:gd name="T69" fmla="*/ 272 h 332"/>
                  <a:gd name="T70" fmla="*/ 344 w 434"/>
                  <a:gd name="T71" fmla="*/ 278 h 332"/>
                  <a:gd name="T72" fmla="*/ 332 w 434"/>
                  <a:gd name="T73" fmla="*/ 286 h 332"/>
                  <a:gd name="T74" fmla="*/ 314 w 434"/>
                  <a:gd name="T75" fmla="*/ 276 h 332"/>
                  <a:gd name="T76" fmla="*/ 290 w 434"/>
                  <a:gd name="T77" fmla="*/ 244 h 332"/>
                  <a:gd name="T78" fmla="*/ 280 w 434"/>
                  <a:gd name="T79" fmla="*/ 206 h 332"/>
                  <a:gd name="T80" fmla="*/ 278 w 434"/>
                  <a:gd name="T81" fmla="*/ 176 h 332"/>
                  <a:gd name="T82" fmla="*/ 286 w 434"/>
                  <a:gd name="T83" fmla="*/ 150 h 332"/>
                  <a:gd name="T84" fmla="*/ 280 w 434"/>
                  <a:gd name="T85" fmla="*/ 132 h 332"/>
                  <a:gd name="T86" fmla="*/ 258 w 434"/>
                  <a:gd name="T87" fmla="*/ 116 h 332"/>
                  <a:gd name="T88" fmla="*/ 242 w 434"/>
                  <a:gd name="T89" fmla="*/ 88 h 332"/>
                  <a:gd name="T90" fmla="*/ 226 w 434"/>
                  <a:gd name="T91" fmla="*/ 60 h 332"/>
                  <a:gd name="T92" fmla="*/ 206 w 434"/>
                  <a:gd name="T93" fmla="*/ 58 h 332"/>
                  <a:gd name="T94" fmla="*/ 182 w 434"/>
                  <a:gd name="T95" fmla="*/ 60 h 332"/>
                  <a:gd name="T96" fmla="*/ 168 w 434"/>
                  <a:gd name="T97" fmla="*/ 36 h 332"/>
                  <a:gd name="T98" fmla="*/ 124 w 434"/>
                  <a:gd name="T99" fmla="*/ 18 h 332"/>
                  <a:gd name="T100" fmla="*/ 0 w 434"/>
                  <a:gd name="T101" fmla="*/ 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4" h="332">
                    <a:moveTo>
                      <a:pt x="0" y="4"/>
                    </a:moveTo>
                    <a:lnTo>
                      <a:pt x="0" y="4"/>
                    </a:lnTo>
                    <a:lnTo>
                      <a:pt x="0" y="14"/>
                    </a:lnTo>
                    <a:lnTo>
                      <a:pt x="4" y="22"/>
                    </a:lnTo>
                    <a:lnTo>
                      <a:pt x="8" y="22"/>
                    </a:lnTo>
                    <a:lnTo>
                      <a:pt x="8" y="26"/>
                    </a:lnTo>
                    <a:lnTo>
                      <a:pt x="10" y="32"/>
                    </a:lnTo>
                    <a:lnTo>
                      <a:pt x="10" y="42"/>
                    </a:lnTo>
                    <a:lnTo>
                      <a:pt x="22" y="52"/>
                    </a:lnTo>
                    <a:lnTo>
                      <a:pt x="28" y="60"/>
                    </a:lnTo>
                    <a:lnTo>
                      <a:pt x="36" y="62"/>
                    </a:lnTo>
                    <a:lnTo>
                      <a:pt x="42" y="68"/>
                    </a:lnTo>
                    <a:lnTo>
                      <a:pt x="42" y="78"/>
                    </a:lnTo>
                    <a:lnTo>
                      <a:pt x="44" y="98"/>
                    </a:lnTo>
                    <a:lnTo>
                      <a:pt x="28" y="100"/>
                    </a:lnTo>
                    <a:lnTo>
                      <a:pt x="46" y="114"/>
                    </a:lnTo>
                    <a:lnTo>
                      <a:pt x="46" y="116"/>
                    </a:lnTo>
                    <a:lnTo>
                      <a:pt x="54" y="118"/>
                    </a:lnTo>
                    <a:lnTo>
                      <a:pt x="62" y="122"/>
                    </a:lnTo>
                    <a:lnTo>
                      <a:pt x="64" y="132"/>
                    </a:lnTo>
                    <a:lnTo>
                      <a:pt x="70" y="132"/>
                    </a:lnTo>
                    <a:lnTo>
                      <a:pt x="72" y="136"/>
                    </a:lnTo>
                    <a:lnTo>
                      <a:pt x="72" y="144"/>
                    </a:lnTo>
                    <a:lnTo>
                      <a:pt x="70" y="150"/>
                    </a:lnTo>
                    <a:lnTo>
                      <a:pt x="72" y="158"/>
                    </a:lnTo>
                    <a:lnTo>
                      <a:pt x="78" y="160"/>
                    </a:lnTo>
                    <a:lnTo>
                      <a:pt x="82" y="162"/>
                    </a:lnTo>
                    <a:lnTo>
                      <a:pt x="82" y="168"/>
                    </a:lnTo>
                    <a:lnTo>
                      <a:pt x="92" y="178"/>
                    </a:lnTo>
                    <a:lnTo>
                      <a:pt x="98" y="186"/>
                    </a:lnTo>
                    <a:lnTo>
                      <a:pt x="104" y="194"/>
                    </a:lnTo>
                    <a:lnTo>
                      <a:pt x="106" y="190"/>
                    </a:lnTo>
                    <a:lnTo>
                      <a:pt x="108" y="188"/>
                    </a:lnTo>
                    <a:lnTo>
                      <a:pt x="108" y="186"/>
                    </a:lnTo>
                    <a:lnTo>
                      <a:pt x="108" y="180"/>
                    </a:lnTo>
                    <a:lnTo>
                      <a:pt x="104" y="176"/>
                    </a:lnTo>
                    <a:lnTo>
                      <a:pt x="98" y="172"/>
                    </a:lnTo>
                    <a:lnTo>
                      <a:pt x="98" y="170"/>
                    </a:lnTo>
                    <a:lnTo>
                      <a:pt x="98" y="168"/>
                    </a:lnTo>
                    <a:lnTo>
                      <a:pt x="92" y="166"/>
                    </a:lnTo>
                    <a:lnTo>
                      <a:pt x="90" y="166"/>
                    </a:lnTo>
                    <a:lnTo>
                      <a:pt x="90" y="160"/>
                    </a:lnTo>
                    <a:lnTo>
                      <a:pt x="92" y="154"/>
                    </a:lnTo>
                    <a:lnTo>
                      <a:pt x="88" y="154"/>
                    </a:lnTo>
                    <a:lnTo>
                      <a:pt x="86" y="136"/>
                    </a:lnTo>
                    <a:lnTo>
                      <a:pt x="80" y="118"/>
                    </a:lnTo>
                    <a:lnTo>
                      <a:pt x="72" y="116"/>
                    </a:lnTo>
                    <a:lnTo>
                      <a:pt x="72" y="112"/>
                    </a:lnTo>
                    <a:lnTo>
                      <a:pt x="72" y="106"/>
                    </a:lnTo>
                    <a:lnTo>
                      <a:pt x="68" y="106"/>
                    </a:lnTo>
                    <a:lnTo>
                      <a:pt x="62" y="94"/>
                    </a:lnTo>
                    <a:lnTo>
                      <a:pt x="60" y="80"/>
                    </a:lnTo>
                    <a:lnTo>
                      <a:pt x="52" y="80"/>
                    </a:lnTo>
                    <a:lnTo>
                      <a:pt x="52" y="70"/>
                    </a:lnTo>
                    <a:lnTo>
                      <a:pt x="50" y="62"/>
                    </a:lnTo>
                    <a:lnTo>
                      <a:pt x="44" y="62"/>
                    </a:lnTo>
                    <a:lnTo>
                      <a:pt x="36" y="42"/>
                    </a:lnTo>
                    <a:lnTo>
                      <a:pt x="28" y="34"/>
                    </a:lnTo>
                    <a:lnTo>
                      <a:pt x="32" y="30"/>
                    </a:lnTo>
                    <a:lnTo>
                      <a:pt x="32" y="24"/>
                    </a:lnTo>
                    <a:lnTo>
                      <a:pt x="44" y="30"/>
                    </a:lnTo>
                    <a:lnTo>
                      <a:pt x="46" y="30"/>
                    </a:lnTo>
                    <a:lnTo>
                      <a:pt x="46" y="26"/>
                    </a:lnTo>
                    <a:lnTo>
                      <a:pt x="54" y="26"/>
                    </a:lnTo>
                    <a:lnTo>
                      <a:pt x="54" y="32"/>
                    </a:lnTo>
                    <a:lnTo>
                      <a:pt x="60" y="32"/>
                    </a:lnTo>
                    <a:lnTo>
                      <a:pt x="58" y="40"/>
                    </a:lnTo>
                    <a:lnTo>
                      <a:pt x="58" y="44"/>
                    </a:lnTo>
                    <a:lnTo>
                      <a:pt x="64" y="52"/>
                    </a:lnTo>
                    <a:lnTo>
                      <a:pt x="68" y="60"/>
                    </a:lnTo>
                    <a:lnTo>
                      <a:pt x="68" y="64"/>
                    </a:lnTo>
                    <a:lnTo>
                      <a:pt x="80" y="76"/>
                    </a:lnTo>
                    <a:lnTo>
                      <a:pt x="80" y="80"/>
                    </a:lnTo>
                    <a:lnTo>
                      <a:pt x="80" y="82"/>
                    </a:lnTo>
                    <a:lnTo>
                      <a:pt x="82" y="82"/>
                    </a:lnTo>
                    <a:lnTo>
                      <a:pt x="88" y="90"/>
                    </a:lnTo>
                    <a:lnTo>
                      <a:pt x="92" y="98"/>
                    </a:lnTo>
                    <a:lnTo>
                      <a:pt x="98" y="98"/>
                    </a:lnTo>
                    <a:lnTo>
                      <a:pt x="100" y="104"/>
                    </a:lnTo>
                    <a:lnTo>
                      <a:pt x="98" y="108"/>
                    </a:lnTo>
                    <a:lnTo>
                      <a:pt x="104" y="108"/>
                    </a:lnTo>
                    <a:lnTo>
                      <a:pt x="106" y="112"/>
                    </a:lnTo>
                    <a:lnTo>
                      <a:pt x="108" y="118"/>
                    </a:lnTo>
                    <a:lnTo>
                      <a:pt x="118" y="124"/>
                    </a:lnTo>
                    <a:lnTo>
                      <a:pt x="116" y="126"/>
                    </a:lnTo>
                    <a:lnTo>
                      <a:pt x="114" y="132"/>
                    </a:lnTo>
                    <a:lnTo>
                      <a:pt x="114" y="136"/>
                    </a:lnTo>
                    <a:lnTo>
                      <a:pt x="124" y="144"/>
                    </a:lnTo>
                    <a:lnTo>
                      <a:pt x="134" y="154"/>
                    </a:lnTo>
                    <a:lnTo>
                      <a:pt x="136" y="162"/>
                    </a:lnTo>
                    <a:lnTo>
                      <a:pt x="140" y="168"/>
                    </a:lnTo>
                    <a:lnTo>
                      <a:pt x="144" y="168"/>
                    </a:lnTo>
                    <a:lnTo>
                      <a:pt x="146" y="168"/>
                    </a:lnTo>
                    <a:lnTo>
                      <a:pt x="146" y="172"/>
                    </a:lnTo>
                    <a:lnTo>
                      <a:pt x="146" y="176"/>
                    </a:lnTo>
                    <a:lnTo>
                      <a:pt x="152" y="176"/>
                    </a:lnTo>
                    <a:lnTo>
                      <a:pt x="158" y="186"/>
                    </a:lnTo>
                    <a:lnTo>
                      <a:pt x="158" y="190"/>
                    </a:lnTo>
                    <a:lnTo>
                      <a:pt x="158" y="194"/>
                    </a:lnTo>
                    <a:lnTo>
                      <a:pt x="164" y="202"/>
                    </a:lnTo>
                    <a:lnTo>
                      <a:pt x="170" y="212"/>
                    </a:lnTo>
                    <a:lnTo>
                      <a:pt x="172" y="220"/>
                    </a:lnTo>
                    <a:lnTo>
                      <a:pt x="172" y="226"/>
                    </a:lnTo>
                    <a:lnTo>
                      <a:pt x="170" y="236"/>
                    </a:lnTo>
                    <a:lnTo>
                      <a:pt x="168" y="250"/>
                    </a:lnTo>
                    <a:lnTo>
                      <a:pt x="168" y="254"/>
                    </a:lnTo>
                    <a:lnTo>
                      <a:pt x="170" y="260"/>
                    </a:lnTo>
                    <a:lnTo>
                      <a:pt x="176" y="262"/>
                    </a:lnTo>
                    <a:lnTo>
                      <a:pt x="178" y="266"/>
                    </a:lnTo>
                    <a:lnTo>
                      <a:pt x="186" y="268"/>
                    </a:lnTo>
                    <a:lnTo>
                      <a:pt x="200" y="288"/>
                    </a:lnTo>
                    <a:lnTo>
                      <a:pt x="206" y="288"/>
                    </a:lnTo>
                    <a:lnTo>
                      <a:pt x="212" y="290"/>
                    </a:lnTo>
                    <a:lnTo>
                      <a:pt x="222" y="290"/>
                    </a:lnTo>
                    <a:lnTo>
                      <a:pt x="230" y="298"/>
                    </a:lnTo>
                    <a:lnTo>
                      <a:pt x="240" y="308"/>
                    </a:lnTo>
                    <a:lnTo>
                      <a:pt x="250" y="308"/>
                    </a:lnTo>
                    <a:lnTo>
                      <a:pt x="260" y="312"/>
                    </a:lnTo>
                    <a:lnTo>
                      <a:pt x="264" y="316"/>
                    </a:lnTo>
                    <a:lnTo>
                      <a:pt x="270" y="322"/>
                    </a:lnTo>
                    <a:lnTo>
                      <a:pt x="290" y="326"/>
                    </a:lnTo>
                    <a:lnTo>
                      <a:pt x="298" y="324"/>
                    </a:lnTo>
                    <a:lnTo>
                      <a:pt x="306" y="322"/>
                    </a:lnTo>
                    <a:lnTo>
                      <a:pt x="314" y="320"/>
                    </a:lnTo>
                    <a:lnTo>
                      <a:pt x="324" y="320"/>
                    </a:lnTo>
                    <a:lnTo>
                      <a:pt x="340" y="324"/>
                    </a:lnTo>
                    <a:lnTo>
                      <a:pt x="340" y="320"/>
                    </a:lnTo>
                    <a:lnTo>
                      <a:pt x="342" y="320"/>
                    </a:lnTo>
                    <a:lnTo>
                      <a:pt x="344" y="322"/>
                    </a:lnTo>
                    <a:lnTo>
                      <a:pt x="348" y="324"/>
                    </a:lnTo>
                    <a:lnTo>
                      <a:pt x="352" y="332"/>
                    </a:lnTo>
                    <a:lnTo>
                      <a:pt x="354" y="330"/>
                    </a:lnTo>
                    <a:lnTo>
                      <a:pt x="358" y="326"/>
                    </a:lnTo>
                    <a:lnTo>
                      <a:pt x="354" y="326"/>
                    </a:lnTo>
                    <a:lnTo>
                      <a:pt x="358" y="322"/>
                    </a:lnTo>
                    <a:lnTo>
                      <a:pt x="360" y="316"/>
                    </a:lnTo>
                    <a:lnTo>
                      <a:pt x="366" y="312"/>
                    </a:lnTo>
                    <a:lnTo>
                      <a:pt x="384" y="312"/>
                    </a:lnTo>
                    <a:lnTo>
                      <a:pt x="380" y="308"/>
                    </a:lnTo>
                    <a:lnTo>
                      <a:pt x="378" y="304"/>
                    </a:lnTo>
                    <a:lnTo>
                      <a:pt x="372" y="298"/>
                    </a:lnTo>
                    <a:lnTo>
                      <a:pt x="370" y="294"/>
                    </a:lnTo>
                    <a:lnTo>
                      <a:pt x="370" y="288"/>
                    </a:lnTo>
                    <a:lnTo>
                      <a:pt x="376" y="288"/>
                    </a:lnTo>
                    <a:lnTo>
                      <a:pt x="378" y="280"/>
                    </a:lnTo>
                    <a:lnTo>
                      <a:pt x="404" y="280"/>
                    </a:lnTo>
                    <a:lnTo>
                      <a:pt x="408" y="278"/>
                    </a:lnTo>
                    <a:lnTo>
                      <a:pt x="408" y="276"/>
                    </a:lnTo>
                    <a:lnTo>
                      <a:pt x="412" y="276"/>
                    </a:lnTo>
                    <a:lnTo>
                      <a:pt x="414" y="276"/>
                    </a:lnTo>
                    <a:lnTo>
                      <a:pt x="414" y="272"/>
                    </a:lnTo>
                    <a:lnTo>
                      <a:pt x="416" y="272"/>
                    </a:lnTo>
                    <a:lnTo>
                      <a:pt x="420" y="270"/>
                    </a:lnTo>
                    <a:lnTo>
                      <a:pt x="420" y="276"/>
                    </a:lnTo>
                    <a:lnTo>
                      <a:pt x="424" y="278"/>
                    </a:lnTo>
                    <a:lnTo>
                      <a:pt x="426" y="278"/>
                    </a:lnTo>
                    <a:lnTo>
                      <a:pt x="426" y="276"/>
                    </a:lnTo>
                    <a:lnTo>
                      <a:pt x="426" y="262"/>
                    </a:lnTo>
                    <a:lnTo>
                      <a:pt x="432" y="240"/>
                    </a:lnTo>
                    <a:lnTo>
                      <a:pt x="434" y="224"/>
                    </a:lnTo>
                    <a:lnTo>
                      <a:pt x="434" y="220"/>
                    </a:lnTo>
                    <a:lnTo>
                      <a:pt x="432" y="216"/>
                    </a:lnTo>
                    <a:lnTo>
                      <a:pt x="430" y="214"/>
                    </a:lnTo>
                    <a:lnTo>
                      <a:pt x="422" y="214"/>
                    </a:lnTo>
                    <a:lnTo>
                      <a:pt x="412" y="216"/>
                    </a:lnTo>
                    <a:lnTo>
                      <a:pt x="388" y="226"/>
                    </a:lnTo>
                    <a:lnTo>
                      <a:pt x="388" y="240"/>
                    </a:lnTo>
                    <a:lnTo>
                      <a:pt x="386" y="250"/>
                    </a:lnTo>
                    <a:lnTo>
                      <a:pt x="380" y="252"/>
                    </a:lnTo>
                    <a:lnTo>
                      <a:pt x="380" y="258"/>
                    </a:lnTo>
                    <a:lnTo>
                      <a:pt x="380" y="262"/>
                    </a:lnTo>
                    <a:lnTo>
                      <a:pt x="376" y="266"/>
                    </a:lnTo>
                    <a:lnTo>
                      <a:pt x="372" y="272"/>
                    </a:lnTo>
                    <a:lnTo>
                      <a:pt x="370" y="272"/>
                    </a:lnTo>
                    <a:lnTo>
                      <a:pt x="368" y="272"/>
                    </a:lnTo>
                    <a:lnTo>
                      <a:pt x="366" y="272"/>
                    </a:lnTo>
                    <a:lnTo>
                      <a:pt x="366" y="270"/>
                    </a:lnTo>
                    <a:lnTo>
                      <a:pt x="354" y="270"/>
                    </a:lnTo>
                    <a:lnTo>
                      <a:pt x="350" y="276"/>
                    </a:lnTo>
                    <a:lnTo>
                      <a:pt x="344" y="278"/>
                    </a:lnTo>
                    <a:lnTo>
                      <a:pt x="340" y="278"/>
                    </a:lnTo>
                    <a:lnTo>
                      <a:pt x="336" y="284"/>
                    </a:lnTo>
                    <a:lnTo>
                      <a:pt x="336" y="286"/>
                    </a:lnTo>
                    <a:lnTo>
                      <a:pt x="334" y="286"/>
                    </a:lnTo>
                    <a:lnTo>
                      <a:pt x="332" y="286"/>
                    </a:lnTo>
                    <a:lnTo>
                      <a:pt x="334" y="284"/>
                    </a:lnTo>
                    <a:lnTo>
                      <a:pt x="330" y="284"/>
                    </a:lnTo>
                    <a:lnTo>
                      <a:pt x="324" y="286"/>
                    </a:lnTo>
                    <a:lnTo>
                      <a:pt x="322" y="276"/>
                    </a:lnTo>
                    <a:lnTo>
                      <a:pt x="314" y="276"/>
                    </a:lnTo>
                    <a:lnTo>
                      <a:pt x="308" y="276"/>
                    </a:lnTo>
                    <a:lnTo>
                      <a:pt x="306" y="272"/>
                    </a:lnTo>
                    <a:lnTo>
                      <a:pt x="304" y="268"/>
                    </a:lnTo>
                    <a:lnTo>
                      <a:pt x="300" y="262"/>
                    </a:lnTo>
                    <a:lnTo>
                      <a:pt x="290" y="244"/>
                    </a:lnTo>
                    <a:lnTo>
                      <a:pt x="280" y="224"/>
                    </a:lnTo>
                    <a:lnTo>
                      <a:pt x="276" y="226"/>
                    </a:lnTo>
                    <a:lnTo>
                      <a:pt x="278" y="220"/>
                    </a:lnTo>
                    <a:lnTo>
                      <a:pt x="276" y="212"/>
                    </a:lnTo>
                    <a:lnTo>
                      <a:pt x="280" y="206"/>
                    </a:lnTo>
                    <a:lnTo>
                      <a:pt x="280" y="202"/>
                    </a:lnTo>
                    <a:lnTo>
                      <a:pt x="280" y="196"/>
                    </a:lnTo>
                    <a:lnTo>
                      <a:pt x="276" y="186"/>
                    </a:lnTo>
                    <a:lnTo>
                      <a:pt x="278" y="180"/>
                    </a:lnTo>
                    <a:lnTo>
                      <a:pt x="278" y="176"/>
                    </a:lnTo>
                    <a:lnTo>
                      <a:pt x="276" y="168"/>
                    </a:lnTo>
                    <a:lnTo>
                      <a:pt x="272" y="160"/>
                    </a:lnTo>
                    <a:lnTo>
                      <a:pt x="276" y="158"/>
                    </a:lnTo>
                    <a:lnTo>
                      <a:pt x="280" y="152"/>
                    </a:lnTo>
                    <a:lnTo>
                      <a:pt x="286" y="150"/>
                    </a:lnTo>
                    <a:lnTo>
                      <a:pt x="288" y="148"/>
                    </a:lnTo>
                    <a:lnTo>
                      <a:pt x="288" y="140"/>
                    </a:lnTo>
                    <a:lnTo>
                      <a:pt x="286" y="134"/>
                    </a:lnTo>
                    <a:lnTo>
                      <a:pt x="280" y="134"/>
                    </a:lnTo>
                    <a:lnTo>
                      <a:pt x="280" y="132"/>
                    </a:lnTo>
                    <a:lnTo>
                      <a:pt x="276" y="130"/>
                    </a:lnTo>
                    <a:lnTo>
                      <a:pt x="268" y="126"/>
                    </a:lnTo>
                    <a:lnTo>
                      <a:pt x="260" y="124"/>
                    </a:lnTo>
                    <a:lnTo>
                      <a:pt x="258" y="118"/>
                    </a:lnTo>
                    <a:lnTo>
                      <a:pt x="258" y="116"/>
                    </a:lnTo>
                    <a:lnTo>
                      <a:pt x="254" y="112"/>
                    </a:lnTo>
                    <a:lnTo>
                      <a:pt x="252" y="104"/>
                    </a:lnTo>
                    <a:lnTo>
                      <a:pt x="250" y="98"/>
                    </a:lnTo>
                    <a:lnTo>
                      <a:pt x="248" y="94"/>
                    </a:lnTo>
                    <a:lnTo>
                      <a:pt x="242" y="88"/>
                    </a:lnTo>
                    <a:lnTo>
                      <a:pt x="240" y="80"/>
                    </a:lnTo>
                    <a:lnTo>
                      <a:pt x="240" y="78"/>
                    </a:lnTo>
                    <a:lnTo>
                      <a:pt x="236" y="72"/>
                    </a:lnTo>
                    <a:lnTo>
                      <a:pt x="230" y="64"/>
                    </a:lnTo>
                    <a:lnTo>
                      <a:pt x="226" y="60"/>
                    </a:lnTo>
                    <a:lnTo>
                      <a:pt x="224" y="58"/>
                    </a:lnTo>
                    <a:lnTo>
                      <a:pt x="218" y="58"/>
                    </a:lnTo>
                    <a:lnTo>
                      <a:pt x="214" y="58"/>
                    </a:lnTo>
                    <a:lnTo>
                      <a:pt x="208" y="54"/>
                    </a:lnTo>
                    <a:lnTo>
                      <a:pt x="206" y="58"/>
                    </a:lnTo>
                    <a:lnTo>
                      <a:pt x="204" y="62"/>
                    </a:lnTo>
                    <a:lnTo>
                      <a:pt x="200" y="68"/>
                    </a:lnTo>
                    <a:lnTo>
                      <a:pt x="194" y="68"/>
                    </a:lnTo>
                    <a:lnTo>
                      <a:pt x="186" y="64"/>
                    </a:lnTo>
                    <a:lnTo>
                      <a:pt x="182" y="60"/>
                    </a:lnTo>
                    <a:lnTo>
                      <a:pt x="180" y="52"/>
                    </a:lnTo>
                    <a:lnTo>
                      <a:pt x="180" y="50"/>
                    </a:lnTo>
                    <a:lnTo>
                      <a:pt x="178" y="44"/>
                    </a:lnTo>
                    <a:lnTo>
                      <a:pt x="172" y="40"/>
                    </a:lnTo>
                    <a:lnTo>
                      <a:pt x="168" y="36"/>
                    </a:lnTo>
                    <a:lnTo>
                      <a:pt x="162" y="34"/>
                    </a:lnTo>
                    <a:lnTo>
                      <a:pt x="160" y="30"/>
                    </a:lnTo>
                    <a:lnTo>
                      <a:pt x="158" y="24"/>
                    </a:lnTo>
                    <a:lnTo>
                      <a:pt x="152" y="22"/>
                    </a:lnTo>
                    <a:lnTo>
                      <a:pt x="124" y="18"/>
                    </a:lnTo>
                    <a:lnTo>
                      <a:pt x="124" y="30"/>
                    </a:lnTo>
                    <a:lnTo>
                      <a:pt x="74" y="26"/>
                    </a:lnTo>
                    <a:lnTo>
                      <a:pt x="36" y="6"/>
                    </a:lnTo>
                    <a:lnTo>
                      <a:pt x="36" y="0"/>
                    </a:lnTo>
                    <a:lnTo>
                      <a:pt x="0" y="4"/>
                    </a:lnTo>
                    <a:lnTo>
                      <a:pt x="0" y="4"/>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4" name="Freeform 1744"/>
              <p:cNvSpPr>
                <a:spLocks/>
              </p:cNvSpPr>
              <p:nvPr/>
            </p:nvSpPr>
            <p:spPr bwMode="auto">
              <a:xfrm>
                <a:off x="7343775" y="3914775"/>
                <a:ext cx="50800" cy="22225"/>
              </a:xfrm>
              <a:custGeom>
                <a:avLst/>
                <a:gdLst>
                  <a:gd name="T0" fmla="*/ 4 w 32"/>
                  <a:gd name="T1" fmla="*/ 0 h 14"/>
                  <a:gd name="T2" fmla="*/ 4 w 32"/>
                  <a:gd name="T3" fmla="*/ 0 h 14"/>
                  <a:gd name="T4" fmla="*/ 0 w 32"/>
                  <a:gd name="T5" fmla="*/ 4 h 14"/>
                  <a:gd name="T6" fmla="*/ 14 w 32"/>
                  <a:gd name="T7" fmla="*/ 12 h 14"/>
                  <a:gd name="T8" fmla="*/ 14 w 32"/>
                  <a:gd name="T9" fmla="*/ 14 h 14"/>
                  <a:gd name="T10" fmla="*/ 24 w 32"/>
                  <a:gd name="T11" fmla="*/ 12 h 14"/>
                  <a:gd name="T12" fmla="*/ 32 w 32"/>
                  <a:gd name="T13" fmla="*/ 10 h 14"/>
                  <a:gd name="T14" fmla="*/ 32 w 32"/>
                  <a:gd name="T15" fmla="*/ 6 h 14"/>
                  <a:gd name="T16" fmla="*/ 28 w 32"/>
                  <a:gd name="T17" fmla="*/ 4 h 14"/>
                  <a:gd name="T18" fmla="*/ 28 w 32"/>
                  <a:gd name="T19" fmla="*/ 0 h 14"/>
                  <a:gd name="T20" fmla="*/ 16 w 32"/>
                  <a:gd name="T21" fmla="*/ 0 h 14"/>
                  <a:gd name="T22" fmla="*/ 4 w 32"/>
                  <a:gd name="T23" fmla="*/ 0 h 14"/>
                  <a:gd name="T24" fmla="*/ 4 w 32"/>
                  <a:gd name="T25" fmla="*/ 0 h 14"/>
                  <a:gd name="T26" fmla="*/ 4 w 32"/>
                  <a:gd name="T2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14">
                    <a:moveTo>
                      <a:pt x="4" y="0"/>
                    </a:moveTo>
                    <a:lnTo>
                      <a:pt x="4" y="0"/>
                    </a:lnTo>
                    <a:lnTo>
                      <a:pt x="0" y="4"/>
                    </a:lnTo>
                    <a:lnTo>
                      <a:pt x="14" y="12"/>
                    </a:lnTo>
                    <a:lnTo>
                      <a:pt x="14" y="14"/>
                    </a:lnTo>
                    <a:lnTo>
                      <a:pt x="24" y="12"/>
                    </a:lnTo>
                    <a:lnTo>
                      <a:pt x="32" y="10"/>
                    </a:lnTo>
                    <a:lnTo>
                      <a:pt x="32" y="6"/>
                    </a:lnTo>
                    <a:lnTo>
                      <a:pt x="28" y="4"/>
                    </a:lnTo>
                    <a:lnTo>
                      <a:pt x="28" y="0"/>
                    </a:lnTo>
                    <a:lnTo>
                      <a:pt x="16" y="0"/>
                    </a:lnTo>
                    <a:lnTo>
                      <a:pt x="4" y="0"/>
                    </a:lnTo>
                    <a:lnTo>
                      <a:pt x="4" y="0"/>
                    </a:lnTo>
                    <a:lnTo>
                      <a:pt x="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5" name="Freeform 1745"/>
              <p:cNvSpPr>
                <a:spLocks noEditPoints="1"/>
              </p:cNvSpPr>
              <p:nvPr/>
            </p:nvSpPr>
            <p:spPr bwMode="auto">
              <a:xfrm>
                <a:off x="8604250" y="2292350"/>
                <a:ext cx="241300" cy="123825"/>
              </a:xfrm>
              <a:custGeom>
                <a:avLst/>
                <a:gdLst>
                  <a:gd name="T0" fmla="*/ 112 w 152"/>
                  <a:gd name="T1" fmla="*/ 4 h 78"/>
                  <a:gd name="T2" fmla="*/ 104 w 152"/>
                  <a:gd name="T3" fmla="*/ 12 h 78"/>
                  <a:gd name="T4" fmla="*/ 100 w 152"/>
                  <a:gd name="T5" fmla="*/ 14 h 78"/>
                  <a:gd name="T6" fmla="*/ 90 w 152"/>
                  <a:gd name="T7" fmla="*/ 14 h 78"/>
                  <a:gd name="T8" fmla="*/ 86 w 152"/>
                  <a:gd name="T9" fmla="*/ 22 h 78"/>
                  <a:gd name="T10" fmla="*/ 76 w 152"/>
                  <a:gd name="T11" fmla="*/ 8 h 78"/>
                  <a:gd name="T12" fmla="*/ 72 w 152"/>
                  <a:gd name="T13" fmla="*/ 12 h 78"/>
                  <a:gd name="T14" fmla="*/ 68 w 152"/>
                  <a:gd name="T15" fmla="*/ 14 h 78"/>
                  <a:gd name="T16" fmla="*/ 66 w 152"/>
                  <a:gd name="T17" fmla="*/ 22 h 78"/>
                  <a:gd name="T18" fmla="*/ 62 w 152"/>
                  <a:gd name="T19" fmla="*/ 16 h 78"/>
                  <a:gd name="T20" fmla="*/ 56 w 152"/>
                  <a:gd name="T21" fmla="*/ 12 h 78"/>
                  <a:gd name="T22" fmla="*/ 56 w 152"/>
                  <a:gd name="T23" fmla="*/ 26 h 78"/>
                  <a:gd name="T24" fmla="*/ 48 w 152"/>
                  <a:gd name="T25" fmla="*/ 30 h 78"/>
                  <a:gd name="T26" fmla="*/ 40 w 152"/>
                  <a:gd name="T27" fmla="*/ 34 h 78"/>
                  <a:gd name="T28" fmla="*/ 40 w 152"/>
                  <a:gd name="T29" fmla="*/ 26 h 78"/>
                  <a:gd name="T30" fmla="*/ 40 w 152"/>
                  <a:gd name="T31" fmla="*/ 16 h 78"/>
                  <a:gd name="T32" fmla="*/ 32 w 152"/>
                  <a:gd name="T33" fmla="*/ 8 h 78"/>
                  <a:gd name="T34" fmla="*/ 30 w 152"/>
                  <a:gd name="T35" fmla="*/ 16 h 78"/>
                  <a:gd name="T36" fmla="*/ 30 w 152"/>
                  <a:gd name="T37" fmla="*/ 22 h 78"/>
                  <a:gd name="T38" fmla="*/ 22 w 152"/>
                  <a:gd name="T39" fmla="*/ 16 h 78"/>
                  <a:gd name="T40" fmla="*/ 14 w 152"/>
                  <a:gd name="T41" fmla="*/ 18 h 78"/>
                  <a:gd name="T42" fmla="*/ 14 w 152"/>
                  <a:gd name="T43" fmla="*/ 24 h 78"/>
                  <a:gd name="T44" fmla="*/ 4 w 152"/>
                  <a:gd name="T45" fmla="*/ 26 h 78"/>
                  <a:gd name="T46" fmla="*/ 0 w 152"/>
                  <a:gd name="T47" fmla="*/ 32 h 78"/>
                  <a:gd name="T48" fmla="*/ 10 w 152"/>
                  <a:gd name="T49" fmla="*/ 34 h 78"/>
                  <a:gd name="T50" fmla="*/ 22 w 152"/>
                  <a:gd name="T51" fmla="*/ 24 h 78"/>
                  <a:gd name="T52" fmla="*/ 26 w 152"/>
                  <a:gd name="T53" fmla="*/ 30 h 78"/>
                  <a:gd name="T54" fmla="*/ 26 w 152"/>
                  <a:gd name="T55" fmla="*/ 36 h 78"/>
                  <a:gd name="T56" fmla="*/ 18 w 152"/>
                  <a:gd name="T57" fmla="*/ 40 h 78"/>
                  <a:gd name="T58" fmla="*/ 4 w 152"/>
                  <a:gd name="T59" fmla="*/ 44 h 78"/>
                  <a:gd name="T60" fmla="*/ 14 w 152"/>
                  <a:gd name="T61" fmla="*/ 48 h 78"/>
                  <a:gd name="T62" fmla="*/ 26 w 152"/>
                  <a:gd name="T63" fmla="*/ 48 h 78"/>
                  <a:gd name="T64" fmla="*/ 38 w 152"/>
                  <a:gd name="T65" fmla="*/ 60 h 78"/>
                  <a:gd name="T66" fmla="*/ 26 w 152"/>
                  <a:gd name="T67" fmla="*/ 70 h 78"/>
                  <a:gd name="T68" fmla="*/ 36 w 152"/>
                  <a:gd name="T69" fmla="*/ 68 h 78"/>
                  <a:gd name="T70" fmla="*/ 44 w 152"/>
                  <a:gd name="T71" fmla="*/ 64 h 78"/>
                  <a:gd name="T72" fmla="*/ 58 w 152"/>
                  <a:gd name="T73" fmla="*/ 72 h 78"/>
                  <a:gd name="T74" fmla="*/ 56 w 152"/>
                  <a:gd name="T75" fmla="*/ 78 h 78"/>
                  <a:gd name="T76" fmla="*/ 90 w 152"/>
                  <a:gd name="T77" fmla="*/ 76 h 78"/>
                  <a:gd name="T78" fmla="*/ 90 w 152"/>
                  <a:gd name="T79" fmla="*/ 72 h 78"/>
                  <a:gd name="T80" fmla="*/ 92 w 152"/>
                  <a:gd name="T81" fmla="*/ 68 h 78"/>
                  <a:gd name="T82" fmla="*/ 102 w 152"/>
                  <a:gd name="T83" fmla="*/ 68 h 78"/>
                  <a:gd name="T84" fmla="*/ 108 w 152"/>
                  <a:gd name="T85" fmla="*/ 68 h 78"/>
                  <a:gd name="T86" fmla="*/ 118 w 152"/>
                  <a:gd name="T87" fmla="*/ 62 h 78"/>
                  <a:gd name="T88" fmla="*/ 128 w 152"/>
                  <a:gd name="T89" fmla="*/ 60 h 78"/>
                  <a:gd name="T90" fmla="*/ 146 w 152"/>
                  <a:gd name="T91" fmla="*/ 42 h 78"/>
                  <a:gd name="T92" fmla="*/ 146 w 152"/>
                  <a:gd name="T93" fmla="*/ 42 h 78"/>
                  <a:gd name="T94" fmla="*/ 148 w 152"/>
                  <a:gd name="T95" fmla="*/ 44 h 78"/>
                  <a:gd name="T96" fmla="*/ 148 w 152"/>
                  <a:gd name="T97" fmla="*/ 26 h 78"/>
                  <a:gd name="T98" fmla="*/ 140 w 152"/>
                  <a:gd name="T99" fmla="*/ 24 h 78"/>
                  <a:gd name="T100" fmla="*/ 134 w 152"/>
                  <a:gd name="T101" fmla="*/ 26 h 78"/>
                  <a:gd name="T102" fmla="*/ 136 w 152"/>
                  <a:gd name="T103" fmla="*/ 22 h 78"/>
                  <a:gd name="T104" fmla="*/ 136 w 152"/>
                  <a:gd name="T105" fmla="*/ 16 h 78"/>
                  <a:gd name="T106" fmla="*/ 138 w 152"/>
                  <a:gd name="T107" fmla="*/ 8 h 78"/>
                  <a:gd name="T108" fmla="*/ 128 w 152"/>
                  <a:gd name="T109" fmla="*/ 8 h 78"/>
                  <a:gd name="T110" fmla="*/ 128 w 152"/>
                  <a:gd name="T111" fmla="*/ 12 h 78"/>
                  <a:gd name="T112" fmla="*/ 122 w 152"/>
                  <a:gd name="T113" fmla="*/ 6 h 78"/>
                  <a:gd name="T114" fmla="*/ 112 w 152"/>
                  <a:gd name="T115" fmla="*/ 4 h 78"/>
                  <a:gd name="T116" fmla="*/ 112 w 152"/>
                  <a:gd name="T117" fmla="*/ 4 h 78"/>
                  <a:gd name="T118" fmla="*/ 18 w 152"/>
                  <a:gd name="T119" fmla="*/ 6 h 78"/>
                  <a:gd name="T120" fmla="*/ 28 w 152"/>
                  <a:gd name="T121" fmla="*/ 0 h 78"/>
                  <a:gd name="T122" fmla="*/ 18 w 152"/>
                  <a:gd name="T123"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78">
                    <a:moveTo>
                      <a:pt x="112" y="4"/>
                    </a:moveTo>
                    <a:lnTo>
                      <a:pt x="112" y="4"/>
                    </a:lnTo>
                    <a:lnTo>
                      <a:pt x="112" y="12"/>
                    </a:lnTo>
                    <a:lnTo>
                      <a:pt x="104" y="12"/>
                    </a:lnTo>
                    <a:lnTo>
                      <a:pt x="100" y="8"/>
                    </a:lnTo>
                    <a:lnTo>
                      <a:pt x="100" y="14"/>
                    </a:lnTo>
                    <a:lnTo>
                      <a:pt x="92" y="16"/>
                    </a:lnTo>
                    <a:lnTo>
                      <a:pt x="90" y="14"/>
                    </a:lnTo>
                    <a:lnTo>
                      <a:pt x="84" y="12"/>
                    </a:lnTo>
                    <a:lnTo>
                      <a:pt x="86" y="22"/>
                    </a:lnTo>
                    <a:lnTo>
                      <a:pt x="80" y="18"/>
                    </a:lnTo>
                    <a:lnTo>
                      <a:pt x="76" y="8"/>
                    </a:lnTo>
                    <a:lnTo>
                      <a:pt x="76" y="12"/>
                    </a:lnTo>
                    <a:lnTo>
                      <a:pt x="72" y="12"/>
                    </a:lnTo>
                    <a:lnTo>
                      <a:pt x="68" y="12"/>
                    </a:lnTo>
                    <a:lnTo>
                      <a:pt x="68" y="14"/>
                    </a:lnTo>
                    <a:lnTo>
                      <a:pt x="66" y="16"/>
                    </a:lnTo>
                    <a:lnTo>
                      <a:pt x="66" y="22"/>
                    </a:lnTo>
                    <a:lnTo>
                      <a:pt x="62" y="22"/>
                    </a:lnTo>
                    <a:lnTo>
                      <a:pt x="62" y="16"/>
                    </a:lnTo>
                    <a:lnTo>
                      <a:pt x="58" y="12"/>
                    </a:lnTo>
                    <a:lnTo>
                      <a:pt x="56" y="12"/>
                    </a:lnTo>
                    <a:lnTo>
                      <a:pt x="56" y="18"/>
                    </a:lnTo>
                    <a:lnTo>
                      <a:pt x="56" y="26"/>
                    </a:lnTo>
                    <a:lnTo>
                      <a:pt x="46" y="26"/>
                    </a:lnTo>
                    <a:lnTo>
                      <a:pt x="48" y="30"/>
                    </a:lnTo>
                    <a:lnTo>
                      <a:pt x="46" y="32"/>
                    </a:lnTo>
                    <a:lnTo>
                      <a:pt x="40" y="34"/>
                    </a:lnTo>
                    <a:lnTo>
                      <a:pt x="40" y="30"/>
                    </a:lnTo>
                    <a:lnTo>
                      <a:pt x="40" y="26"/>
                    </a:lnTo>
                    <a:lnTo>
                      <a:pt x="40" y="24"/>
                    </a:lnTo>
                    <a:lnTo>
                      <a:pt x="40" y="16"/>
                    </a:lnTo>
                    <a:lnTo>
                      <a:pt x="38" y="16"/>
                    </a:lnTo>
                    <a:lnTo>
                      <a:pt x="32" y="8"/>
                    </a:lnTo>
                    <a:lnTo>
                      <a:pt x="22" y="8"/>
                    </a:lnTo>
                    <a:lnTo>
                      <a:pt x="30" y="16"/>
                    </a:lnTo>
                    <a:lnTo>
                      <a:pt x="30" y="18"/>
                    </a:lnTo>
                    <a:lnTo>
                      <a:pt x="30" y="22"/>
                    </a:lnTo>
                    <a:lnTo>
                      <a:pt x="28" y="22"/>
                    </a:lnTo>
                    <a:lnTo>
                      <a:pt x="22" y="16"/>
                    </a:lnTo>
                    <a:lnTo>
                      <a:pt x="18" y="16"/>
                    </a:lnTo>
                    <a:lnTo>
                      <a:pt x="14" y="18"/>
                    </a:lnTo>
                    <a:lnTo>
                      <a:pt x="12" y="18"/>
                    </a:lnTo>
                    <a:lnTo>
                      <a:pt x="14" y="24"/>
                    </a:lnTo>
                    <a:lnTo>
                      <a:pt x="10" y="26"/>
                    </a:lnTo>
                    <a:lnTo>
                      <a:pt x="4" y="26"/>
                    </a:lnTo>
                    <a:lnTo>
                      <a:pt x="2" y="30"/>
                    </a:lnTo>
                    <a:lnTo>
                      <a:pt x="0" y="32"/>
                    </a:lnTo>
                    <a:lnTo>
                      <a:pt x="4" y="34"/>
                    </a:lnTo>
                    <a:lnTo>
                      <a:pt x="10" y="34"/>
                    </a:lnTo>
                    <a:lnTo>
                      <a:pt x="18" y="30"/>
                    </a:lnTo>
                    <a:lnTo>
                      <a:pt x="22" y="24"/>
                    </a:lnTo>
                    <a:lnTo>
                      <a:pt x="28" y="26"/>
                    </a:lnTo>
                    <a:lnTo>
                      <a:pt x="26" y="30"/>
                    </a:lnTo>
                    <a:lnTo>
                      <a:pt x="26" y="34"/>
                    </a:lnTo>
                    <a:lnTo>
                      <a:pt x="26" y="36"/>
                    </a:lnTo>
                    <a:lnTo>
                      <a:pt x="30" y="40"/>
                    </a:lnTo>
                    <a:lnTo>
                      <a:pt x="18" y="40"/>
                    </a:lnTo>
                    <a:lnTo>
                      <a:pt x="14" y="42"/>
                    </a:lnTo>
                    <a:lnTo>
                      <a:pt x="4" y="44"/>
                    </a:lnTo>
                    <a:lnTo>
                      <a:pt x="4" y="50"/>
                    </a:lnTo>
                    <a:lnTo>
                      <a:pt x="14" y="48"/>
                    </a:lnTo>
                    <a:lnTo>
                      <a:pt x="20" y="48"/>
                    </a:lnTo>
                    <a:lnTo>
                      <a:pt x="26" y="48"/>
                    </a:lnTo>
                    <a:lnTo>
                      <a:pt x="32" y="52"/>
                    </a:lnTo>
                    <a:lnTo>
                      <a:pt x="38" y="60"/>
                    </a:lnTo>
                    <a:lnTo>
                      <a:pt x="22" y="62"/>
                    </a:lnTo>
                    <a:lnTo>
                      <a:pt x="26" y="70"/>
                    </a:lnTo>
                    <a:lnTo>
                      <a:pt x="30" y="68"/>
                    </a:lnTo>
                    <a:lnTo>
                      <a:pt x="36" y="68"/>
                    </a:lnTo>
                    <a:lnTo>
                      <a:pt x="38" y="64"/>
                    </a:lnTo>
                    <a:lnTo>
                      <a:pt x="44" y="64"/>
                    </a:lnTo>
                    <a:lnTo>
                      <a:pt x="58" y="70"/>
                    </a:lnTo>
                    <a:lnTo>
                      <a:pt x="58" y="72"/>
                    </a:lnTo>
                    <a:lnTo>
                      <a:pt x="58" y="76"/>
                    </a:lnTo>
                    <a:lnTo>
                      <a:pt x="56" y="78"/>
                    </a:lnTo>
                    <a:lnTo>
                      <a:pt x="86" y="78"/>
                    </a:lnTo>
                    <a:lnTo>
                      <a:pt x="90" y="76"/>
                    </a:lnTo>
                    <a:lnTo>
                      <a:pt x="92" y="72"/>
                    </a:lnTo>
                    <a:lnTo>
                      <a:pt x="90" y="72"/>
                    </a:lnTo>
                    <a:lnTo>
                      <a:pt x="86" y="64"/>
                    </a:lnTo>
                    <a:lnTo>
                      <a:pt x="92" y="68"/>
                    </a:lnTo>
                    <a:lnTo>
                      <a:pt x="100" y="70"/>
                    </a:lnTo>
                    <a:lnTo>
                      <a:pt x="102" y="68"/>
                    </a:lnTo>
                    <a:lnTo>
                      <a:pt x="108" y="64"/>
                    </a:lnTo>
                    <a:lnTo>
                      <a:pt x="108" y="68"/>
                    </a:lnTo>
                    <a:lnTo>
                      <a:pt x="110" y="68"/>
                    </a:lnTo>
                    <a:lnTo>
                      <a:pt x="118" y="62"/>
                    </a:lnTo>
                    <a:lnTo>
                      <a:pt x="122" y="60"/>
                    </a:lnTo>
                    <a:lnTo>
                      <a:pt x="128" y="60"/>
                    </a:lnTo>
                    <a:lnTo>
                      <a:pt x="138" y="50"/>
                    </a:lnTo>
                    <a:lnTo>
                      <a:pt x="146" y="42"/>
                    </a:lnTo>
                    <a:lnTo>
                      <a:pt x="144" y="42"/>
                    </a:lnTo>
                    <a:lnTo>
                      <a:pt x="146" y="42"/>
                    </a:lnTo>
                    <a:lnTo>
                      <a:pt x="146" y="44"/>
                    </a:lnTo>
                    <a:lnTo>
                      <a:pt x="148" y="44"/>
                    </a:lnTo>
                    <a:lnTo>
                      <a:pt x="152" y="42"/>
                    </a:lnTo>
                    <a:lnTo>
                      <a:pt x="148" y="26"/>
                    </a:lnTo>
                    <a:lnTo>
                      <a:pt x="144" y="24"/>
                    </a:lnTo>
                    <a:lnTo>
                      <a:pt x="140" y="24"/>
                    </a:lnTo>
                    <a:lnTo>
                      <a:pt x="136" y="26"/>
                    </a:lnTo>
                    <a:lnTo>
                      <a:pt x="134" y="26"/>
                    </a:lnTo>
                    <a:lnTo>
                      <a:pt x="134" y="24"/>
                    </a:lnTo>
                    <a:lnTo>
                      <a:pt x="136" y="22"/>
                    </a:lnTo>
                    <a:lnTo>
                      <a:pt x="136" y="18"/>
                    </a:lnTo>
                    <a:lnTo>
                      <a:pt x="136" y="16"/>
                    </a:lnTo>
                    <a:lnTo>
                      <a:pt x="130" y="14"/>
                    </a:lnTo>
                    <a:lnTo>
                      <a:pt x="138" y="8"/>
                    </a:lnTo>
                    <a:lnTo>
                      <a:pt x="138" y="6"/>
                    </a:lnTo>
                    <a:lnTo>
                      <a:pt x="128" y="8"/>
                    </a:lnTo>
                    <a:lnTo>
                      <a:pt x="130" y="12"/>
                    </a:lnTo>
                    <a:lnTo>
                      <a:pt x="128" y="12"/>
                    </a:lnTo>
                    <a:lnTo>
                      <a:pt x="122" y="8"/>
                    </a:lnTo>
                    <a:lnTo>
                      <a:pt x="122" y="6"/>
                    </a:lnTo>
                    <a:lnTo>
                      <a:pt x="120" y="4"/>
                    </a:lnTo>
                    <a:lnTo>
                      <a:pt x="112" y="4"/>
                    </a:lnTo>
                    <a:lnTo>
                      <a:pt x="112" y="4"/>
                    </a:lnTo>
                    <a:lnTo>
                      <a:pt x="112" y="4"/>
                    </a:lnTo>
                    <a:close/>
                    <a:moveTo>
                      <a:pt x="18" y="0"/>
                    </a:moveTo>
                    <a:lnTo>
                      <a:pt x="18" y="6"/>
                    </a:lnTo>
                    <a:lnTo>
                      <a:pt x="30" y="6"/>
                    </a:lnTo>
                    <a:lnTo>
                      <a:pt x="28" y="0"/>
                    </a:lnTo>
                    <a:lnTo>
                      <a:pt x="18" y="0"/>
                    </a:lnTo>
                    <a:lnTo>
                      <a:pt x="18" y="0"/>
                    </a:lnTo>
                    <a:lnTo>
                      <a:pt x="18"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6" name="Freeform 1746"/>
              <p:cNvSpPr>
                <a:spLocks/>
              </p:cNvSpPr>
              <p:nvPr/>
            </p:nvSpPr>
            <p:spPr bwMode="auto">
              <a:xfrm>
                <a:off x="7099300" y="3987800"/>
                <a:ext cx="142875" cy="82550"/>
              </a:xfrm>
              <a:custGeom>
                <a:avLst/>
                <a:gdLst>
                  <a:gd name="T0" fmla="*/ 90 w 90"/>
                  <a:gd name="T1" fmla="*/ 18 h 52"/>
                  <a:gd name="T2" fmla="*/ 90 w 90"/>
                  <a:gd name="T3" fmla="*/ 18 h 52"/>
                  <a:gd name="T4" fmla="*/ 80 w 90"/>
                  <a:gd name="T5" fmla="*/ 16 h 52"/>
                  <a:gd name="T6" fmla="*/ 78 w 90"/>
                  <a:gd name="T7" fmla="*/ 10 h 52"/>
                  <a:gd name="T8" fmla="*/ 74 w 90"/>
                  <a:gd name="T9" fmla="*/ 4 h 52"/>
                  <a:gd name="T10" fmla="*/ 54 w 90"/>
                  <a:gd name="T11" fmla="*/ 0 h 52"/>
                  <a:gd name="T12" fmla="*/ 44 w 90"/>
                  <a:gd name="T13" fmla="*/ 2 h 52"/>
                  <a:gd name="T14" fmla="*/ 36 w 90"/>
                  <a:gd name="T15" fmla="*/ 8 h 52"/>
                  <a:gd name="T16" fmla="*/ 12 w 90"/>
                  <a:gd name="T17" fmla="*/ 4 h 52"/>
                  <a:gd name="T18" fmla="*/ 12 w 90"/>
                  <a:gd name="T19" fmla="*/ 8 h 52"/>
                  <a:gd name="T20" fmla="*/ 8 w 90"/>
                  <a:gd name="T21" fmla="*/ 10 h 52"/>
                  <a:gd name="T22" fmla="*/ 2 w 90"/>
                  <a:gd name="T23" fmla="*/ 10 h 52"/>
                  <a:gd name="T24" fmla="*/ 2 w 90"/>
                  <a:gd name="T25" fmla="*/ 16 h 52"/>
                  <a:gd name="T26" fmla="*/ 0 w 90"/>
                  <a:gd name="T27" fmla="*/ 20 h 52"/>
                  <a:gd name="T28" fmla="*/ 0 w 90"/>
                  <a:gd name="T29" fmla="*/ 26 h 52"/>
                  <a:gd name="T30" fmla="*/ 4 w 90"/>
                  <a:gd name="T31" fmla="*/ 26 h 52"/>
                  <a:gd name="T32" fmla="*/ 12 w 90"/>
                  <a:gd name="T33" fmla="*/ 28 h 52"/>
                  <a:gd name="T34" fmla="*/ 16 w 90"/>
                  <a:gd name="T35" fmla="*/ 30 h 52"/>
                  <a:gd name="T36" fmla="*/ 20 w 90"/>
                  <a:gd name="T37" fmla="*/ 34 h 52"/>
                  <a:gd name="T38" fmla="*/ 26 w 90"/>
                  <a:gd name="T39" fmla="*/ 36 h 52"/>
                  <a:gd name="T40" fmla="*/ 28 w 90"/>
                  <a:gd name="T41" fmla="*/ 36 h 52"/>
                  <a:gd name="T42" fmla="*/ 28 w 90"/>
                  <a:gd name="T43" fmla="*/ 46 h 52"/>
                  <a:gd name="T44" fmla="*/ 30 w 90"/>
                  <a:gd name="T45" fmla="*/ 46 h 52"/>
                  <a:gd name="T46" fmla="*/ 30 w 90"/>
                  <a:gd name="T47" fmla="*/ 52 h 52"/>
                  <a:gd name="T48" fmla="*/ 34 w 90"/>
                  <a:gd name="T49" fmla="*/ 52 h 52"/>
                  <a:gd name="T50" fmla="*/ 36 w 90"/>
                  <a:gd name="T51" fmla="*/ 48 h 52"/>
                  <a:gd name="T52" fmla="*/ 36 w 90"/>
                  <a:gd name="T53" fmla="*/ 40 h 52"/>
                  <a:gd name="T54" fmla="*/ 36 w 90"/>
                  <a:gd name="T55" fmla="*/ 36 h 52"/>
                  <a:gd name="T56" fmla="*/ 46 w 90"/>
                  <a:gd name="T57" fmla="*/ 30 h 52"/>
                  <a:gd name="T58" fmla="*/ 52 w 90"/>
                  <a:gd name="T59" fmla="*/ 30 h 52"/>
                  <a:gd name="T60" fmla="*/ 54 w 90"/>
                  <a:gd name="T61" fmla="*/ 34 h 52"/>
                  <a:gd name="T62" fmla="*/ 60 w 90"/>
                  <a:gd name="T63" fmla="*/ 34 h 52"/>
                  <a:gd name="T64" fmla="*/ 62 w 90"/>
                  <a:gd name="T65" fmla="*/ 34 h 52"/>
                  <a:gd name="T66" fmla="*/ 70 w 90"/>
                  <a:gd name="T67" fmla="*/ 30 h 52"/>
                  <a:gd name="T68" fmla="*/ 72 w 90"/>
                  <a:gd name="T69" fmla="*/ 28 h 52"/>
                  <a:gd name="T70" fmla="*/ 74 w 90"/>
                  <a:gd name="T71" fmla="*/ 26 h 52"/>
                  <a:gd name="T72" fmla="*/ 80 w 90"/>
                  <a:gd name="T73" fmla="*/ 22 h 52"/>
                  <a:gd name="T74" fmla="*/ 90 w 90"/>
                  <a:gd name="T75" fmla="*/ 20 h 52"/>
                  <a:gd name="T76" fmla="*/ 90 w 90"/>
                  <a:gd name="T77" fmla="*/ 18 h 52"/>
                  <a:gd name="T78" fmla="*/ 90 w 90"/>
                  <a:gd name="T79" fmla="*/ 18 h 52"/>
                  <a:gd name="T80" fmla="*/ 90 w 90"/>
                  <a:gd name="T81"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0" h="52">
                    <a:moveTo>
                      <a:pt x="90" y="18"/>
                    </a:moveTo>
                    <a:lnTo>
                      <a:pt x="90" y="18"/>
                    </a:lnTo>
                    <a:lnTo>
                      <a:pt x="80" y="16"/>
                    </a:lnTo>
                    <a:lnTo>
                      <a:pt x="78" y="10"/>
                    </a:lnTo>
                    <a:lnTo>
                      <a:pt x="74" y="4"/>
                    </a:lnTo>
                    <a:lnTo>
                      <a:pt x="54" y="0"/>
                    </a:lnTo>
                    <a:lnTo>
                      <a:pt x="44" y="2"/>
                    </a:lnTo>
                    <a:lnTo>
                      <a:pt x="36" y="8"/>
                    </a:lnTo>
                    <a:lnTo>
                      <a:pt x="12" y="4"/>
                    </a:lnTo>
                    <a:lnTo>
                      <a:pt x="12" y="8"/>
                    </a:lnTo>
                    <a:lnTo>
                      <a:pt x="8" y="10"/>
                    </a:lnTo>
                    <a:lnTo>
                      <a:pt x="2" y="10"/>
                    </a:lnTo>
                    <a:lnTo>
                      <a:pt x="2" y="16"/>
                    </a:lnTo>
                    <a:lnTo>
                      <a:pt x="0" y="20"/>
                    </a:lnTo>
                    <a:lnTo>
                      <a:pt x="0" y="26"/>
                    </a:lnTo>
                    <a:lnTo>
                      <a:pt x="4" y="26"/>
                    </a:lnTo>
                    <a:lnTo>
                      <a:pt x="12" y="28"/>
                    </a:lnTo>
                    <a:lnTo>
                      <a:pt x="16" y="30"/>
                    </a:lnTo>
                    <a:lnTo>
                      <a:pt x="20" y="34"/>
                    </a:lnTo>
                    <a:lnTo>
                      <a:pt x="26" y="36"/>
                    </a:lnTo>
                    <a:lnTo>
                      <a:pt x="28" y="36"/>
                    </a:lnTo>
                    <a:lnTo>
                      <a:pt x="28" y="46"/>
                    </a:lnTo>
                    <a:lnTo>
                      <a:pt x="30" y="46"/>
                    </a:lnTo>
                    <a:lnTo>
                      <a:pt x="30" y="52"/>
                    </a:lnTo>
                    <a:lnTo>
                      <a:pt x="34" y="52"/>
                    </a:lnTo>
                    <a:lnTo>
                      <a:pt x="36" y="48"/>
                    </a:lnTo>
                    <a:lnTo>
                      <a:pt x="36" y="40"/>
                    </a:lnTo>
                    <a:lnTo>
                      <a:pt x="36" y="36"/>
                    </a:lnTo>
                    <a:lnTo>
                      <a:pt x="46" y="30"/>
                    </a:lnTo>
                    <a:lnTo>
                      <a:pt x="52" y="30"/>
                    </a:lnTo>
                    <a:lnTo>
                      <a:pt x="54" y="34"/>
                    </a:lnTo>
                    <a:lnTo>
                      <a:pt x="60" y="34"/>
                    </a:lnTo>
                    <a:lnTo>
                      <a:pt x="62" y="34"/>
                    </a:lnTo>
                    <a:lnTo>
                      <a:pt x="70" y="30"/>
                    </a:lnTo>
                    <a:lnTo>
                      <a:pt x="72" y="28"/>
                    </a:lnTo>
                    <a:lnTo>
                      <a:pt x="74" y="26"/>
                    </a:lnTo>
                    <a:lnTo>
                      <a:pt x="80" y="22"/>
                    </a:lnTo>
                    <a:lnTo>
                      <a:pt x="90" y="20"/>
                    </a:lnTo>
                    <a:lnTo>
                      <a:pt x="90" y="18"/>
                    </a:lnTo>
                    <a:lnTo>
                      <a:pt x="90" y="18"/>
                    </a:lnTo>
                    <a:lnTo>
                      <a:pt x="90" y="1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7" name="Freeform 1747"/>
              <p:cNvSpPr>
                <a:spLocks noEditPoints="1"/>
              </p:cNvSpPr>
              <p:nvPr/>
            </p:nvSpPr>
            <p:spPr bwMode="auto">
              <a:xfrm>
                <a:off x="5464175" y="3810000"/>
                <a:ext cx="120650" cy="95250"/>
              </a:xfrm>
              <a:custGeom>
                <a:avLst/>
                <a:gdLst>
                  <a:gd name="T0" fmla="*/ 64 w 76"/>
                  <a:gd name="T1" fmla="*/ 42 h 60"/>
                  <a:gd name="T2" fmla="*/ 64 w 76"/>
                  <a:gd name="T3" fmla="*/ 42 h 60"/>
                  <a:gd name="T4" fmla="*/ 62 w 76"/>
                  <a:gd name="T5" fmla="*/ 46 h 60"/>
                  <a:gd name="T6" fmla="*/ 60 w 76"/>
                  <a:gd name="T7" fmla="*/ 48 h 60"/>
                  <a:gd name="T8" fmla="*/ 60 w 76"/>
                  <a:gd name="T9" fmla="*/ 50 h 60"/>
                  <a:gd name="T10" fmla="*/ 60 w 76"/>
                  <a:gd name="T11" fmla="*/ 56 h 60"/>
                  <a:gd name="T12" fmla="*/ 62 w 76"/>
                  <a:gd name="T13" fmla="*/ 58 h 60"/>
                  <a:gd name="T14" fmla="*/ 64 w 76"/>
                  <a:gd name="T15" fmla="*/ 60 h 60"/>
                  <a:gd name="T16" fmla="*/ 64 w 76"/>
                  <a:gd name="T17" fmla="*/ 58 h 60"/>
                  <a:gd name="T18" fmla="*/ 76 w 76"/>
                  <a:gd name="T19" fmla="*/ 50 h 60"/>
                  <a:gd name="T20" fmla="*/ 72 w 76"/>
                  <a:gd name="T21" fmla="*/ 48 h 60"/>
                  <a:gd name="T22" fmla="*/ 70 w 76"/>
                  <a:gd name="T23" fmla="*/ 42 h 60"/>
                  <a:gd name="T24" fmla="*/ 64 w 76"/>
                  <a:gd name="T25" fmla="*/ 42 h 60"/>
                  <a:gd name="T26" fmla="*/ 64 w 76"/>
                  <a:gd name="T27" fmla="*/ 42 h 60"/>
                  <a:gd name="T28" fmla="*/ 64 w 76"/>
                  <a:gd name="T29" fmla="*/ 42 h 60"/>
                  <a:gd name="T30" fmla="*/ 52 w 76"/>
                  <a:gd name="T31" fmla="*/ 22 h 60"/>
                  <a:gd name="T32" fmla="*/ 52 w 76"/>
                  <a:gd name="T33" fmla="*/ 22 h 60"/>
                  <a:gd name="T34" fmla="*/ 54 w 76"/>
                  <a:gd name="T35" fmla="*/ 30 h 60"/>
                  <a:gd name="T36" fmla="*/ 58 w 76"/>
                  <a:gd name="T37" fmla="*/ 28 h 60"/>
                  <a:gd name="T38" fmla="*/ 58 w 76"/>
                  <a:gd name="T39" fmla="*/ 24 h 60"/>
                  <a:gd name="T40" fmla="*/ 52 w 76"/>
                  <a:gd name="T41" fmla="*/ 22 h 60"/>
                  <a:gd name="T42" fmla="*/ 52 w 76"/>
                  <a:gd name="T43" fmla="*/ 22 h 60"/>
                  <a:gd name="T44" fmla="*/ 52 w 76"/>
                  <a:gd name="T45" fmla="*/ 22 h 60"/>
                  <a:gd name="T46" fmla="*/ 28 w 76"/>
                  <a:gd name="T47" fmla="*/ 6 h 60"/>
                  <a:gd name="T48" fmla="*/ 28 w 76"/>
                  <a:gd name="T49" fmla="*/ 6 h 60"/>
                  <a:gd name="T50" fmla="*/ 26 w 76"/>
                  <a:gd name="T51" fmla="*/ 10 h 60"/>
                  <a:gd name="T52" fmla="*/ 26 w 76"/>
                  <a:gd name="T53" fmla="*/ 12 h 60"/>
                  <a:gd name="T54" fmla="*/ 32 w 76"/>
                  <a:gd name="T55" fmla="*/ 14 h 60"/>
                  <a:gd name="T56" fmla="*/ 34 w 76"/>
                  <a:gd name="T57" fmla="*/ 14 h 60"/>
                  <a:gd name="T58" fmla="*/ 34 w 76"/>
                  <a:gd name="T59" fmla="*/ 12 h 60"/>
                  <a:gd name="T60" fmla="*/ 28 w 76"/>
                  <a:gd name="T61" fmla="*/ 6 h 60"/>
                  <a:gd name="T62" fmla="*/ 28 w 76"/>
                  <a:gd name="T63" fmla="*/ 6 h 60"/>
                  <a:gd name="T64" fmla="*/ 28 w 76"/>
                  <a:gd name="T65" fmla="*/ 6 h 60"/>
                  <a:gd name="T66" fmla="*/ 4 w 76"/>
                  <a:gd name="T67" fmla="*/ 0 h 60"/>
                  <a:gd name="T68" fmla="*/ 4 w 76"/>
                  <a:gd name="T69" fmla="*/ 0 h 60"/>
                  <a:gd name="T70" fmla="*/ 0 w 76"/>
                  <a:gd name="T71" fmla="*/ 4 h 60"/>
                  <a:gd name="T72" fmla="*/ 8 w 76"/>
                  <a:gd name="T73" fmla="*/ 6 h 60"/>
                  <a:gd name="T74" fmla="*/ 6 w 76"/>
                  <a:gd name="T75" fmla="*/ 4 h 60"/>
                  <a:gd name="T76" fmla="*/ 8 w 76"/>
                  <a:gd name="T77" fmla="*/ 2 h 60"/>
                  <a:gd name="T78" fmla="*/ 6 w 76"/>
                  <a:gd name="T79" fmla="*/ 0 h 60"/>
                  <a:gd name="T80" fmla="*/ 4 w 76"/>
                  <a:gd name="T81" fmla="*/ 0 h 60"/>
                  <a:gd name="T82" fmla="*/ 4 w 76"/>
                  <a:gd name="T83" fmla="*/ 0 h 60"/>
                  <a:gd name="T84" fmla="*/ 4 w 76"/>
                  <a:gd name="T85"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6" h="60">
                    <a:moveTo>
                      <a:pt x="64" y="42"/>
                    </a:moveTo>
                    <a:lnTo>
                      <a:pt x="64" y="42"/>
                    </a:lnTo>
                    <a:lnTo>
                      <a:pt x="62" y="46"/>
                    </a:lnTo>
                    <a:lnTo>
                      <a:pt x="60" y="48"/>
                    </a:lnTo>
                    <a:lnTo>
                      <a:pt x="60" y="50"/>
                    </a:lnTo>
                    <a:lnTo>
                      <a:pt x="60" y="56"/>
                    </a:lnTo>
                    <a:lnTo>
                      <a:pt x="62" y="58"/>
                    </a:lnTo>
                    <a:lnTo>
                      <a:pt x="64" y="60"/>
                    </a:lnTo>
                    <a:lnTo>
                      <a:pt x="64" y="58"/>
                    </a:lnTo>
                    <a:lnTo>
                      <a:pt x="76" y="50"/>
                    </a:lnTo>
                    <a:lnTo>
                      <a:pt x="72" y="48"/>
                    </a:lnTo>
                    <a:lnTo>
                      <a:pt x="70" y="42"/>
                    </a:lnTo>
                    <a:lnTo>
                      <a:pt x="64" y="42"/>
                    </a:lnTo>
                    <a:lnTo>
                      <a:pt x="64" y="42"/>
                    </a:lnTo>
                    <a:lnTo>
                      <a:pt x="64" y="42"/>
                    </a:lnTo>
                    <a:close/>
                    <a:moveTo>
                      <a:pt x="52" y="22"/>
                    </a:moveTo>
                    <a:lnTo>
                      <a:pt x="52" y="22"/>
                    </a:lnTo>
                    <a:lnTo>
                      <a:pt x="54" y="30"/>
                    </a:lnTo>
                    <a:lnTo>
                      <a:pt x="58" y="28"/>
                    </a:lnTo>
                    <a:lnTo>
                      <a:pt x="58" y="24"/>
                    </a:lnTo>
                    <a:lnTo>
                      <a:pt x="52" y="22"/>
                    </a:lnTo>
                    <a:lnTo>
                      <a:pt x="52" y="22"/>
                    </a:lnTo>
                    <a:lnTo>
                      <a:pt x="52" y="22"/>
                    </a:lnTo>
                    <a:close/>
                    <a:moveTo>
                      <a:pt x="28" y="6"/>
                    </a:moveTo>
                    <a:lnTo>
                      <a:pt x="28" y="6"/>
                    </a:lnTo>
                    <a:lnTo>
                      <a:pt x="26" y="10"/>
                    </a:lnTo>
                    <a:lnTo>
                      <a:pt x="26" y="12"/>
                    </a:lnTo>
                    <a:lnTo>
                      <a:pt x="32" y="14"/>
                    </a:lnTo>
                    <a:lnTo>
                      <a:pt x="34" y="14"/>
                    </a:lnTo>
                    <a:lnTo>
                      <a:pt x="34" y="12"/>
                    </a:lnTo>
                    <a:lnTo>
                      <a:pt x="28" y="6"/>
                    </a:lnTo>
                    <a:lnTo>
                      <a:pt x="28" y="6"/>
                    </a:lnTo>
                    <a:lnTo>
                      <a:pt x="28" y="6"/>
                    </a:lnTo>
                    <a:close/>
                    <a:moveTo>
                      <a:pt x="4" y="0"/>
                    </a:moveTo>
                    <a:lnTo>
                      <a:pt x="4" y="0"/>
                    </a:lnTo>
                    <a:lnTo>
                      <a:pt x="0" y="4"/>
                    </a:lnTo>
                    <a:lnTo>
                      <a:pt x="8" y="6"/>
                    </a:lnTo>
                    <a:lnTo>
                      <a:pt x="6" y="4"/>
                    </a:lnTo>
                    <a:lnTo>
                      <a:pt x="8" y="2"/>
                    </a:lnTo>
                    <a:lnTo>
                      <a:pt x="6" y="0"/>
                    </a:lnTo>
                    <a:lnTo>
                      <a:pt x="4" y="0"/>
                    </a:lnTo>
                    <a:lnTo>
                      <a:pt x="4" y="0"/>
                    </a:lnTo>
                    <a:lnTo>
                      <a:pt x="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8" name="Freeform 1748"/>
              <p:cNvSpPr>
                <a:spLocks noEditPoints="1"/>
              </p:cNvSpPr>
              <p:nvPr/>
            </p:nvSpPr>
            <p:spPr bwMode="auto">
              <a:xfrm>
                <a:off x="5464175" y="3810000"/>
                <a:ext cx="120650" cy="95250"/>
              </a:xfrm>
              <a:custGeom>
                <a:avLst/>
                <a:gdLst>
                  <a:gd name="T0" fmla="*/ 64 w 76"/>
                  <a:gd name="T1" fmla="*/ 42 h 60"/>
                  <a:gd name="T2" fmla="*/ 64 w 76"/>
                  <a:gd name="T3" fmla="*/ 42 h 60"/>
                  <a:gd name="T4" fmla="*/ 62 w 76"/>
                  <a:gd name="T5" fmla="*/ 46 h 60"/>
                  <a:gd name="T6" fmla="*/ 60 w 76"/>
                  <a:gd name="T7" fmla="*/ 48 h 60"/>
                  <a:gd name="T8" fmla="*/ 60 w 76"/>
                  <a:gd name="T9" fmla="*/ 50 h 60"/>
                  <a:gd name="T10" fmla="*/ 60 w 76"/>
                  <a:gd name="T11" fmla="*/ 56 h 60"/>
                  <a:gd name="T12" fmla="*/ 62 w 76"/>
                  <a:gd name="T13" fmla="*/ 58 h 60"/>
                  <a:gd name="T14" fmla="*/ 64 w 76"/>
                  <a:gd name="T15" fmla="*/ 60 h 60"/>
                  <a:gd name="T16" fmla="*/ 64 w 76"/>
                  <a:gd name="T17" fmla="*/ 58 h 60"/>
                  <a:gd name="T18" fmla="*/ 76 w 76"/>
                  <a:gd name="T19" fmla="*/ 50 h 60"/>
                  <a:gd name="T20" fmla="*/ 72 w 76"/>
                  <a:gd name="T21" fmla="*/ 48 h 60"/>
                  <a:gd name="T22" fmla="*/ 70 w 76"/>
                  <a:gd name="T23" fmla="*/ 42 h 60"/>
                  <a:gd name="T24" fmla="*/ 64 w 76"/>
                  <a:gd name="T25" fmla="*/ 42 h 60"/>
                  <a:gd name="T26" fmla="*/ 64 w 76"/>
                  <a:gd name="T27" fmla="*/ 42 h 60"/>
                  <a:gd name="T28" fmla="*/ 64 w 76"/>
                  <a:gd name="T29" fmla="*/ 42 h 60"/>
                  <a:gd name="T30" fmla="*/ 52 w 76"/>
                  <a:gd name="T31" fmla="*/ 22 h 60"/>
                  <a:gd name="T32" fmla="*/ 52 w 76"/>
                  <a:gd name="T33" fmla="*/ 22 h 60"/>
                  <a:gd name="T34" fmla="*/ 54 w 76"/>
                  <a:gd name="T35" fmla="*/ 30 h 60"/>
                  <a:gd name="T36" fmla="*/ 58 w 76"/>
                  <a:gd name="T37" fmla="*/ 28 h 60"/>
                  <a:gd name="T38" fmla="*/ 58 w 76"/>
                  <a:gd name="T39" fmla="*/ 24 h 60"/>
                  <a:gd name="T40" fmla="*/ 52 w 76"/>
                  <a:gd name="T41" fmla="*/ 22 h 60"/>
                  <a:gd name="T42" fmla="*/ 52 w 76"/>
                  <a:gd name="T43" fmla="*/ 22 h 60"/>
                  <a:gd name="T44" fmla="*/ 52 w 76"/>
                  <a:gd name="T45" fmla="*/ 22 h 60"/>
                  <a:gd name="T46" fmla="*/ 28 w 76"/>
                  <a:gd name="T47" fmla="*/ 6 h 60"/>
                  <a:gd name="T48" fmla="*/ 28 w 76"/>
                  <a:gd name="T49" fmla="*/ 6 h 60"/>
                  <a:gd name="T50" fmla="*/ 26 w 76"/>
                  <a:gd name="T51" fmla="*/ 10 h 60"/>
                  <a:gd name="T52" fmla="*/ 26 w 76"/>
                  <a:gd name="T53" fmla="*/ 12 h 60"/>
                  <a:gd name="T54" fmla="*/ 32 w 76"/>
                  <a:gd name="T55" fmla="*/ 14 h 60"/>
                  <a:gd name="T56" fmla="*/ 34 w 76"/>
                  <a:gd name="T57" fmla="*/ 14 h 60"/>
                  <a:gd name="T58" fmla="*/ 34 w 76"/>
                  <a:gd name="T59" fmla="*/ 12 h 60"/>
                  <a:gd name="T60" fmla="*/ 28 w 76"/>
                  <a:gd name="T61" fmla="*/ 6 h 60"/>
                  <a:gd name="T62" fmla="*/ 28 w 76"/>
                  <a:gd name="T63" fmla="*/ 6 h 60"/>
                  <a:gd name="T64" fmla="*/ 28 w 76"/>
                  <a:gd name="T65" fmla="*/ 6 h 60"/>
                  <a:gd name="T66" fmla="*/ 4 w 76"/>
                  <a:gd name="T67" fmla="*/ 0 h 60"/>
                  <a:gd name="T68" fmla="*/ 4 w 76"/>
                  <a:gd name="T69" fmla="*/ 0 h 60"/>
                  <a:gd name="T70" fmla="*/ 0 w 76"/>
                  <a:gd name="T71" fmla="*/ 4 h 60"/>
                  <a:gd name="T72" fmla="*/ 8 w 76"/>
                  <a:gd name="T73" fmla="*/ 6 h 60"/>
                  <a:gd name="T74" fmla="*/ 6 w 76"/>
                  <a:gd name="T75" fmla="*/ 4 h 60"/>
                  <a:gd name="T76" fmla="*/ 8 w 76"/>
                  <a:gd name="T77" fmla="*/ 2 h 60"/>
                  <a:gd name="T78" fmla="*/ 6 w 76"/>
                  <a:gd name="T79" fmla="*/ 0 h 60"/>
                  <a:gd name="T80" fmla="*/ 4 w 76"/>
                  <a:gd name="T81" fmla="*/ 0 h 60"/>
                  <a:gd name="T82" fmla="*/ 4 w 76"/>
                  <a:gd name="T83" fmla="*/ 0 h 60"/>
                  <a:gd name="T84" fmla="*/ 4 w 76"/>
                  <a:gd name="T85"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6" h="60">
                    <a:moveTo>
                      <a:pt x="64" y="42"/>
                    </a:moveTo>
                    <a:lnTo>
                      <a:pt x="64" y="42"/>
                    </a:lnTo>
                    <a:lnTo>
                      <a:pt x="62" y="46"/>
                    </a:lnTo>
                    <a:lnTo>
                      <a:pt x="60" y="48"/>
                    </a:lnTo>
                    <a:lnTo>
                      <a:pt x="60" y="50"/>
                    </a:lnTo>
                    <a:lnTo>
                      <a:pt x="60" y="56"/>
                    </a:lnTo>
                    <a:lnTo>
                      <a:pt x="62" y="58"/>
                    </a:lnTo>
                    <a:lnTo>
                      <a:pt x="64" y="60"/>
                    </a:lnTo>
                    <a:lnTo>
                      <a:pt x="64" y="58"/>
                    </a:lnTo>
                    <a:lnTo>
                      <a:pt x="76" y="50"/>
                    </a:lnTo>
                    <a:lnTo>
                      <a:pt x="72" y="48"/>
                    </a:lnTo>
                    <a:lnTo>
                      <a:pt x="70" y="42"/>
                    </a:lnTo>
                    <a:lnTo>
                      <a:pt x="64" y="42"/>
                    </a:lnTo>
                    <a:lnTo>
                      <a:pt x="64" y="42"/>
                    </a:lnTo>
                    <a:lnTo>
                      <a:pt x="64" y="42"/>
                    </a:lnTo>
                    <a:close/>
                    <a:moveTo>
                      <a:pt x="52" y="22"/>
                    </a:moveTo>
                    <a:lnTo>
                      <a:pt x="52" y="22"/>
                    </a:lnTo>
                    <a:lnTo>
                      <a:pt x="54" y="30"/>
                    </a:lnTo>
                    <a:lnTo>
                      <a:pt x="58" y="28"/>
                    </a:lnTo>
                    <a:lnTo>
                      <a:pt x="58" y="24"/>
                    </a:lnTo>
                    <a:lnTo>
                      <a:pt x="52" y="22"/>
                    </a:lnTo>
                    <a:lnTo>
                      <a:pt x="52" y="22"/>
                    </a:lnTo>
                    <a:lnTo>
                      <a:pt x="52" y="22"/>
                    </a:lnTo>
                    <a:close/>
                    <a:moveTo>
                      <a:pt x="28" y="6"/>
                    </a:moveTo>
                    <a:lnTo>
                      <a:pt x="28" y="6"/>
                    </a:lnTo>
                    <a:lnTo>
                      <a:pt x="26" y="10"/>
                    </a:lnTo>
                    <a:lnTo>
                      <a:pt x="26" y="12"/>
                    </a:lnTo>
                    <a:lnTo>
                      <a:pt x="32" y="14"/>
                    </a:lnTo>
                    <a:lnTo>
                      <a:pt x="34" y="14"/>
                    </a:lnTo>
                    <a:lnTo>
                      <a:pt x="34" y="12"/>
                    </a:lnTo>
                    <a:lnTo>
                      <a:pt x="28" y="6"/>
                    </a:lnTo>
                    <a:lnTo>
                      <a:pt x="28" y="6"/>
                    </a:lnTo>
                    <a:lnTo>
                      <a:pt x="28" y="6"/>
                    </a:lnTo>
                    <a:close/>
                    <a:moveTo>
                      <a:pt x="4" y="0"/>
                    </a:moveTo>
                    <a:lnTo>
                      <a:pt x="4" y="0"/>
                    </a:lnTo>
                    <a:lnTo>
                      <a:pt x="0" y="4"/>
                    </a:lnTo>
                    <a:lnTo>
                      <a:pt x="8" y="6"/>
                    </a:lnTo>
                    <a:lnTo>
                      <a:pt x="6" y="4"/>
                    </a:lnTo>
                    <a:lnTo>
                      <a:pt x="8" y="2"/>
                    </a:lnTo>
                    <a:lnTo>
                      <a:pt x="6" y="0"/>
                    </a:lnTo>
                    <a:lnTo>
                      <a:pt x="4" y="0"/>
                    </a:lnTo>
                    <a:lnTo>
                      <a:pt x="4" y="0"/>
                    </a:lnTo>
                    <a:lnTo>
                      <a:pt x="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9" name="Freeform 1749"/>
              <p:cNvSpPr>
                <a:spLocks/>
              </p:cNvSpPr>
              <p:nvPr/>
            </p:nvSpPr>
            <p:spPr bwMode="auto">
              <a:xfrm>
                <a:off x="7439025" y="3879850"/>
                <a:ext cx="66675" cy="47625"/>
              </a:xfrm>
              <a:custGeom>
                <a:avLst/>
                <a:gdLst>
                  <a:gd name="T0" fmla="*/ 42 w 42"/>
                  <a:gd name="T1" fmla="*/ 30 h 30"/>
                  <a:gd name="T2" fmla="*/ 42 w 42"/>
                  <a:gd name="T3" fmla="*/ 30 h 30"/>
                  <a:gd name="T4" fmla="*/ 42 w 42"/>
                  <a:gd name="T5" fmla="*/ 24 h 30"/>
                  <a:gd name="T6" fmla="*/ 36 w 42"/>
                  <a:gd name="T7" fmla="*/ 20 h 30"/>
                  <a:gd name="T8" fmla="*/ 40 w 42"/>
                  <a:gd name="T9" fmla="*/ 16 h 30"/>
                  <a:gd name="T10" fmla="*/ 40 w 42"/>
                  <a:gd name="T11" fmla="*/ 12 h 30"/>
                  <a:gd name="T12" fmla="*/ 40 w 42"/>
                  <a:gd name="T13" fmla="*/ 0 h 30"/>
                  <a:gd name="T14" fmla="*/ 22 w 42"/>
                  <a:gd name="T15" fmla="*/ 0 h 30"/>
                  <a:gd name="T16" fmla="*/ 26 w 42"/>
                  <a:gd name="T17" fmla="*/ 4 h 30"/>
                  <a:gd name="T18" fmla="*/ 24 w 42"/>
                  <a:gd name="T19" fmla="*/ 8 h 30"/>
                  <a:gd name="T20" fmla="*/ 26 w 42"/>
                  <a:gd name="T21" fmla="*/ 16 h 30"/>
                  <a:gd name="T22" fmla="*/ 32 w 42"/>
                  <a:gd name="T23" fmla="*/ 16 h 30"/>
                  <a:gd name="T24" fmla="*/ 32 w 42"/>
                  <a:gd name="T25" fmla="*/ 20 h 30"/>
                  <a:gd name="T26" fmla="*/ 30 w 42"/>
                  <a:gd name="T27" fmla="*/ 24 h 30"/>
                  <a:gd name="T28" fmla="*/ 14 w 42"/>
                  <a:gd name="T29" fmla="*/ 22 h 30"/>
                  <a:gd name="T30" fmla="*/ 8 w 42"/>
                  <a:gd name="T31" fmla="*/ 22 h 30"/>
                  <a:gd name="T32" fmla="*/ 4 w 42"/>
                  <a:gd name="T33" fmla="*/ 20 h 30"/>
                  <a:gd name="T34" fmla="*/ 0 w 42"/>
                  <a:gd name="T35" fmla="*/ 28 h 30"/>
                  <a:gd name="T36" fmla="*/ 4 w 42"/>
                  <a:gd name="T37" fmla="*/ 30 h 30"/>
                  <a:gd name="T38" fmla="*/ 6 w 42"/>
                  <a:gd name="T39" fmla="*/ 30 h 30"/>
                  <a:gd name="T40" fmla="*/ 42 w 42"/>
                  <a:gd name="T41" fmla="*/ 30 h 30"/>
                  <a:gd name="T42" fmla="*/ 42 w 42"/>
                  <a:gd name="T43" fmla="*/ 30 h 30"/>
                  <a:gd name="T44" fmla="*/ 42 w 42"/>
                  <a:gd name="T4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30">
                    <a:moveTo>
                      <a:pt x="42" y="30"/>
                    </a:moveTo>
                    <a:lnTo>
                      <a:pt x="42" y="30"/>
                    </a:lnTo>
                    <a:lnTo>
                      <a:pt x="42" y="24"/>
                    </a:lnTo>
                    <a:lnTo>
                      <a:pt x="36" y="20"/>
                    </a:lnTo>
                    <a:lnTo>
                      <a:pt x="40" y="16"/>
                    </a:lnTo>
                    <a:lnTo>
                      <a:pt x="40" y="12"/>
                    </a:lnTo>
                    <a:lnTo>
                      <a:pt x="40" y="0"/>
                    </a:lnTo>
                    <a:lnTo>
                      <a:pt x="22" y="0"/>
                    </a:lnTo>
                    <a:lnTo>
                      <a:pt x="26" y="4"/>
                    </a:lnTo>
                    <a:lnTo>
                      <a:pt x="24" y="8"/>
                    </a:lnTo>
                    <a:lnTo>
                      <a:pt x="26" y="16"/>
                    </a:lnTo>
                    <a:lnTo>
                      <a:pt x="32" y="16"/>
                    </a:lnTo>
                    <a:lnTo>
                      <a:pt x="32" y="20"/>
                    </a:lnTo>
                    <a:lnTo>
                      <a:pt x="30" y="24"/>
                    </a:lnTo>
                    <a:lnTo>
                      <a:pt x="14" y="22"/>
                    </a:lnTo>
                    <a:lnTo>
                      <a:pt x="8" y="22"/>
                    </a:lnTo>
                    <a:lnTo>
                      <a:pt x="4" y="20"/>
                    </a:lnTo>
                    <a:lnTo>
                      <a:pt x="0" y="28"/>
                    </a:lnTo>
                    <a:lnTo>
                      <a:pt x="4" y="30"/>
                    </a:lnTo>
                    <a:lnTo>
                      <a:pt x="6" y="30"/>
                    </a:lnTo>
                    <a:lnTo>
                      <a:pt x="42" y="30"/>
                    </a:lnTo>
                    <a:lnTo>
                      <a:pt x="42" y="30"/>
                    </a:lnTo>
                    <a:lnTo>
                      <a:pt x="42" y="3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0" name="Freeform 1750"/>
              <p:cNvSpPr>
                <a:spLocks/>
              </p:cNvSpPr>
              <p:nvPr/>
            </p:nvSpPr>
            <p:spPr bwMode="auto">
              <a:xfrm>
                <a:off x="7727950" y="4206875"/>
                <a:ext cx="111125" cy="219075"/>
              </a:xfrm>
              <a:custGeom>
                <a:avLst/>
                <a:gdLst>
                  <a:gd name="T0" fmla="*/ 70 w 70"/>
                  <a:gd name="T1" fmla="*/ 46 h 138"/>
                  <a:gd name="T2" fmla="*/ 70 w 70"/>
                  <a:gd name="T3" fmla="*/ 36 h 138"/>
                  <a:gd name="T4" fmla="*/ 66 w 70"/>
                  <a:gd name="T5" fmla="*/ 34 h 138"/>
                  <a:gd name="T6" fmla="*/ 58 w 70"/>
                  <a:gd name="T7" fmla="*/ 26 h 138"/>
                  <a:gd name="T8" fmla="*/ 50 w 70"/>
                  <a:gd name="T9" fmla="*/ 28 h 138"/>
                  <a:gd name="T10" fmla="*/ 48 w 70"/>
                  <a:gd name="T11" fmla="*/ 38 h 138"/>
                  <a:gd name="T12" fmla="*/ 42 w 70"/>
                  <a:gd name="T13" fmla="*/ 38 h 138"/>
                  <a:gd name="T14" fmla="*/ 50 w 70"/>
                  <a:gd name="T15" fmla="*/ 12 h 138"/>
                  <a:gd name="T16" fmla="*/ 42 w 70"/>
                  <a:gd name="T17" fmla="*/ 12 h 138"/>
                  <a:gd name="T18" fmla="*/ 34 w 70"/>
                  <a:gd name="T19" fmla="*/ 8 h 138"/>
                  <a:gd name="T20" fmla="*/ 32 w 70"/>
                  <a:gd name="T21" fmla="*/ 0 h 138"/>
                  <a:gd name="T22" fmla="*/ 26 w 70"/>
                  <a:gd name="T23" fmla="*/ 4 h 138"/>
                  <a:gd name="T24" fmla="*/ 16 w 70"/>
                  <a:gd name="T25" fmla="*/ 10 h 138"/>
                  <a:gd name="T26" fmla="*/ 10 w 70"/>
                  <a:gd name="T27" fmla="*/ 16 h 138"/>
                  <a:gd name="T28" fmla="*/ 16 w 70"/>
                  <a:gd name="T29" fmla="*/ 20 h 138"/>
                  <a:gd name="T30" fmla="*/ 18 w 70"/>
                  <a:gd name="T31" fmla="*/ 26 h 138"/>
                  <a:gd name="T32" fmla="*/ 22 w 70"/>
                  <a:gd name="T33" fmla="*/ 28 h 138"/>
                  <a:gd name="T34" fmla="*/ 16 w 70"/>
                  <a:gd name="T35" fmla="*/ 34 h 138"/>
                  <a:gd name="T36" fmla="*/ 6 w 70"/>
                  <a:gd name="T37" fmla="*/ 34 h 138"/>
                  <a:gd name="T38" fmla="*/ 8 w 70"/>
                  <a:gd name="T39" fmla="*/ 40 h 138"/>
                  <a:gd name="T40" fmla="*/ 14 w 70"/>
                  <a:gd name="T41" fmla="*/ 62 h 138"/>
                  <a:gd name="T42" fmla="*/ 26 w 70"/>
                  <a:gd name="T43" fmla="*/ 64 h 138"/>
                  <a:gd name="T44" fmla="*/ 28 w 70"/>
                  <a:gd name="T45" fmla="*/ 70 h 138"/>
                  <a:gd name="T46" fmla="*/ 32 w 70"/>
                  <a:gd name="T47" fmla="*/ 78 h 138"/>
                  <a:gd name="T48" fmla="*/ 32 w 70"/>
                  <a:gd name="T49" fmla="*/ 80 h 138"/>
                  <a:gd name="T50" fmla="*/ 32 w 70"/>
                  <a:gd name="T51" fmla="*/ 84 h 138"/>
                  <a:gd name="T52" fmla="*/ 32 w 70"/>
                  <a:gd name="T53" fmla="*/ 90 h 138"/>
                  <a:gd name="T54" fmla="*/ 24 w 70"/>
                  <a:gd name="T55" fmla="*/ 106 h 138"/>
                  <a:gd name="T56" fmla="*/ 24 w 70"/>
                  <a:gd name="T57" fmla="*/ 120 h 138"/>
                  <a:gd name="T58" fmla="*/ 26 w 70"/>
                  <a:gd name="T59" fmla="*/ 128 h 138"/>
                  <a:gd name="T60" fmla="*/ 34 w 70"/>
                  <a:gd name="T61" fmla="*/ 134 h 138"/>
                  <a:gd name="T62" fmla="*/ 40 w 70"/>
                  <a:gd name="T63" fmla="*/ 138 h 138"/>
                  <a:gd name="T64" fmla="*/ 44 w 70"/>
                  <a:gd name="T65" fmla="*/ 134 h 138"/>
                  <a:gd name="T66" fmla="*/ 50 w 70"/>
                  <a:gd name="T67" fmla="*/ 134 h 138"/>
                  <a:gd name="T68" fmla="*/ 50 w 70"/>
                  <a:gd name="T69" fmla="*/ 128 h 138"/>
                  <a:gd name="T70" fmla="*/ 54 w 70"/>
                  <a:gd name="T71" fmla="*/ 126 h 138"/>
                  <a:gd name="T72" fmla="*/ 62 w 70"/>
                  <a:gd name="T73" fmla="*/ 126 h 138"/>
                  <a:gd name="T74" fmla="*/ 62 w 70"/>
                  <a:gd name="T75" fmla="*/ 118 h 138"/>
                  <a:gd name="T76" fmla="*/ 62 w 70"/>
                  <a:gd name="T77" fmla="*/ 100 h 138"/>
                  <a:gd name="T78" fmla="*/ 58 w 70"/>
                  <a:gd name="T79" fmla="*/ 92 h 138"/>
                  <a:gd name="T80" fmla="*/ 58 w 70"/>
                  <a:gd name="T81" fmla="*/ 74 h 138"/>
                  <a:gd name="T82" fmla="*/ 58 w 70"/>
                  <a:gd name="T83" fmla="*/ 72 h 138"/>
                  <a:gd name="T84" fmla="*/ 66 w 70"/>
                  <a:gd name="T85" fmla="*/ 64 h 138"/>
                  <a:gd name="T86" fmla="*/ 70 w 70"/>
                  <a:gd name="T87" fmla="*/ 46 h 138"/>
                  <a:gd name="T88" fmla="*/ 70 w 70"/>
                  <a:gd name="T89" fmla="*/ 4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0" h="138">
                    <a:moveTo>
                      <a:pt x="70" y="46"/>
                    </a:moveTo>
                    <a:lnTo>
                      <a:pt x="70" y="46"/>
                    </a:lnTo>
                    <a:lnTo>
                      <a:pt x="70" y="38"/>
                    </a:lnTo>
                    <a:lnTo>
                      <a:pt x="70" y="36"/>
                    </a:lnTo>
                    <a:lnTo>
                      <a:pt x="70" y="34"/>
                    </a:lnTo>
                    <a:lnTo>
                      <a:pt x="66" y="34"/>
                    </a:lnTo>
                    <a:lnTo>
                      <a:pt x="62" y="34"/>
                    </a:lnTo>
                    <a:lnTo>
                      <a:pt x="58" y="26"/>
                    </a:lnTo>
                    <a:lnTo>
                      <a:pt x="52" y="28"/>
                    </a:lnTo>
                    <a:lnTo>
                      <a:pt x="50" y="28"/>
                    </a:lnTo>
                    <a:lnTo>
                      <a:pt x="50" y="38"/>
                    </a:lnTo>
                    <a:lnTo>
                      <a:pt x="48" y="38"/>
                    </a:lnTo>
                    <a:lnTo>
                      <a:pt x="44" y="36"/>
                    </a:lnTo>
                    <a:lnTo>
                      <a:pt x="42" y="38"/>
                    </a:lnTo>
                    <a:lnTo>
                      <a:pt x="48" y="26"/>
                    </a:lnTo>
                    <a:lnTo>
                      <a:pt x="50" y="12"/>
                    </a:lnTo>
                    <a:lnTo>
                      <a:pt x="44" y="12"/>
                    </a:lnTo>
                    <a:lnTo>
                      <a:pt x="42" y="12"/>
                    </a:lnTo>
                    <a:lnTo>
                      <a:pt x="42" y="8"/>
                    </a:lnTo>
                    <a:lnTo>
                      <a:pt x="34" y="8"/>
                    </a:lnTo>
                    <a:lnTo>
                      <a:pt x="34" y="2"/>
                    </a:lnTo>
                    <a:lnTo>
                      <a:pt x="32" y="0"/>
                    </a:lnTo>
                    <a:lnTo>
                      <a:pt x="26" y="0"/>
                    </a:lnTo>
                    <a:lnTo>
                      <a:pt x="26" y="4"/>
                    </a:lnTo>
                    <a:lnTo>
                      <a:pt x="24" y="8"/>
                    </a:lnTo>
                    <a:lnTo>
                      <a:pt x="16" y="10"/>
                    </a:lnTo>
                    <a:lnTo>
                      <a:pt x="10" y="12"/>
                    </a:lnTo>
                    <a:lnTo>
                      <a:pt x="10" y="16"/>
                    </a:lnTo>
                    <a:lnTo>
                      <a:pt x="14" y="18"/>
                    </a:lnTo>
                    <a:lnTo>
                      <a:pt x="16" y="20"/>
                    </a:lnTo>
                    <a:lnTo>
                      <a:pt x="16" y="26"/>
                    </a:lnTo>
                    <a:lnTo>
                      <a:pt x="18" y="26"/>
                    </a:lnTo>
                    <a:lnTo>
                      <a:pt x="22" y="26"/>
                    </a:lnTo>
                    <a:lnTo>
                      <a:pt x="22" y="28"/>
                    </a:lnTo>
                    <a:lnTo>
                      <a:pt x="18" y="30"/>
                    </a:lnTo>
                    <a:lnTo>
                      <a:pt x="16" y="34"/>
                    </a:lnTo>
                    <a:lnTo>
                      <a:pt x="8" y="34"/>
                    </a:lnTo>
                    <a:lnTo>
                      <a:pt x="6" y="34"/>
                    </a:lnTo>
                    <a:lnTo>
                      <a:pt x="6" y="36"/>
                    </a:lnTo>
                    <a:lnTo>
                      <a:pt x="8" y="40"/>
                    </a:lnTo>
                    <a:lnTo>
                      <a:pt x="0" y="44"/>
                    </a:lnTo>
                    <a:lnTo>
                      <a:pt x="14" y="62"/>
                    </a:lnTo>
                    <a:lnTo>
                      <a:pt x="18" y="64"/>
                    </a:lnTo>
                    <a:lnTo>
                      <a:pt x="26" y="64"/>
                    </a:lnTo>
                    <a:lnTo>
                      <a:pt x="28" y="66"/>
                    </a:lnTo>
                    <a:lnTo>
                      <a:pt x="28" y="70"/>
                    </a:lnTo>
                    <a:lnTo>
                      <a:pt x="24" y="74"/>
                    </a:lnTo>
                    <a:lnTo>
                      <a:pt x="32" y="78"/>
                    </a:lnTo>
                    <a:lnTo>
                      <a:pt x="34" y="78"/>
                    </a:lnTo>
                    <a:lnTo>
                      <a:pt x="32" y="80"/>
                    </a:lnTo>
                    <a:lnTo>
                      <a:pt x="32" y="82"/>
                    </a:lnTo>
                    <a:lnTo>
                      <a:pt x="32" y="84"/>
                    </a:lnTo>
                    <a:lnTo>
                      <a:pt x="34" y="88"/>
                    </a:lnTo>
                    <a:lnTo>
                      <a:pt x="32" y="90"/>
                    </a:lnTo>
                    <a:lnTo>
                      <a:pt x="24" y="96"/>
                    </a:lnTo>
                    <a:lnTo>
                      <a:pt x="24" y="106"/>
                    </a:lnTo>
                    <a:lnTo>
                      <a:pt x="24" y="118"/>
                    </a:lnTo>
                    <a:lnTo>
                      <a:pt x="24" y="120"/>
                    </a:lnTo>
                    <a:lnTo>
                      <a:pt x="24" y="124"/>
                    </a:lnTo>
                    <a:lnTo>
                      <a:pt x="26" y="128"/>
                    </a:lnTo>
                    <a:lnTo>
                      <a:pt x="32" y="132"/>
                    </a:lnTo>
                    <a:lnTo>
                      <a:pt x="34" y="134"/>
                    </a:lnTo>
                    <a:lnTo>
                      <a:pt x="36" y="136"/>
                    </a:lnTo>
                    <a:lnTo>
                      <a:pt x="40" y="138"/>
                    </a:lnTo>
                    <a:lnTo>
                      <a:pt x="44" y="136"/>
                    </a:lnTo>
                    <a:lnTo>
                      <a:pt x="44" y="134"/>
                    </a:lnTo>
                    <a:lnTo>
                      <a:pt x="48" y="134"/>
                    </a:lnTo>
                    <a:lnTo>
                      <a:pt x="50" y="134"/>
                    </a:lnTo>
                    <a:lnTo>
                      <a:pt x="50" y="132"/>
                    </a:lnTo>
                    <a:lnTo>
                      <a:pt x="50" y="128"/>
                    </a:lnTo>
                    <a:lnTo>
                      <a:pt x="52" y="128"/>
                    </a:lnTo>
                    <a:lnTo>
                      <a:pt x="54" y="126"/>
                    </a:lnTo>
                    <a:lnTo>
                      <a:pt x="58" y="126"/>
                    </a:lnTo>
                    <a:lnTo>
                      <a:pt x="62" y="126"/>
                    </a:lnTo>
                    <a:lnTo>
                      <a:pt x="66" y="126"/>
                    </a:lnTo>
                    <a:lnTo>
                      <a:pt x="62" y="118"/>
                    </a:lnTo>
                    <a:lnTo>
                      <a:pt x="60" y="106"/>
                    </a:lnTo>
                    <a:lnTo>
                      <a:pt x="62" y="100"/>
                    </a:lnTo>
                    <a:lnTo>
                      <a:pt x="60" y="96"/>
                    </a:lnTo>
                    <a:lnTo>
                      <a:pt x="58" y="92"/>
                    </a:lnTo>
                    <a:lnTo>
                      <a:pt x="58" y="82"/>
                    </a:lnTo>
                    <a:lnTo>
                      <a:pt x="58" y="74"/>
                    </a:lnTo>
                    <a:lnTo>
                      <a:pt x="54" y="72"/>
                    </a:lnTo>
                    <a:lnTo>
                      <a:pt x="58" y="72"/>
                    </a:lnTo>
                    <a:lnTo>
                      <a:pt x="60" y="66"/>
                    </a:lnTo>
                    <a:lnTo>
                      <a:pt x="66" y="64"/>
                    </a:lnTo>
                    <a:lnTo>
                      <a:pt x="66" y="54"/>
                    </a:lnTo>
                    <a:lnTo>
                      <a:pt x="70" y="46"/>
                    </a:lnTo>
                    <a:lnTo>
                      <a:pt x="70" y="46"/>
                    </a:lnTo>
                    <a:lnTo>
                      <a:pt x="70" y="4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1" name="Freeform 1751"/>
              <p:cNvSpPr>
                <a:spLocks/>
              </p:cNvSpPr>
              <p:nvPr/>
            </p:nvSpPr>
            <p:spPr bwMode="auto">
              <a:xfrm>
                <a:off x="7019925" y="3927475"/>
                <a:ext cx="101600" cy="120650"/>
              </a:xfrm>
              <a:custGeom>
                <a:avLst/>
                <a:gdLst>
                  <a:gd name="T0" fmla="*/ 58 w 64"/>
                  <a:gd name="T1" fmla="*/ 44 h 76"/>
                  <a:gd name="T2" fmla="*/ 64 w 64"/>
                  <a:gd name="T3" fmla="*/ 44 h 76"/>
                  <a:gd name="T4" fmla="*/ 64 w 64"/>
                  <a:gd name="T5" fmla="*/ 46 h 76"/>
                  <a:gd name="T6" fmla="*/ 58 w 64"/>
                  <a:gd name="T7" fmla="*/ 48 h 76"/>
                  <a:gd name="T8" fmla="*/ 52 w 64"/>
                  <a:gd name="T9" fmla="*/ 48 h 76"/>
                  <a:gd name="T10" fmla="*/ 52 w 64"/>
                  <a:gd name="T11" fmla="*/ 54 h 76"/>
                  <a:gd name="T12" fmla="*/ 50 w 64"/>
                  <a:gd name="T13" fmla="*/ 58 h 76"/>
                  <a:gd name="T14" fmla="*/ 50 w 64"/>
                  <a:gd name="T15" fmla="*/ 64 h 76"/>
                  <a:gd name="T16" fmla="*/ 46 w 64"/>
                  <a:gd name="T17" fmla="*/ 66 h 76"/>
                  <a:gd name="T18" fmla="*/ 42 w 64"/>
                  <a:gd name="T19" fmla="*/ 70 h 76"/>
                  <a:gd name="T20" fmla="*/ 42 w 64"/>
                  <a:gd name="T21" fmla="*/ 72 h 76"/>
                  <a:gd name="T22" fmla="*/ 40 w 64"/>
                  <a:gd name="T23" fmla="*/ 74 h 76"/>
                  <a:gd name="T24" fmla="*/ 38 w 64"/>
                  <a:gd name="T25" fmla="*/ 74 h 76"/>
                  <a:gd name="T26" fmla="*/ 34 w 64"/>
                  <a:gd name="T27" fmla="*/ 74 h 76"/>
                  <a:gd name="T28" fmla="*/ 32 w 64"/>
                  <a:gd name="T29" fmla="*/ 76 h 76"/>
                  <a:gd name="T30" fmla="*/ 26 w 64"/>
                  <a:gd name="T31" fmla="*/ 76 h 76"/>
                  <a:gd name="T32" fmla="*/ 22 w 64"/>
                  <a:gd name="T33" fmla="*/ 72 h 76"/>
                  <a:gd name="T34" fmla="*/ 14 w 64"/>
                  <a:gd name="T35" fmla="*/ 66 h 76"/>
                  <a:gd name="T36" fmla="*/ 0 w 64"/>
                  <a:gd name="T37" fmla="*/ 52 h 76"/>
                  <a:gd name="T38" fmla="*/ 4 w 64"/>
                  <a:gd name="T39" fmla="*/ 48 h 76"/>
                  <a:gd name="T40" fmla="*/ 6 w 64"/>
                  <a:gd name="T41" fmla="*/ 46 h 76"/>
                  <a:gd name="T42" fmla="*/ 4 w 64"/>
                  <a:gd name="T43" fmla="*/ 46 h 76"/>
                  <a:gd name="T44" fmla="*/ 6 w 64"/>
                  <a:gd name="T45" fmla="*/ 42 h 76"/>
                  <a:gd name="T46" fmla="*/ 8 w 64"/>
                  <a:gd name="T47" fmla="*/ 36 h 76"/>
                  <a:gd name="T48" fmla="*/ 14 w 64"/>
                  <a:gd name="T49" fmla="*/ 30 h 76"/>
                  <a:gd name="T50" fmla="*/ 32 w 64"/>
                  <a:gd name="T51" fmla="*/ 30 h 76"/>
                  <a:gd name="T52" fmla="*/ 30 w 64"/>
                  <a:gd name="T53" fmla="*/ 28 h 76"/>
                  <a:gd name="T54" fmla="*/ 26 w 64"/>
                  <a:gd name="T55" fmla="*/ 24 h 76"/>
                  <a:gd name="T56" fmla="*/ 22 w 64"/>
                  <a:gd name="T57" fmla="*/ 18 h 76"/>
                  <a:gd name="T58" fmla="*/ 20 w 64"/>
                  <a:gd name="T59" fmla="*/ 12 h 76"/>
                  <a:gd name="T60" fmla="*/ 20 w 64"/>
                  <a:gd name="T61" fmla="*/ 8 h 76"/>
                  <a:gd name="T62" fmla="*/ 24 w 64"/>
                  <a:gd name="T63" fmla="*/ 8 h 76"/>
                  <a:gd name="T64" fmla="*/ 26 w 64"/>
                  <a:gd name="T65" fmla="*/ 0 h 76"/>
                  <a:gd name="T66" fmla="*/ 52 w 64"/>
                  <a:gd name="T67" fmla="*/ 0 h 76"/>
                  <a:gd name="T68" fmla="*/ 52 w 64"/>
                  <a:gd name="T69" fmla="*/ 42 h 76"/>
                  <a:gd name="T70" fmla="*/ 60 w 64"/>
                  <a:gd name="T71" fmla="*/ 42 h 76"/>
                  <a:gd name="T72" fmla="*/ 58 w 64"/>
                  <a:gd name="T73" fmla="*/ 44 h 76"/>
                  <a:gd name="T74" fmla="*/ 58 w 64"/>
                  <a:gd name="T75" fmla="*/ 44 h 76"/>
                  <a:gd name="T76" fmla="*/ 58 w 64"/>
                  <a:gd name="T77" fmla="*/ 4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4" h="76">
                    <a:moveTo>
                      <a:pt x="58" y="44"/>
                    </a:moveTo>
                    <a:lnTo>
                      <a:pt x="64" y="44"/>
                    </a:lnTo>
                    <a:lnTo>
                      <a:pt x="64" y="46"/>
                    </a:lnTo>
                    <a:lnTo>
                      <a:pt x="58" y="48"/>
                    </a:lnTo>
                    <a:lnTo>
                      <a:pt x="52" y="48"/>
                    </a:lnTo>
                    <a:lnTo>
                      <a:pt x="52" y="54"/>
                    </a:lnTo>
                    <a:lnTo>
                      <a:pt x="50" y="58"/>
                    </a:lnTo>
                    <a:lnTo>
                      <a:pt x="50" y="64"/>
                    </a:lnTo>
                    <a:lnTo>
                      <a:pt x="46" y="66"/>
                    </a:lnTo>
                    <a:lnTo>
                      <a:pt x="42" y="70"/>
                    </a:lnTo>
                    <a:lnTo>
                      <a:pt x="42" y="72"/>
                    </a:lnTo>
                    <a:lnTo>
                      <a:pt x="40" y="74"/>
                    </a:lnTo>
                    <a:lnTo>
                      <a:pt x="38" y="74"/>
                    </a:lnTo>
                    <a:lnTo>
                      <a:pt x="34" y="74"/>
                    </a:lnTo>
                    <a:lnTo>
                      <a:pt x="32" y="76"/>
                    </a:lnTo>
                    <a:lnTo>
                      <a:pt x="26" y="76"/>
                    </a:lnTo>
                    <a:lnTo>
                      <a:pt x="22" y="72"/>
                    </a:lnTo>
                    <a:lnTo>
                      <a:pt x="14" y="66"/>
                    </a:lnTo>
                    <a:lnTo>
                      <a:pt x="0" y="52"/>
                    </a:lnTo>
                    <a:lnTo>
                      <a:pt x="4" y="48"/>
                    </a:lnTo>
                    <a:lnTo>
                      <a:pt x="6" y="46"/>
                    </a:lnTo>
                    <a:lnTo>
                      <a:pt x="4" y="46"/>
                    </a:lnTo>
                    <a:lnTo>
                      <a:pt x="6" y="42"/>
                    </a:lnTo>
                    <a:lnTo>
                      <a:pt x="8" y="36"/>
                    </a:lnTo>
                    <a:lnTo>
                      <a:pt x="14" y="30"/>
                    </a:lnTo>
                    <a:lnTo>
                      <a:pt x="32" y="30"/>
                    </a:lnTo>
                    <a:lnTo>
                      <a:pt x="30" y="28"/>
                    </a:lnTo>
                    <a:lnTo>
                      <a:pt x="26" y="24"/>
                    </a:lnTo>
                    <a:lnTo>
                      <a:pt x="22" y="18"/>
                    </a:lnTo>
                    <a:lnTo>
                      <a:pt x="20" y="12"/>
                    </a:lnTo>
                    <a:lnTo>
                      <a:pt x="20" y="8"/>
                    </a:lnTo>
                    <a:lnTo>
                      <a:pt x="24" y="8"/>
                    </a:lnTo>
                    <a:lnTo>
                      <a:pt x="26" y="0"/>
                    </a:lnTo>
                    <a:lnTo>
                      <a:pt x="52" y="0"/>
                    </a:lnTo>
                    <a:lnTo>
                      <a:pt x="52" y="42"/>
                    </a:lnTo>
                    <a:lnTo>
                      <a:pt x="60" y="42"/>
                    </a:lnTo>
                    <a:lnTo>
                      <a:pt x="58" y="44"/>
                    </a:lnTo>
                    <a:lnTo>
                      <a:pt x="58" y="44"/>
                    </a:lnTo>
                    <a:lnTo>
                      <a:pt x="58" y="4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2" name="Freeform 1752"/>
              <p:cNvSpPr>
                <a:spLocks noEditPoints="1"/>
              </p:cNvSpPr>
              <p:nvPr/>
            </p:nvSpPr>
            <p:spPr bwMode="auto">
              <a:xfrm>
                <a:off x="7493000" y="1492250"/>
                <a:ext cx="1387475" cy="1069975"/>
              </a:xfrm>
              <a:custGeom>
                <a:avLst/>
                <a:gdLst>
                  <a:gd name="T0" fmla="*/ 174 w 874"/>
                  <a:gd name="T1" fmla="*/ 68 h 674"/>
                  <a:gd name="T2" fmla="*/ 72 w 874"/>
                  <a:gd name="T3" fmla="*/ 112 h 674"/>
                  <a:gd name="T4" fmla="*/ 118 w 874"/>
                  <a:gd name="T5" fmla="*/ 138 h 674"/>
                  <a:gd name="T6" fmla="*/ 20 w 874"/>
                  <a:gd name="T7" fmla="*/ 188 h 674"/>
                  <a:gd name="T8" fmla="*/ 28 w 874"/>
                  <a:gd name="T9" fmla="*/ 212 h 674"/>
                  <a:gd name="T10" fmla="*/ 76 w 874"/>
                  <a:gd name="T11" fmla="*/ 238 h 674"/>
                  <a:gd name="T12" fmla="*/ 144 w 874"/>
                  <a:gd name="T13" fmla="*/ 230 h 674"/>
                  <a:gd name="T14" fmla="*/ 230 w 874"/>
                  <a:gd name="T15" fmla="*/ 290 h 674"/>
                  <a:gd name="T16" fmla="*/ 246 w 874"/>
                  <a:gd name="T17" fmla="*/ 340 h 674"/>
                  <a:gd name="T18" fmla="*/ 294 w 874"/>
                  <a:gd name="T19" fmla="*/ 368 h 674"/>
                  <a:gd name="T20" fmla="*/ 300 w 874"/>
                  <a:gd name="T21" fmla="*/ 396 h 674"/>
                  <a:gd name="T22" fmla="*/ 250 w 874"/>
                  <a:gd name="T23" fmla="*/ 432 h 674"/>
                  <a:gd name="T24" fmla="*/ 302 w 874"/>
                  <a:gd name="T25" fmla="*/ 410 h 674"/>
                  <a:gd name="T26" fmla="*/ 284 w 874"/>
                  <a:gd name="T27" fmla="*/ 464 h 674"/>
                  <a:gd name="T28" fmla="*/ 280 w 874"/>
                  <a:gd name="T29" fmla="*/ 504 h 674"/>
                  <a:gd name="T30" fmla="*/ 294 w 874"/>
                  <a:gd name="T31" fmla="*/ 556 h 674"/>
                  <a:gd name="T32" fmla="*/ 310 w 874"/>
                  <a:gd name="T33" fmla="*/ 586 h 674"/>
                  <a:gd name="T34" fmla="*/ 344 w 874"/>
                  <a:gd name="T35" fmla="*/ 632 h 674"/>
                  <a:gd name="T36" fmla="*/ 384 w 874"/>
                  <a:gd name="T37" fmla="*/ 650 h 674"/>
                  <a:gd name="T38" fmla="*/ 430 w 874"/>
                  <a:gd name="T39" fmla="*/ 658 h 674"/>
                  <a:gd name="T40" fmla="*/ 436 w 874"/>
                  <a:gd name="T41" fmla="*/ 614 h 674"/>
                  <a:gd name="T42" fmla="*/ 458 w 874"/>
                  <a:gd name="T43" fmla="*/ 568 h 674"/>
                  <a:gd name="T44" fmla="*/ 518 w 874"/>
                  <a:gd name="T45" fmla="*/ 522 h 674"/>
                  <a:gd name="T46" fmla="*/ 590 w 874"/>
                  <a:gd name="T47" fmla="*/ 466 h 674"/>
                  <a:gd name="T48" fmla="*/ 680 w 874"/>
                  <a:gd name="T49" fmla="*/ 438 h 674"/>
                  <a:gd name="T50" fmla="*/ 712 w 874"/>
                  <a:gd name="T51" fmla="*/ 404 h 674"/>
                  <a:gd name="T52" fmla="*/ 668 w 874"/>
                  <a:gd name="T53" fmla="*/ 382 h 674"/>
                  <a:gd name="T54" fmla="*/ 702 w 874"/>
                  <a:gd name="T55" fmla="*/ 376 h 674"/>
                  <a:gd name="T56" fmla="*/ 732 w 874"/>
                  <a:gd name="T57" fmla="*/ 372 h 674"/>
                  <a:gd name="T58" fmla="*/ 740 w 874"/>
                  <a:gd name="T59" fmla="*/ 338 h 674"/>
                  <a:gd name="T60" fmla="*/ 744 w 874"/>
                  <a:gd name="T61" fmla="*/ 304 h 674"/>
                  <a:gd name="T62" fmla="*/ 740 w 874"/>
                  <a:gd name="T63" fmla="*/ 286 h 674"/>
                  <a:gd name="T64" fmla="*/ 744 w 874"/>
                  <a:gd name="T65" fmla="*/ 264 h 674"/>
                  <a:gd name="T66" fmla="*/ 740 w 874"/>
                  <a:gd name="T67" fmla="*/ 236 h 674"/>
                  <a:gd name="T68" fmla="*/ 774 w 874"/>
                  <a:gd name="T69" fmla="*/ 196 h 674"/>
                  <a:gd name="T70" fmla="*/ 794 w 874"/>
                  <a:gd name="T71" fmla="*/ 142 h 674"/>
                  <a:gd name="T72" fmla="*/ 818 w 874"/>
                  <a:gd name="T73" fmla="*/ 114 h 674"/>
                  <a:gd name="T74" fmla="*/ 862 w 874"/>
                  <a:gd name="T75" fmla="*/ 84 h 674"/>
                  <a:gd name="T76" fmla="*/ 726 w 874"/>
                  <a:gd name="T77" fmla="*/ 92 h 674"/>
                  <a:gd name="T78" fmla="*/ 700 w 874"/>
                  <a:gd name="T79" fmla="*/ 74 h 674"/>
                  <a:gd name="T80" fmla="*/ 626 w 874"/>
                  <a:gd name="T81" fmla="*/ 52 h 674"/>
                  <a:gd name="T82" fmla="*/ 700 w 874"/>
                  <a:gd name="T83" fmla="*/ 20 h 674"/>
                  <a:gd name="T84" fmla="*/ 580 w 874"/>
                  <a:gd name="T85" fmla="*/ 0 h 674"/>
                  <a:gd name="T86" fmla="*/ 468 w 874"/>
                  <a:gd name="T87" fmla="*/ 22 h 674"/>
                  <a:gd name="T88" fmla="*/ 414 w 874"/>
                  <a:gd name="T89" fmla="*/ 28 h 674"/>
                  <a:gd name="T90" fmla="*/ 392 w 874"/>
                  <a:gd name="T91" fmla="*/ 78 h 674"/>
                  <a:gd name="T92" fmla="*/ 410 w 874"/>
                  <a:gd name="T93" fmla="*/ 668 h 674"/>
                  <a:gd name="T94" fmla="*/ 412 w 874"/>
                  <a:gd name="T95" fmla="*/ 84 h 674"/>
                  <a:gd name="T96" fmla="*/ 566 w 874"/>
                  <a:gd name="T97" fmla="*/ 70 h 674"/>
                  <a:gd name="T98" fmla="*/ 294 w 874"/>
                  <a:gd name="T99" fmla="*/ 478 h 674"/>
                  <a:gd name="T100" fmla="*/ 662 w 874"/>
                  <a:gd name="T101" fmla="*/ 404 h 674"/>
                  <a:gd name="T102" fmla="*/ 268 w 874"/>
                  <a:gd name="T103" fmla="*/ 372 h 674"/>
                  <a:gd name="T104" fmla="*/ 712 w 874"/>
                  <a:gd name="T105" fmla="*/ 338 h 674"/>
                  <a:gd name="T106" fmla="*/ 698 w 874"/>
                  <a:gd name="T107" fmla="*/ 330 h 674"/>
                  <a:gd name="T108" fmla="*/ 676 w 874"/>
                  <a:gd name="T109" fmla="*/ 336 h 674"/>
                  <a:gd name="T110" fmla="*/ 698 w 874"/>
                  <a:gd name="T111" fmla="*/ 314 h 674"/>
                  <a:gd name="T112" fmla="*/ 762 w 874"/>
                  <a:gd name="T113" fmla="*/ 278 h 674"/>
                  <a:gd name="T114" fmla="*/ 784 w 874"/>
                  <a:gd name="T115" fmla="*/ 250 h 674"/>
                  <a:gd name="T116" fmla="*/ 774 w 874"/>
                  <a:gd name="T117" fmla="*/ 228 h 674"/>
                  <a:gd name="T118" fmla="*/ 764 w 874"/>
                  <a:gd name="T119" fmla="*/ 58 h 674"/>
                  <a:gd name="T120" fmla="*/ 436 w 874"/>
                  <a:gd name="T121" fmla="*/ 42 h 674"/>
                  <a:gd name="T122" fmla="*/ 610 w 874"/>
                  <a:gd name="T123" fmla="*/ 22 h 674"/>
                  <a:gd name="T124" fmla="*/ 564 w 874"/>
                  <a:gd name="T125" fmla="*/ 3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74" h="674">
                    <a:moveTo>
                      <a:pt x="320" y="84"/>
                    </a:moveTo>
                    <a:lnTo>
                      <a:pt x="320" y="84"/>
                    </a:lnTo>
                    <a:lnTo>
                      <a:pt x="282" y="68"/>
                    </a:lnTo>
                    <a:lnTo>
                      <a:pt x="268" y="84"/>
                    </a:lnTo>
                    <a:lnTo>
                      <a:pt x="266" y="66"/>
                    </a:lnTo>
                    <a:lnTo>
                      <a:pt x="264" y="52"/>
                    </a:lnTo>
                    <a:lnTo>
                      <a:pt x="246" y="56"/>
                    </a:lnTo>
                    <a:lnTo>
                      <a:pt x="246" y="60"/>
                    </a:lnTo>
                    <a:lnTo>
                      <a:pt x="244" y="60"/>
                    </a:lnTo>
                    <a:lnTo>
                      <a:pt x="240" y="56"/>
                    </a:lnTo>
                    <a:lnTo>
                      <a:pt x="236" y="56"/>
                    </a:lnTo>
                    <a:lnTo>
                      <a:pt x="236" y="58"/>
                    </a:lnTo>
                    <a:lnTo>
                      <a:pt x="232" y="60"/>
                    </a:lnTo>
                    <a:lnTo>
                      <a:pt x="230" y="60"/>
                    </a:lnTo>
                    <a:lnTo>
                      <a:pt x="226" y="58"/>
                    </a:lnTo>
                    <a:lnTo>
                      <a:pt x="218" y="56"/>
                    </a:lnTo>
                    <a:lnTo>
                      <a:pt x="196" y="60"/>
                    </a:lnTo>
                    <a:lnTo>
                      <a:pt x="174" y="68"/>
                    </a:lnTo>
                    <a:lnTo>
                      <a:pt x="180" y="84"/>
                    </a:lnTo>
                    <a:lnTo>
                      <a:pt x="174" y="76"/>
                    </a:lnTo>
                    <a:lnTo>
                      <a:pt x="166" y="68"/>
                    </a:lnTo>
                    <a:lnTo>
                      <a:pt x="164" y="68"/>
                    </a:lnTo>
                    <a:lnTo>
                      <a:pt x="158" y="68"/>
                    </a:lnTo>
                    <a:lnTo>
                      <a:pt x="148" y="88"/>
                    </a:lnTo>
                    <a:lnTo>
                      <a:pt x="154" y="92"/>
                    </a:lnTo>
                    <a:lnTo>
                      <a:pt x="156" y="94"/>
                    </a:lnTo>
                    <a:lnTo>
                      <a:pt x="146" y="92"/>
                    </a:lnTo>
                    <a:lnTo>
                      <a:pt x="138" y="88"/>
                    </a:lnTo>
                    <a:lnTo>
                      <a:pt x="132" y="88"/>
                    </a:lnTo>
                    <a:lnTo>
                      <a:pt x="126" y="92"/>
                    </a:lnTo>
                    <a:lnTo>
                      <a:pt x="112" y="96"/>
                    </a:lnTo>
                    <a:lnTo>
                      <a:pt x="96" y="102"/>
                    </a:lnTo>
                    <a:lnTo>
                      <a:pt x="84" y="104"/>
                    </a:lnTo>
                    <a:lnTo>
                      <a:pt x="78" y="104"/>
                    </a:lnTo>
                    <a:lnTo>
                      <a:pt x="74" y="110"/>
                    </a:lnTo>
                    <a:lnTo>
                      <a:pt x="72" y="112"/>
                    </a:lnTo>
                    <a:lnTo>
                      <a:pt x="72" y="118"/>
                    </a:lnTo>
                    <a:lnTo>
                      <a:pt x="68" y="118"/>
                    </a:lnTo>
                    <a:lnTo>
                      <a:pt x="68" y="120"/>
                    </a:lnTo>
                    <a:lnTo>
                      <a:pt x="72" y="124"/>
                    </a:lnTo>
                    <a:lnTo>
                      <a:pt x="76" y="124"/>
                    </a:lnTo>
                    <a:lnTo>
                      <a:pt x="78" y="122"/>
                    </a:lnTo>
                    <a:lnTo>
                      <a:pt x="84" y="120"/>
                    </a:lnTo>
                    <a:lnTo>
                      <a:pt x="86" y="120"/>
                    </a:lnTo>
                    <a:lnTo>
                      <a:pt x="90" y="122"/>
                    </a:lnTo>
                    <a:lnTo>
                      <a:pt x="92" y="124"/>
                    </a:lnTo>
                    <a:lnTo>
                      <a:pt x="96" y="124"/>
                    </a:lnTo>
                    <a:lnTo>
                      <a:pt x="104" y="122"/>
                    </a:lnTo>
                    <a:lnTo>
                      <a:pt x="120" y="120"/>
                    </a:lnTo>
                    <a:lnTo>
                      <a:pt x="114" y="124"/>
                    </a:lnTo>
                    <a:lnTo>
                      <a:pt x="120" y="124"/>
                    </a:lnTo>
                    <a:lnTo>
                      <a:pt x="120" y="128"/>
                    </a:lnTo>
                    <a:lnTo>
                      <a:pt x="114" y="136"/>
                    </a:lnTo>
                    <a:lnTo>
                      <a:pt x="118" y="138"/>
                    </a:lnTo>
                    <a:lnTo>
                      <a:pt x="118" y="140"/>
                    </a:lnTo>
                    <a:lnTo>
                      <a:pt x="118" y="142"/>
                    </a:lnTo>
                    <a:lnTo>
                      <a:pt x="114" y="146"/>
                    </a:lnTo>
                    <a:lnTo>
                      <a:pt x="108" y="150"/>
                    </a:lnTo>
                    <a:lnTo>
                      <a:pt x="94" y="158"/>
                    </a:lnTo>
                    <a:lnTo>
                      <a:pt x="82" y="156"/>
                    </a:lnTo>
                    <a:lnTo>
                      <a:pt x="66" y="156"/>
                    </a:lnTo>
                    <a:lnTo>
                      <a:pt x="56" y="160"/>
                    </a:lnTo>
                    <a:lnTo>
                      <a:pt x="50" y="160"/>
                    </a:lnTo>
                    <a:lnTo>
                      <a:pt x="44" y="160"/>
                    </a:lnTo>
                    <a:lnTo>
                      <a:pt x="8" y="164"/>
                    </a:lnTo>
                    <a:lnTo>
                      <a:pt x="4" y="168"/>
                    </a:lnTo>
                    <a:lnTo>
                      <a:pt x="2" y="170"/>
                    </a:lnTo>
                    <a:lnTo>
                      <a:pt x="4" y="178"/>
                    </a:lnTo>
                    <a:lnTo>
                      <a:pt x="8" y="184"/>
                    </a:lnTo>
                    <a:lnTo>
                      <a:pt x="10" y="186"/>
                    </a:lnTo>
                    <a:lnTo>
                      <a:pt x="12" y="186"/>
                    </a:lnTo>
                    <a:lnTo>
                      <a:pt x="20" y="188"/>
                    </a:lnTo>
                    <a:lnTo>
                      <a:pt x="26" y="196"/>
                    </a:lnTo>
                    <a:lnTo>
                      <a:pt x="32" y="196"/>
                    </a:lnTo>
                    <a:lnTo>
                      <a:pt x="44" y="196"/>
                    </a:lnTo>
                    <a:lnTo>
                      <a:pt x="46" y="188"/>
                    </a:lnTo>
                    <a:lnTo>
                      <a:pt x="50" y="196"/>
                    </a:lnTo>
                    <a:lnTo>
                      <a:pt x="62" y="200"/>
                    </a:lnTo>
                    <a:lnTo>
                      <a:pt x="72" y="196"/>
                    </a:lnTo>
                    <a:lnTo>
                      <a:pt x="94" y="196"/>
                    </a:lnTo>
                    <a:lnTo>
                      <a:pt x="92" y="204"/>
                    </a:lnTo>
                    <a:lnTo>
                      <a:pt x="64" y="202"/>
                    </a:lnTo>
                    <a:lnTo>
                      <a:pt x="54" y="204"/>
                    </a:lnTo>
                    <a:lnTo>
                      <a:pt x="40" y="206"/>
                    </a:lnTo>
                    <a:lnTo>
                      <a:pt x="36" y="212"/>
                    </a:lnTo>
                    <a:lnTo>
                      <a:pt x="38" y="212"/>
                    </a:lnTo>
                    <a:lnTo>
                      <a:pt x="40" y="212"/>
                    </a:lnTo>
                    <a:lnTo>
                      <a:pt x="40" y="214"/>
                    </a:lnTo>
                    <a:lnTo>
                      <a:pt x="32" y="212"/>
                    </a:lnTo>
                    <a:lnTo>
                      <a:pt x="28" y="212"/>
                    </a:lnTo>
                    <a:lnTo>
                      <a:pt x="26" y="210"/>
                    </a:lnTo>
                    <a:lnTo>
                      <a:pt x="18" y="210"/>
                    </a:lnTo>
                    <a:lnTo>
                      <a:pt x="10" y="212"/>
                    </a:lnTo>
                    <a:lnTo>
                      <a:pt x="12" y="214"/>
                    </a:lnTo>
                    <a:lnTo>
                      <a:pt x="14" y="220"/>
                    </a:lnTo>
                    <a:lnTo>
                      <a:pt x="14" y="222"/>
                    </a:lnTo>
                    <a:lnTo>
                      <a:pt x="22" y="222"/>
                    </a:lnTo>
                    <a:lnTo>
                      <a:pt x="30" y="224"/>
                    </a:lnTo>
                    <a:lnTo>
                      <a:pt x="36" y="228"/>
                    </a:lnTo>
                    <a:lnTo>
                      <a:pt x="36" y="230"/>
                    </a:lnTo>
                    <a:lnTo>
                      <a:pt x="30" y="230"/>
                    </a:lnTo>
                    <a:lnTo>
                      <a:pt x="38" y="238"/>
                    </a:lnTo>
                    <a:lnTo>
                      <a:pt x="50" y="242"/>
                    </a:lnTo>
                    <a:lnTo>
                      <a:pt x="62" y="246"/>
                    </a:lnTo>
                    <a:lnTo>
                      <a:pt x="64" y="242"/>
                    </a:lnTo>
                    <a:lnTo>
                      <a:pt x="64" y="238"/>
                    </a:lnTo>
                    <a:lnTo>
                      <a:pt x="64" y="230"/>
                    </a:lnTo>
                    <a:lnTo>
                      <a:pt x="76" y="238"/>
                    </a:lnTo>
                    <a:lnTo>
                      <a:pt x="76" y="236"/>
                    </a:lnTo>
                    <a:lnTo>
                      <a:pt x="78" y="230"/>
                    </a:lnTo>
                    <a:lnTo>
                      <a:pt x="86" y="230"/>
                    </a:lnTo>
                    <a:lnTo>
                      <a:pt x="92" y="230"/>
                    </a:lnTo>
                    <a:lnTo>
                      <a:pt x="94" y="236"/>
                    </a:lnTo>
                    <a:lnTo>
                      <a:pt x="94" y="238"/>
                    </a:lnTo>
                    <a:lnTo>
                      <a:pt x="94" y="240"/>
                    </a:lnTo>
                    <a:lnTo>
                      <a:pt x="100" y="240"/>
                    </a:lnTo>
                    <a:lnTo>
                      <a:pt x="102" y="238"/>
                    </a:lnTo>
                    <a:lnTo>
                      <a:pt x="102" y="232"/>
                    </a:lnTo>
                    <a:lnTo>
                      <a:pt x="112" y="236"/>
                    </a:lnTo>
                    <a:lnTo>
                      <a:pt x="118" y="236"/>
                    </a:lnTo>
                    <a:lnTo>
                      <a:pt x="126" y="232"/>
                    </a:lnTo>
                    <a:lnTo>
                      <a:pt x="130" y="228"/>
                    </a:lnTo>
                    <a:lnTo>
                      <a:pt x="132" y="228"/>
                    </a:lnTo>
                    <a:lnTo>
                      <a:pt x="132" y="230"/>
                    </a:lnTo>
                    <a:lnTo>
                      <a:pt x="132" y="236"/>
                    </a:lnTo>
                    <a:lnTo>
                      <a:pt x="144" y="230"/>
                    </a:lnTo>
                    <a:lnTo>
                      <a:pt x="174" y="238"/>
                    </a:lnTo>
                    <a:lnTo>
                      <a:pt x="180" y="242"/>
                    </a:lnTo>
                    <a:lnTo>
                      <a:pt x="182" y="248"/>
                    </a:lnTo>
                    <a:lnTo>
                      <a:pt x="192" y="248"/>
                    </a:lnTo>
                    <a:lnTo>
                      <a:pt x="194" y="248"/>
                    </a:lnTo>
                    <a:lnTo>
                      <a:pt x="200" y="248"/>
                    </a:lnTo>
                    <a:lnTo>
                      <a:pt x="200" y="250"/>
                    </a:lnTo>
                    <a:lnTo>
                      <a:pt x="202" y="256"/>
                    </a:lnTo>
                    <a:lnTo>
                      <a:pt x="202" y="264"/>
                    </a:lnTo>
                    <a:lnTo>
                      <a:pt x="212" y="266"/>
                    </a:lnTo>
                    <a:lnTo>
                      <a:pt x="218" y="272"/>
                    </a:lnTo>
                    <a:lnTo>
                      <a:pt x="222" y="278"/>
                    </a:lnTo>
                    <a:lnTo>
                      <a:pt x="232" y="278"/>
                    </a:lnTo>
                    <a:lnTo>
                      <a:pt x="232" y="282"/>
                    </a:lnTo>
                    <a:lnTo>
                      <a:pt x="236" y="284"/>
                    </a:lnTo>
                    <a:lnTo>
                      <a:pt x="230" y="284"/>
                    </a:lnTo>
                    <a:lnTo>
                      <a:pt x="230" y="286"/>
                    </a:lnTo>
                    <a:lnTo>
                      <a:pt x="230" y="290"/>
                    </a:lnTo>
                    <a:lnTo>
                      <a:pt x="230" y="292"/>
                    </a:lnTo>
                    <a:lnTo>
                      <a:pt x="220" y="296"/>
                    </a:lnTo>
                    <a:lnTo>
                      <a:pt x="228" y="296"/>
                    </a:lnTo>
                    <a:lnTo>
                      <a:pt x="236" y="294"/>
                    </a:lnTo>
                    <a:lnTo>
                      <a:pt x="238" y="304"/>
                    </a:lnTo>
                    <a:lnTo>
                      <a:pt x="244" y="304"/>
                    </a:lnTo>
                    <a:lnTo>
                      <a:pt x="244" y="306"/>
                    </a:lnTo>
                    <a:lnTo>
                      <a:pt x="244" y="310"/>
                    </a:lnTo>
                    <a:lnTo>
                      <a:pt x="240" y="310"/>
                    </a:lnTo>
                    <a:lnTo>
                      <a:pt x="240" y="312"/>
                    </a:lnTo>
                    <a:lnTo>
                      <a:pt x="248" y="318"/>
                    </a:lnTo>
                    <a:lnTo>
                      <a:pt x="248" y="320"/>
                    </a:lnTo>
                    <a:lnTo>
                      <a:pt x="248" y="324"/>
                    </a:lnTo>
                    <a:lnTo>
                      <a:pt x="254" y="324"/>
                    </a:lnTo>
                    <a:lnTo>
                      <a:pt x="254" y="330"/>
                    </a:lnTo>
                    <a:lnTo>
                      <a:pt x="254" y="336"/>
                    </a:lnTo>
                    <a:lnTo>
                      <a:pt x="244" y="338"/>
                    </a:lnTo>
                    <a:lnTo>
                      <a:pt x="246" y="340"/>
                    </a:lnTo>
                    <a:lnTo>
                      <a:pt x="246" y="346"/>
                    </a:lnTo>
                    <a:lnTo>
                      <a:pt x="240" y="348"/>
                    </a:lnTo>
                    <a:lnTo>
                      <a:pt x="240" y="350"/>
                    </a:lnTo>
                    <a:lnTo>
                      <a:pt x="240" y="354"/>
                    </a:lnTo>
                    <a:lnTo>
                      <a:pt x="246" y="356"/>
                    </a:lnTo>
                    <a:lnTo>
                      <a:pt x="240" y="360"/>
                    </a:lnTo>
                    <a:lnTo>
                      <a:pt x="238" y="364"/>
                    </a:lnTo>
                    <a:lnTo>
                      <a:pt x="240" y="366"/>
                    </a:lnTo>
                    <a:lnTo>
                      <a:pt x="258" y="368"/>
                    </a:lnTo>
                    <a:lnTo>
                      <a:pt x="258" y="360"/>
                    </a:lnTo>
                    <a:lnTo>
                      <a:pt x="262" y="354"/>
                    </a:lnTo>
                    <a:lnTo>
                      <a:pt x="266" y="356"/>
                    </a:lnTo>
                    <a:lnTo>
                      <a:pt x="266" y="360"/>
                    </a:lnTo>
                    <a:lnTo>
                      <a:pt x="276" y="360"/>
                    </a:lnTo>
                    <a:lnTo>
                      <a:pt x="290" y="364"/>
                    </a:lnTo>
                    <a:lnTo>
                      <a:pt x="290" y="366"/>
                    </a:lnTo>
                    <a:lnTo>
                      <a:pt x="286" y="372"/>
                    </a:lnTo>
                    <a:lnTo>
                      <a:pt x="294" y="368"/>
                    </a:lnTo>
                    <a:lnTo>
                      <a:pt x="302" y="368"/>
                    </a:lnTo>
                    <a:lnTo>
                      <a:pt x="300" y="372"/>
                    </a:lnTo>
                    <a:lnTo>
                      <a:pt x="296" y="372"/>
                    </a:lnTo>
                    <a:lnTo>
                      <a:pt x="314" y="374"/>
                    </a:lnTo>
                    <a:lnTo>
                      <a:pt x="310" y="376"/>
                    </a:lnTo>
                    <a:lnTo>
                      <a:pt x="308" y="378"/>
                    </a:lnTo>
                    <a:lnTo>
                      <a:pt x="308" y="382"/>
                    </a:lnTo>
                    <a:lnTo>
                      <a:pt x="312" y="382"/>
                    </a:lnTo>
                    <a:lnTo>
                      <a:pt x="304" y="384"/>
                    </a:lnTo>
                    <a:lnTo>
                      <a:pt x="304" y="390"/>
                    </a:lnTo>
                    <a:lnTo>
                      <a:pt x="312" y="390"/>
                    </a:lnTo>
                    <a:lnTo>
                      <a:pt x="314" y="390"/>
                    </a:lnTo>
                    <a:lnTo>
                      <a:pt x="312" y="390"/>
                    </a:lnTo>
                    <a:lnTo>
                      <a:pt x="304" y="390"/>
                    </a:lnTo>
                    <a:lnTo>
                      <a:pt x="304" y="394"/>
                    </a:lnTo>
                    <a:lnTo>
                      <a:pt x="314" y="400"/>
                    </a:lnTo>
                    <a:lnTo>
                      <a:pt x="312" y="400"/>
                    </a:lnTo>
                    <a:lnTo>
                      <a:pt x="300" y="396"/>
                    </a:lnTo>
                    <a:lnTo>
                      <a:pt x="292" y="392"/>
                    </a:lnTo>
                    <a:lnTo>
                      <a:pt x="286" y="390"/>
                    </a:lnTo>
                    <a:lnTo>
                      <a:pt x="280" y="386"/>
                    </a:lnTo>
                    <a:lnTo>
                      <a:pt x="268" y="386"/>
                    </a:lnTo>
                    <a:lnTo>
                      <a:pt x="250" y="390"/>
                    </a:lnTo>
                    <a:lnTo>
                      <a:pt x="254" y="392"/>
                    </a:lnTo>
                    <a:lnTo>
                      <a:pt x="254" y="394"/>
                    </a:lnTo>
                    <a:lnTo>
                      <a:pt x="262" y="396"/>
                    </a:lnTo>
                    <a:lnTo>
                      <a:pt x="266" y="396"/>
                    </a:lnTo>
                    <a:lnTo>
                      <a:pt x="268" y="404"/>
                    </a:lnTo>
                    <a:lnTo>
                      <a:pt x="250" y="402"/>
                    </a:lnTo>
                    <a:lnTo>
                      <a:pt x="248" y="414"/>
                    </a:lnTo>
                    <a:lnTo>
                      <a:pt x="244" y="422"/>
                    </a:lnTo>
                    <a:lnTo>
                      <a:pt x="246" y="426"/>
                    </a:lnTo>
                    <a:lnTo>
                      <a:pt x="248" y="428"/>
                    </a:lnTo>
                    <a:lnTo>
                      <a:pt x="266" y="428"/>
                    </a:lnTo>
                    <a:lnTo>
                      <a:pt x="266" y="432"/>
                    </a:lnTo>
                    <a:lnTo>
                      <a:pt x="250" y="432"/>
                    </a:lnTo>
                    <a:lnTo>
                      <a:pt x="256" y="440"/>
                    </a:lnTo>
                    <a:lnTo>
                      <a:pt x="264" y="440"/>
                    </a:lnTo>
                    <a:lnTo>
                      <a:pt x="272" y="438"/>
                    </a:lnTo>
                    <a:lnTo>
                      <a:pt x="284" y="432"/>
                    </a:lnTo>
                    <a:lnTo>
                      <a:pt x="286" y="430"/>
                    </a:lnTo>
                    <a:lnTo>
                      <a:pt x="292" y="430"/>
                    </a:lnTo>
                    <a:lnTo>
                      <a:pt x="292" y="426"/>
                    </a:lnTo>
                    <a:lnTo>
                      <a:pt x="292" y="422"/>
                    </a:lnTo>
                    <a:lnTo>
                      <a:pt x="282" y="412"/>
                    </a:lnTo>
                    <a:lnTo>
                      <a:pt x="268" y="404"/>
                    </a:lnTo>
                    <a:lnTo>
                      <a:pt x="268" y="400"/>
                    </a:lnTo>
                    <a:lnTo>
                      <a:pt x="276" y="400"/>
                    </a:lnTo>
                    <a:lnTo>
                      <a:pt x="282" y="402"/>
                    </a:lnTo>
                    <a:lnTo>
                      <a:pt x="284" y="408"/>
                    </a:lnTo>
                    <a:lnTo>
                      <a:pt x="286" y="410"/>
                    </a:lnTo>
                    <a:lnTo>
                      <a:pt x="294" y="410"/>
                    </a:lnTo>
                    <a:lnTo>
                      <a:pt x="300" y="408"/>
                    </a:lnTo>
                    <a:lnTo>
                      <a:pt x="302" y="410"/>
                    </a:lnTo>
                    <a:lnTo>
                      <a:pt x="304" y="412"/>
                    </a:lnTo>
                    <a:lnTo>
                      <a:pt x="308" y="412"/>
                    </a:lnTo>
                    <a:lnTo>
                      <a:pt x="314" y="410"/>
                    </a:lnTo>
                    <a:lnTo>
                      <a:pt x="310" y="430"/>
                    </a:lnTo>
                    <a:lnTo>
                      <a:pt x="320" y="430"/>
                    </a:lnTo>
                    <a:lnTo>
                      <a:pt x="318" y="436"/>
                    </a:lnTo>
                    <a:lnTo>
                      <a:pt x="318" y="438"/>
                    </a:lnTo>
                    <a:lnTo>
                      <a:pt x="320" y="440"/>
                    </a:lnTo>
                    <a:lnTo>
                      <a:pt x="318" y="442"/>
                    </a:lnTo>
                    <a:lnTo>
                      <a:pt x="314" y="446"/>
                    </a:lnTo>
                    <a:lnTo>
                      <a:pt x="312" y="442"/>
                    </a:lnTo>
                    <a:lnTo>
                      <a:pt x="308" y="440"/>
                    </a:lnTo>
                    <a:lnTo>
                      <a:pt x="308" y="442"/>
                    </a:lnTo>
                    <a:lnTo>
                      <a:pt x="310" y="458"/>
                    </a:lnTo>
                    <a:lnTo>
                      <a:pt x="294" y="458"/>
                    </a:lnTo>
                    <a:lnTo>
                      <a:pt x="292" y="460"/>
                    </a:lnTo>
                    <a:lnTo>
                      <a:pt x="290" y="464"/>
                    </a:lnTo>
                    <a:lnTo>
                      <a:pt x="284" y="464"/>
                    </a:lnTo>
                    <a:lnTo>
                      <a:pt x="284" y="466"/>
                    </a:lnTo>
                    <a:lnTo>
                      <a:pt x="292" y="468"/>
                    </a:lnTo>
                    <a:lnTo>
                      <a:pt x="300" y="468"/>
                    </a:lnTo>
                    <a:lnTo>
                      <a:pt x="304" y="466"/>
                    </a:lnTo>
                    <a:lnTo>
                      <a:pt x="312" y="460"/>
                    </a:lnTo>
                    <a:lnTo>
                      <a:pt x="312" y="472"/>
                    </a:lnTo>
                    <a:lnTo>
                      <a:pt x="292" y="474"/>
                    </a:lnTo>
                    <a:lnTo>
                      <a:pt x="290" y="468"/>
                    </a:lnTo>
                    <a:lnTo>
                      <a:pt x="286" y="468"/>
                    </a:lnTo>
                    <a:lnTo>
                      <a:pt x="282" y="468"/>
                    </a:lnTo>
                    <a:lnTo>
                      <a:pt x="284" y="474"/>
                    </a:lnTo>
                    <a:lnTo>
                      <a:pt x="268" y="482"/>
                    </a:lnTo>
                    <a:lnTo>
                      <a:pt x="268" y="490"/>
                    </a:lnTo>
                    <a:lnTo>
                      <a:pt x="274" y="490"/>
                    </a:lnTo>
                    <a:lnTo>
                      <a:pt x="276" y="490"/>
                    </a:lnTo>
                    <a:lnTo>
                      <a:pt x="268" y="494"/>
                    </a:lnTo>
                    <a:lnTo>
                      <a:pt x="274" y="504"/>
                    </a:lnTo>
                    <a:lnTo>
                      <a:pt x="280" y="504"/>
                    </a:lnTo>
                    <a:lnTo>
                      <a:pt x="280" y="508"/>
                    </a:lnTo>
                    <a:lnTo>
                      <a:pt x="280" y="512"/>
                    </a:lnTo>
                    <a:lnTo>
                      <a:pt x="274" y="518"/>
                    </a:lnTo>
                    <a:lnTo>
                      <a:pt x="280" y="518"/>
                    </a:lnTo>
                    <a:lnTo>
                      <a:pt x="280" y="520"/>
                    </a:lnTo>
                    <a:lnTo>
                      <a:pt x="272" y="520"/>
                    </a:lnTo>
                    <a:lnTo>
                      <a:pt x="268" y="526"/>
                    </a:lnTo>
                    <a:lnTo>
                      <a:pt x="282" y="528"/>
                    </a:lnTo>
                    <a:lnTo>
                      <a:pt x="280" y="530"/>
                    </a:lnTo>
                    <a:lnTo>
                      <a:pt x="276" y="530"/>
                    </a:lnTo>
                    <a:lnTo>
                      <a:pt x="274" y="532"/>
                    </a:lnTo>
                    <a:lnTo>
                      <a:pt x="276" y="532"/>
                    </a:lnTo>
                    <a:lnTo>
                      <a:pt x="284" y="532"/>
                    </a:lnTo>
                    <a:lnTo>
                      <a:pt x="290" y="532"/>
                    </a:lnTo>
                    <a:lnTo>
                      <a:pt x="290" y="540"/>
                    </a:lnTo>
                    <a:lnTo>
                      <a:pt x="290" y="546"/>
                    </a:lnTo>
                    <a:lnTo>
                      <a:pt x="296" y="556"/>
                    </a:lnTo>
                    <a:lnTo>
                      <a:pt x="294" y="556"/>
                    </a:lnTo>
                    <a:lnTo>
                      <a:pt x="294" y="558"/>
                    </a:lnTo>
                    <a:lnTo>
                      <a:pt x="294" y="564"/>
                    </a:lnTo>
                    <a:lnTo>
                      <a:pt x="304" y="558"/>
                    </a:lnTo>
                    <a:lnTo>
                      <a:pt x="318" y="554"/>
                    </a:lnTo>
                    <a:lnTo>
                      <a:pt x="318" y="556"/>
                    </a:lnTo>
                    <a:lnTo>
                      <a:pt x="318" y="562"/>
                    </a:lnTo>
                    <a:lnTo>
                      <a:pt x="312" y="562"/>
                    </a:lnTo>
                    <a:lnTo>
                      <a:pt x="312" y="566"/>
                    </a:lnTo>
                    <a:lnTo>
                      <a:pt x="304" y="568"/>
                    </a:lnTo>
                    <a:lnTo>
                      <a:pt x="300" y="568"/>
                    </a:lnTo>
                    <a:lnTo>
                      <a:pt x="308" y="572"/>
                    </a:lnTo>
                    <a:lnTo>
                      <a:pt x="304" y="574"/>
                    </a:lnTo>
                    <a:lnTo>
                      <a:pt x="296" y="574"/>
                    </a:lnTo>
                    <a:lnTo>
                      <a:pt x="300" y="578"/>
                    </a:lnTo>
                    <a:lnTo>
                      <a:pt x="302" y="582"/>
                    </a:lnTo>
                    <a:lnTo>
                      <a:pt x="302" y="584"/>
                    </a:lnTo>
                    <a:lnTo>
                      <a:pt x="310" y="584"/>
                    </a:lnTo>
                    <a:lnTo>
                      <a:pt x="310" y="586"/>
                    </a:lnTo>
                    <a:lnTo>
                      <a:pt x="310" y="590"/>
                    </a:lnTo>
                    <a:lnTo>
                      <a:pt x="308" y="592"/>
                    </a:lnTo>
                    <a:lnTo>
                      <a:pt x="308" y="594"/>
                    </a:lnTo>
                    <a:lnTo>
                      <a:pt x="312" y="600"/>
                    </a:lnTo>
                    <a:lnTo>
                      <a:pt x="314" y="596"/>
                    </a:lnTo>
                    <a:lnTo>
                      <a:pt x="318" y="594"/>
                    </a:lnTo>
                    <a:lnTo>
                      <a:pt x="320" y="596"/>
                    </a:lnTo>
                    <a:lnTo>
                      <a:pt x="320" y="600"/>
                    </a:lnTo>
                    <a:lnTo>
                      <a:pt x="318" y="602"/>
                    </a:lnTo>
                    <a:lnTo>
                      <a:pt x="320" y="608"/>
                    </a:lnTo>
                    <a:lnTo>
                      <a:pt x="326" y="604"/>
                    </a:lnTo>
                    <a:lnTo>
                      <a:pt x="326" y="614"/>
                    </a:lnTo>
                    <a:lnTo>
                      <a:pt x="332" y="612"/>
                    </a:lnTo>
                    <a:lnTo>
                      <a:pt x="336" y="610"/>
                    </a:lnTo>
                    <a:lnTo>
                      <a:pt x="340" y="610"/>
                    </a:lnTo>
                    <a:lnTo>
                      <a:pt x="338" y="618"/>
                    </a:lnTo>
                    <a:lnTo>
                      <a:pt x="344" y="618"/>
                    </a:lnTo>
                    <a:lnTo>
                      <a:pt x="344" y="632"/>
                    </a:lnTo>
                    <a:lnTo>
                      <a:pt x="346" y="632"/>
                    </a:lnTo>
                    <a:lnTo>
                      <a:pt x="348" y="632"/>
                    </a:lnTo>
                    <a:lnTo>
                      <a:pt x="354" y="630"/>
                    </a:lnTo>
                    <a:lnTo>
                      <a:pt x="350" y="630"/>
                    </a:lnTo>
                    <a:lnTo>
                      <a:pt x="350" y="632"/>
                    </a:lnTo>
                    <a:lnTo>
                      <a:pt x="348" y="632"/>
                    </a:lnTo>
                    <a:lnTo>
                      <a:pt x="348" y="636"/>
                    </a:lnTo>
                    <a:lnTo>
                      <a:pt x="354" y="636"/>
                    </a:lnTo>
                    <a:lnTo>
                      <a:pt x="350" y="640"/>
                    </a:lnTo>
                    <a:lnTo>
                      <a:pt x="354" y="644"/>
                    </a:lnTo>
                    <a:lnTo>
                      <a:pt x="354" y="646"/>
                    </a:lnTo>
                    <a:lnTo>
                      <a:pt x="356" y="650"/>
                    </a:lnTo>
                    <a:lnTo>
                      <a:pt x="372" y="646"/>
                    </a:lnTo>
                    <a:lnTo>
                      <a:pt x="376" y="640"/>
                    </a:lnTo>
                    <a:lnTo>
                      <a:pt x="382" y="632"/>
                    </a:lnTo>
                    <a:lnTo>
                      <a:pt x="382" y="646"/>
                    </a:lnTo>
                    <a:lnTo>
                      <a:pt x="382" y="648"/>
                    </a:lnTo>
                    <a:lnTo>
                      <a:pt x="384" y="650"/>
                    </a:lnTo>
                    <a:lnTo>
                      <a:pt x="392" y="650"/>
                    </a:lnTo>
                    <a:lnTo>
                      <a:pt x="404" y="650"/>
                    </a:lnTo>
                    <a:lnTo>
                      <a:pt x="398" y="662"/>
                    </a:lnTo>
                    <a:lnTo>
                      <a:pt x="408" y="654"/>
                    </a:lnTo>
                    <a:lnTo>
                      <a:pt x="404" y="658"/>
                    </a:lnTo>
                    <a:lnTo>
                      <a:pt x="402" y="662"/>
                    </a:lnTo>
                    <a:lnTo>
                      <a:pt x="404" y="662"/>
                    </a:lnTo>
                    <a:lnTo>
                      <a:pt x="410" y="664"/>
                    </a:lnTo>
                    <a:lnTo>
                      <a:pt x="410" y="658"/>
                    </a:lnTo>
                    <a:lnTo>
                      <a:pt x="412" y="656"/>
                    </a:lnTo>
                    <a:lnTo>
                      <a:pt x="412" y="662"/>
                    </a:lnTo>
                    <a:lnTo>
                      <a:pt x="412" y="666"/>
                    </a:lnTo>
                    <a:lnTo>
                      <a:pt x="418" y="668"/>
                    </a:lnTo>
                    <a:lnTo>
                      <a:pt x="428" y="668"/>
                    </a:lnTo>
                    <a:lnTo>
                      <a:pt x="426" y="666"/>
                    </a:lnTo>
                    <a:lnTo>
                      <a:pt x="422" y="664"/>
                    </a:lnTo>
                    <a:lnTo>
                      <a:pt x="430" y="662"/>
                    </a:lnTo>
                    <a:lnTo>
                      <a:pt x="430" y="658"/>
                    </a:lnTo>
                    <a:lnTo>
                      <a:pt x="426" y="656"/>
                    </a:lnTo>
                    <a:lnTo>
                      <a:pt x="428" y="656"/>
                    </a:lnTo>
                    <a:lnTo>
                      <a:pt x="428" y="650"/>
                    </a:lnTo>
                    <a:lnTo>
                      <a:pt x="422" y="650"/>
                    </a:lnTo>
                    <a:lnTo>
                      <a:pt x="418" y="650"/>
                    </a:lnTo>
                    <a:lnTo>
                      <a:pt x="420" y="648"/>
                    </a:lnTo>
                    <a:lnTo>
                      <a:pt x="422" y="648"/>
                    </a:lnTo>
                    <a:lnTo>
                      <a:pt x="426" y="648"/>
                    </a:lnTo>
                    <a:lnTo>
                      <a:pt x="426" y="646"/>
                    </a:lnTo>
                    <a:lnTo>
                      <a:pt x="428" y="644"/>
                    </a:lnTo>
                    <a:lnTo>
                      <a:pt x="428" y="640"/>
                    </a:lnTo>
                    <a:lnTo>
                      <a:pt x="428" y="636"/>
                    </a:lnTo>
                    <a:lnTo>
                      <a:pt x="432" y="632"/>
                    </a:lnTo>
                    <a:lnTo>
                      <a:pt x="432" y="628"/>
                    </a:lnTo>
                    <a:lnTo>
                      <a:pt x="430" y="628"/>
                    </a:lnTo>
                    <a:lnTo>
                      <a:pt x="430" y="626"/>
                    </a:lnTo>
                    <a:lnTo>
                      <a:pt x="438" y="618"/>
                    </a:lnTo>
                    <a:lnTo>
                      <a:pt x="436" y="614"/>
                    </a:lnTo>
                    <a:lnTo>
                      <a:pt x="436" y="608"/>
                    </a:lnTo>
                    <a:lnTo>
                      <a:pt x="440" y="604"/>
                    </a:lnTo>
                    <a:lnTo>
                      <a:pt x="444" y="602"/>
                    </a:lnTo>
                    <a:lnTo>
                      <a:pt x="440" y="600"/>
                    </a:lnTo>
                    <a:lnTo>
                      <a:pt x="438" y="600"/>
                    </a:lnTo>
                    <a:lnTo>
                      <a:pt x="440" y="596"/>
                    </a:lnTo>
                    <a:lnTo>
                      <a:pt x="440" y="594"/>
                    </a:lnTo>
                    <a:lnTo>
                      <a:pt x="444" y="594"/>
                    </a:lnTo>
                    <a:lnTo>
                      <a:pt x="446" y="596"/>
                    </a:lnTo>
                    <a:lnTo>
                      <a:pt x="450" y="592"/>
                    </a:lnTo>
                    <a:lnTo>
                      <a:pt x="450" y="586"/>
                    </a:lnTo>
                    <a:lnTo>
                      <a:pt x="450" y="582"/>
                    </a:lnTo>
                    <a:lnTo>
                      <a:pt x="458" y="582"/>
                    </a:lnTo>
                    <a:lnTo>
                      <a:pt x="458" y="578"/>
                    </a:lnTo>
                    <a:lnTo>
                      <a:pt x="456" y="576"/>
                    </a:lnTo>
                    <a:lnTo>
                      <a:pt x="456" y="574"/>
                    </a:lnTo>
                    <a:lnTo>
                      <a:pt x="456" y="572"/>
                    </a:lnTo>
                    <a:lnTo>
                      <a:pt x="458" y="568"/>
                    </a:lnTo>
                    <a:lnTo>
                      <a:pt x="462" y="564"/>
                    </a:lnTo>
                    <a:lnTo>
                      <a:pt x="450" y="564"/>
                    </a:lnTo>
                    <a:lnTo>
                      <a:pt x="448" y="562"/>
                    </a:lnTo>
                    <a:lnTo>
                      <a:pt x="462" y="564"/>
                    </a:lnTo>
                    <a:lnTo>
                      <a:pt x="462" y="550"/>
                    </a:lnTo>
                    <a:lnTo>
                      <a:pt x="458" y="540"/>
                    </a:lnTo>
                    <a:lnTo>
                      <a:pt x="462" y="540"/>
                    </a:lnTo>
                    <a:lnTo>
                      <a:pt x="466" y="540"/>
                    </a:lnTo>
                    <a:lnTo>
                      <a:pt x="468" y="536"/>
                    </a:lnTo>
                    <a:lnTo>
                      <a:pt x="472" y="532"/>
                    </a:lnTo>
                    <a:lnTo>
                      <a:pt x="468" y="530"/>
                    </a:lnTo>
                    <a:lnTo>
                      <a:pt x="468" y="528"/>
                    </a:lnTo>
                    <a:lnTo>
                      <a:pt x="490" y="528"/>
                    </a:lnTo>
                    <a:lnTo>
                      <a:pt x="498" y="526"/>
                    </a:lnTo>
                    <a:lnTo>
                      <a:pt x="504" y="520"/>
                    </a:lnTo>
                    <a:lnTo>
                      <a:pt x="504" y="528"/>
                    </a:lnTo>
                    <a:lnTo>
                      <a:pt x="512" y="530"/>
                    </a:lnTo>
                    <a:lnTo>
                      <a:pt x="518" y="522"/>
                    </a:lnTo>
                    <a:lnTo>
                      <a:pt x="520" y="520"/>
                    </a:lnTo>
                    <a:lnTo>
                      <a:pt x="526" y="520"/>
                    </a:lnTo>
                    <a:lnTo>
                      <a:pt x="526" y="522"/>
                    </a:lnTo>
                    <a:lnTo>
                      <a:pt x="530" y="526"/>
                    </a:lnTo>
                    <a:lnTo>
                      <a:pt x="536" y="512"/>
                    </a:lnTo>
                    <a:lnTo>
                      <a:pt x="540" y="502"/>
                    </a:lnTo>
                    <a:lnTo>
                      <a:pt x="546" y="500"/>
                    </a:lnTo>
                    <a:lnTo>
                      <a:pt x="548" y="500"/>
                    </a:lnTo>
                    <a:lnTo>
                      <a:pt x="558" y="494"/>
                    </a:lnTo>
                    <a:lnTo>
                      <a:pt x="564" y="490"/>
                    </a:lnTo>
                    <a:lnTo>
                      <a:pt x="566" y="482"/>
                    </a:lnTo>
                    <a:lnTo>
                      <a:pt x="574" y="482"/>
                    </a:lnTo>
                    <a:lnTo>
                      <a:pt x="580" y="478"/>
                    </a:lnTo>
                    <a:lnTo>
                      <a:pt x="580" y="474"/>
                    </a:lnTo>
                    <a:lnTo>
                      <a:pt x="582" y="468"/>
                    </a:lnTo>
                    <a:lnTo>
                      <a:pt x="574" y="458"/>
                    </a:lnTo>
                    <a:lnTo>
                      <a:pt x="582" y="464"/>
                    </a:lnTo>
                    <a:lnTo>
                      <a:pt x="590" y="466"/>
                    </a:lnTo>
                    <a:lnTo>
                      <a:pt x="610" y="466"/>
                    </a:lnTo>
                    <a:lnTo>
                      <a:pt x="608" y="458"/>
                    </a:lnTo>
                    <a:lnTo>
                      <a:pt x="612" y="460"/>
                    </a:lnTo>
                    <a:lnTo>
                      <a:pt x="618" y="464"/>
                    </a:lnTo>
                    <a:lnTo>
                      <a:pt x="622" y="458"/>
                    </a:lnTo>
                    <a:lnTo>
                      <a:pt x="628" y="458"/>
                    </a:lnTo>
                    <a:lnTo>
                      <a:pt x="630" y="460"/>
                    </a:lnTo>
                    <a:lnTo>
                      <a:pt x="648" y="458"/>
                    </a:lnTo>
                    <a:lnTo>
                      <a:pt x="650" y="454"/>
                    </a:lnTo>
                    <a:lnTo>
                      <a:pt x="656" y="454"/>
                    </a:lnTo>
                    <a:lnTo>
                      <a:pt x="662" y="454"/>
                    </a:lnTo>
                    <a:lnTo>
                      <a:pt x="668" y="448"/>
                    </a:lnTo>
                    <a:lnTo>
                      <a:pt x="668" y="440"/>
                    </a:lnTo>
                    <a:lnTo>
                      <a:pt x="672" y="440"/>
                    </a:lnTo>
                    <a:lnTo>
                      <a:pt x="674" y="442"/>
                    </a:lnTo>
                    <a:lnTo>
                      <a:pt x="676" y="442"/>
                    </a:lnTo>
                    <a:lnTo>
                      <a:pt x="680" y="442"/>
                    </a:lnTo>
                    <a:lnTo>
                      <a:pt x="680" y="438"/>
                    </a:lnTo>
                    <a:lnTo>
                      <a:pt x="684" y="436"/>
                    </a:lnTo>
                    <a:lnTo>
                      <a:pt x="686" y="436"/>
                    </a:lnTo>
                    <a:lnTo>
                      <a:pt x="690" y="438"/>
                    </a:lnTo>
                    <a:lnTo>
                      <a:pt x="692" y="438"/>
                    </a:lnTo>
                    <a:lnTo>
                      <a:pt x="698" y="430"/>
                    </a:lnTo>
                    <a:lnTo>
                      <a:pt x="716" y="430"/>
                    </a:lnTo>
                    <a:lnTo>
                      <a:pt x="718" y="428"/>
                    </a:lnTo>
                    <a:lnTo>
                      <a:pt x="716" y="422"/>
                    </a:lnTo>
                    <a:lnTo>
                      <a:pt x="718" y="422"/>
                    </a:lnTo>
                    <a:lnTo>
                      <a:pt x="722" y="422"/>
                    </a:lnTo>
                    <a:lnTo>
                      <a:pt x="722" y="414"/>
                    </a:lnTo>
                    <a:lnTo>
                      <a:pt x="726" y="410"/>
                    </a:lnTo>
                    <a:lnTo>
                      <a:pt x="732" y="410"/>
                    </a:lnTo>
                    <a:lnTo>
                      <a:pt x="738" y="408"/>
                    </a:lnTo>
                    <a:lnTo>
                      <a:pt x="738" y="404"/>
                    </a:lnTo>
                    <a:lnTo>
                      <a:pt x="726" y="404"/>
                    </a:lnTo>
                    <a:lnTo>
                      <a:pt x="720" y="404"/>
                    </a:lnTo>
                    <a:lnTo>
                      <a:pt x="712" y="404"/>
                    </a:lnTo>
                    <a:lnTo>
                      <a:pt x="708" y="400"/>
                    </a:lnTo>
                    <a:lnTo>
                      <a:pt x="702" y="396"/>
                    </a:lnTo>
                    <a:lnTo>
                      <a:pt x="698" y="396"/>
                    </a:lnTo>
                    <a:lnTo>
                      <a:pt x="694" y="400"/>
                    </a:lnTo>
                    <a:lnTo>
                      <a:pt x="690" y="404"/>
                    </a:lnTo>
                    <a:lnTo>
                      <a:pt x="680" y="402"/>
                    </a:lnTo>
                    <a:lnTo>
                      <a:pt x="672" y="402"/>
                    </a:lnTo>
                    <a:lnTo>
                      <a:pt x="674" y="400"/>
                    </a:lnTo>
                    <a:lnTo>
                      <a:pt x="676" y="396"/>
                    </a:lnTo>
                    <a:lnTo>
                      <a:pt x="674" y="394"/>
                    </a:lnTo>
                    <a:lnTo>
                      <a:pt x="686" y="392"/>
                    </a:lnTo>
                    <a:lnTo>
                      <a:pt x="686" y="390"/>
                    </a:lnTo>
                    <a:lnTo>
                      <a:pt x="686" y="384"/>
                    </a:lnTo>
                    <a:lnTo>
                      <a:pt x="680" y="382"/>
                    </a:lnTo>
                    <a:lnTo>
                      <a:pt x="666" y="384"/>
                    </a:lnTo>
                    <a:lnTo>
                      <a:pt x="646" y="386"/>
                    </a:lnTo>
                    <a:lnTo>
                      <a:pt x="650" y="378"/>
                    </a:lnTo>
                    <a:lnTo>
                      <a:pt x="668" y="382"/>
                    </a:lnTo>
                    <a:lnTo>
                      <a:pt x="690" y="378"/>
                    </a:lnTo>
                    <a:lnTo>
                      <a:pt x="690" y="372"/>
                    </a:lnTo>
                    <a:lnTo>
                      <a:pt x="680" y="372"/>
                    </a:lnTo>
                    <a:lnTo>
                      <a:pt x="676" y="368"/>
                    </a:lnTo>
                    <a:lnTo>
                      <a:pt x="668" y="366"/>
                    </a:lnTo>
                    <a:lnTo>
                      <a:pt x="658" y="368"/>
                    </a:lnTo>
                    <a:lnTo>
                      <a:pt x="644" y="372"/>
                    </a:lnTo>
                    <a:lnTo>
                      <a:pt x="648" y="366"/>
                    </a:lnTo>
                    <a:lnTo>
                      <a:pt x="648" y="364"/>
                    </a:lnTo>
                    <a:lnTo>
                      <a:pt x="646" y="360"/>
                    </a:lnTo>
                    <a:lnTo>
                      <a:pt x="650" y="358"/>
                    </a:lnTo>
                    <a:lnTo>
                      <a:pt x="654" y="360"/>
                    </a:lnTo>
                    <a:lnTo>
                      <a:pt x="654" y="364"/>
                    </a:lnTo>
                    <a:lnTo>
                      <a:pt x="658" y="364"/>
                    </a:lnTo>
                    <a:lnTo>
                      <a:pt x="662" y="364"/>
                    </a:lnTo>
                    <a:lnTo>
                      <a:pt x="668" y="360"/>
                    </a:lnTo>
                    <a:lnTo>
                      <a:pt x="700" y="372"/>
                    </a:lnTo>
                    <a:lnTo>
                      <a:pt x="702" y="376"/>
                    </a:lnTo>
                    <a:lnTo>
                      <a:pt x="704" y="382"/>
                    </a:lnTo>
                    <a:lnTo>
                      <a:pt x="710" y="390"/>
                    </a:lnTo>
                    <a:lnTo>
                      <a:pt x="718" y="394"/>
                    </a:lnTo>
                    <a:lnTo>
                      <a:pt x="726" y="396"/>
                    </a:lnTo>
                    <a:lnTo>
                      <a:pt x="736" y="400"/>
                    </a:lnTo>
                    <a:lnTo>
                      <a:pt x="738" y="400"/>
                    </a:lnTo>
                    <a:lnTo>
                      <a:pt x="744" y="402"/>
                    </a:lnTo>
                    <a:lnTo>
                      <a:pt x="746" y="394"/>
                    </a:lnTo>
                    <a:lnTo>
                      <a:pt x="744" y="394"/>
                    </a:lnTo>
                    <a:lnTo>
                      <a:pt x="740" y="394"/>
                    </a:lnTo>
                    <a:lnTo>
                      <a:pt x="740" y="392"/>
                    </a:lnTo>
                    <a:lnTo>
                      <a:pt x="746" y="382"/>
                    </a:lnTo>
                    <a:lnTo>
                      <a:pt x="740" y="382"/>
                    </a:lnTo>
                    <a:lnTo>
                      <a:pt x="740" y="378"/>
                    </a:lnTo>
                    <a:lnTo>
                      <a:pt x="740" y="376"/>
                    </a:lnTo>
                    <a:lnTo>
                      <a:pt x="740" y="372"/>
                    </a:lnTo>
                    <a:lnTo>
                      <a:pt x="736" y="368"/>
                    </a:lnTo>
                    <a:lnTo>
                      <a:pt x="732" y="372"/>
                    </a:lnTo>
                    <a:lnTo>
                      <a:pt x="732" y="366"/>
                    </a:lnTo>
                    <a:lnTo>
                      <a:pt x="726" y="366"/>
                    </a:lnTo>
                    <a:lnTo>
                      <a:pt x="728" y="360"/>
                    </a:lnTo>
                    <a:lnTo>
                      <a:pt x="722" y="356"/>
                    </a:lnTo>
                    <a:lnTo>
                      <a:pt x="716" y="354"/>
                    </a:lnTo>
                    <a:lnTo>
                      <a:pt x="716" y="350"/>
                    </a:lnTo>
                    <a:lnTo>
                      <a:pt x="718" y="354"/>
                    </a:lnTo>
                    <a:lnTo>
                      <a:pt x="730" y="358"/>
                    </a:lnTo>
                    <a:lnTo>
                      <a:pt x="738" y="360"/>
                    </a:lnTo>
                    <a:lnTo>
                      <a:pt x="744" y="360"/>
                    </a:lnTo>
                    <a:lnTo>
                      <a:pt x="740" y="358"/>
                    </a:lnTo>
                    <a:lnTo>
                      <a:pt x="736" y="354"/>
                    </a:lnTo>
                    <a:lnTo>
                      <a:pt x="738" y="354"/>
                    </a:lnTo>
                    <a:lnTo>
                      <a:pt x="740" y="350"/>
                    </a:lnTo>
                    <a:lnTo>
                      <a:pt x="732" y="348"/>
                    </a:lnTo>
                    <a:lnTo>
                      <a:pt x="740" y="342"/>
                    </a:lnTo>
                    <a:lnTo>
                      <a:pt x="740" y="340"/>
                    </a:lnTo>
                    <a:lnTo>
                      <a:pt x="740" y="338"/>
                    </a:lnTo>
                    <a:lnTo>
                      <a:pt x="740" y="336"/>
                    </a:lnTo>
                    <a:lnTo>
                      <a:pt x="732" y="336"/>
                    </a:lnTo>
                    <a:lnTo>
                      <a:pt x="732" y="332"/>
                    </a:lnTo>
                    <a:lnTo>
                      <a:pt x="730" y="332"/>
                    </a:lnTo>
                    <a:lnTo>
                      <a:pt x="728" y="332"/>
                    </a:lnTo>
                    <a:lnTo>
                      <a:pt x="730" y="328"/>
                    </a:lnTo>
                    <a:lnTo>
                      <a:pt x="718" y="322"/>
                    </a:lnTo>
                    <a:lnTo>
                      <a:pt x="708" y="318"/>
                    </a:lnTo>
                    <a:lnTo>
                      <a:pt x="722" y="320"/>
                    </a:lnTo>
                    <a:lnTo>
                      <a:pt x="738" y="320"/>
                    </a:lnTo>
                    <a:lnTo>
                      <a:pt x="746" y="318"/>
                    </a:lnTo>
                    <a:lnTo>
                      <a:pt x="746" y="314"/>
                    </a:lnTo>
                    <a:lnTo>
                      <a:pt x="750" y="312"/>
                    </a:lnTo>
                    <a:lnTo>
                      <a:pt x="758" y="312"/>
                    </a:lnTo>
                    <a:lnTo>
                      <a:pt x="756" y="306"/>
                    </a:lnTo>
                    <a:lnTo>
                      <a:pt x="758" y="302"/>
                    </a:lnTo>
                    <a:lnTo>
                      <a:pt x="744" y="300"/>
                    </a:lnTo>
                    <a:lnTo>
                      <a:pt x="744" y="304"/>
                    </a:lnTo>
                    <a:lnTo>
                      <a:pt x="740" y="306"/>
                    </a:lnTo>
                    <a:lnTo>
                      <a:pt x="740" y="302"/>
                    </a:lnTo>
                    <a:lnTo>
                      <a:pt x="736" y="300"/>
                    </a:lnTo>
                    <a:lnTo>
                      <a:pt x="732" y="300"/>
                    </a:lnTo>
                    <a:lnTo>
                      <a:pt x="732" y="294"/>
                    </a:lnTo>
                    <a:lnTo>
                      <a:pt x="732" y="292"/>
                    </a:lnTo>
                    <a:lnTo>
                      <a:pt x="736" y="292"/>
                    </a:lnTo>
                    <a:lnTo>
                      <a:pt x="736" y="284"/>
                    </a:lnTo>
                    <a:lnTo>
                      <a:pt x="738" y="284"/>
                    </a:lnTo>
                    <a:lnTo>
                      <a:pt x="740" y="284"/>
                    </a:lnTo>
                    <a:lnTo>
                      <a:pt x="740" y="286"/>
                    </a:lnTo>
                    <a:lnTo>
                      <a:pt x="738" y="286"/>
                    </a:lnTo>
                    <a:lnTo>
                      <a:pt x="738" y="290"/>
                    </a:lnTo>
                    <a:lnTo>
                      <a:pt x="738" y="296"/>
                    </a:lnTo>
                    <a:lnTo>
                      <a:pt x="746" y="296"/>
                    </a:lnTo>
                    <a:lnTo>
                      <a:pt x="754" y="296"/>
                    </a:lnTo>
                    <a:lnTo>
                      <a:pt x="754" y="292"/>
                    </a:lnTo>
                    <a:lnTo>
                      <a:pt x="740" y="286"/>
                    </a:lnTo>
                    <a:lnTo>
                      <a:pt x="746" y="286"/>
                    </a:lnTo>
                    <a:lnTo>
                      <a:pt x="764" y="290"/>
                    </a:lnTo>
                    <a:lnTo>
                      <a:pt x="766" y="294"/>
                    </a:lnTo>
                    <a:lnTo>
                      <a:pt x="774" y="294"/>
                    </a:lnTo>
                    <a:lnTo>
                      <a:pt x="780" y="292"/>
                    </a:lnTo>
                    <a:lnTo>
                      <a:pt x="776" y="284"/>
                    </a:lnTo>
                    <a:lnTo>
                      <a:pt x="756" y="286"/>
                    </a:lnTo>
                    <a:lnTo>
                      <a:pt x="756" y="282"/>
                    </a:lnTo>
                    <a:lnTo>
                      <a:pt x="758" y="276"/>
                    </a:lnTo>
                    <a:lnTo>
                      <a:pt x="754" y="276"/>
                    </a:lnTo>
                    <a:lnTo>
                      <a:pt x="750" y="282"/>
                    </a:lnTo>
                    <a:lnTo>
                      <a:pt x="748" y="282"/>
                    </a:lnTo>
                    <a:lnTo>
                      <a:pt x="748" y="278"/>
                    </a:lnTo>
                    <a:lnTo>
                      <a:pt x="750" y="276"/>
                    </a:lnTo>
                    <a:lnTo>
                      <a:pt x="750" y="272"/>
                    </a:lnTo>
                    <a:lnTo>
                      <a:pt x="750" y="268"/>
                    </a:lnTo>
                    <a:lnTo>
                      <a:pt x="750" y="266"/>
                    </a:lnTo>
                    <a:lnTo>
                      <a:pt x="744" y="264"/>
                    </a:lnTo>
                    <a:lnTo>
                      <a:pt x="740" y="260"/>
                    </a:lnTo>
                    <a:lnTo>
                      <a:pt x="746" y="260"/>
                    </a:lnTo>
                    <a:lnTo>
                      <a:pt x="758" y="260"/>
                    </a:lnTo>
                    <a:lnTo>
                      <a:pt x="764" y="266"/>
                    </a:lnTo>
                    <a:lnTo>
                      <a:pt x="768" y="266"/>
                    </a:lnTo>
                    <a:lnTo>
                      <a:pt x="768" y="264"/>
                    </a:lnTo>
                    <a:lnTo>
                      <a:pt x="772" y="264"/>
                    </a:lnTo>
                    <a:lnTo>
                      <a:pt x="766" y="242"/>
                    </a:lnTo>
                    <a:lnTo>
                      <a:pt x="762" y="242"/>
                    </a:lnTo>
                    <a:lnTo>
                      <a:pt x="764" y="240"/>
                    </a:lnTo>
                    <a:lnTo>
                      <a:pt x="764" y="236"/>
                    </a:lnTo>
                    <a:lnTo>
                      <a:pt x="764" y="232"/>
                    </a:lnTo>
                    <a:lnTo>
                      <a:pt x="754" y="230"/>
                    </a:lnTo>
                    <a:lnTo>
                      <a:pt x="754" y="236"/>
                    </a:lnTo>
                    <a:lnTo>
                      <a:pt x="748" y="238"/>
                    </a:lnTo>
                    <a:lnTo>
                      <a:pt x="748" y="236"/>
                    </a:lnTo>
                    <a:lnTo>
                      <a:pt x="738" y="238"/>
                    </a:lnTo>
                    <a:lnTo>
                      <a:pt x="740" y="236"/>
                    </a:lnTo>
                    <a:lnTo>
                      <a:pt x="754" y="228"/>
                    </a:lnTo>
                    <a:lnTo>
                      <a:pt x="750" y="222"/>
                    </a:lnTo>
                    <a:lnTo>
                      <a:pt x="748" y="214"/>
                    </a:lnTo>
                    <a:lnTo>
                      <a:pt x="768" y="218"/>
                    </a:lnTo>
                    <a:lnTo>
                      <a:pt x="790" y="222"/>
                    </a:lnTo>
                    <a:lnTo>
                      <a:pt x="790" y="212"/>
                    </a:lnTo>
                    <a:lnTo>
                      <a:pt x="784" y="212"/>
                    </a:lnTo>
                    <a:lnTo>
                      <a:pt x="782" y="202"/>
                    </a:lnTo>
                    <a:lnTo>
                      <a:pt x="776" y="202"/>
                    </a:lnTo>
                    <a:lnTo>
                      <a:pt x="774" y="202"/>
                    </a:lnTo>
                    <a:lnTo>
                      <a:pt x="776" y="204"/>
                    </a:lnTo>
                    <a:lnTo>
                      <a:pt x="772" y="204"/>
                    </a:lnTo>
                    <a:lnTo>
                      <a:pt x="762" y="202"/>
                    </a:lnTo>
                    <a:lnTo>
                      <a:pt x="758" y="202"/>
                    </a:lnTo>
                    <a:lnTo>
                      <a:pt x="758" y="200"/>
                    </a:lnTo>
                    <a:lnTo>
                      <a:pt x="758" y="194"/>
                    </a:lnTo>
                    <a:lnTo>
                      <a:pt x="766" y="194"/>
                    </a:lnTo>
                    <a:lnTo>
                      <a:pt x="774" y="196"/>
                    </a:lnTo>
                    <a:lnTo>
                      <a:pt x="772" y="192"/>
                    </a:lnTo>
                    <a:lnTo>
                      <a:pt x="772" y="188"/>
                    </a:lnTo>
                    <a:lnTo>
                      <a:pt x="764" y="186"/>
                    </a:lnTo>
                    <a:lnTo>
                      <a:pt x="758" y="186"/>
                    </a:lnTo>
                    <a:lnTo>
                      <a:pt x="748" y="184"/>
                    </a:lnTo>
                    <a:lnTo>
                      <a:pt x="740" y="184"/>
                    </a:lnTo>
                    <a:lnTo>
                      <a:pt x="740" y="178"/>
                    </a:lnTo>
                    <a:lnTo>
                      <a:pt x="740" y="176"/>
                    </a:lnTo>
                    <a:lnTo>
                      <a:pt x="758" y="178"/>
                    </a:lnTo>
                    <a:lnTo>
                      <a:pt x="756" y="178"/>
                    </a:lnTo>
                    <a:lnTo>
                      <a:pt x="758" y="182"/>
                    </a:lnTo>
                    <a:lnTo>
                      <a:pt x="762" y="182"/>
                    </a:lnTo>
                    <a:lnTo>
                      <a:pt x="764" y="176"/>
                    </a:lnTo>
                    <a:lnTo>
                      <a:pt x="764" y="170"/>
                    </a:lnTo>
                    <a:lnTo>
                      <a:pt x="768" y="166"/>
                    </a:lnTo>
                    <a:lnTo>
                      <a:pt x="776" y="160"/>
                    </a:lnTo>
                    <a:lnTo>
                      <a:pt x="776" y="142"/>
                    </a:lnTo>
                    <a:lnTo>
                      <a:pt x="794" y="142"/>
                    </a:lnTo>
                    <a:lnTo>
                      <a:pt x="794" y="132"/>
                    </a:lnTo>
                    <a:lnTo>
                      <a:pt x="800" y="130"/>
                    </a:lnTo>
                    <a:lnTo>
                      <a:pt x="802" y="128"/>
                    </a:lnTo>
                    <a:lnTo>
                      <a:pt x="798" y="124"/>
                    </a:lnTo>
                    <a:lnTo>
                      <a:pt x="790" y="122"/>
                    </a:lnTo>
                    <a:lnTo>
                      <a:pt x="776" y="122"/>
                    </a:lnTo>
                    <a:lnTo>
                      <a:pt x="774" y="124"/>
                    </a:lnTo>
                    <a:lnTo>
                      <a:pt x="768" y="128"/>
                    </a:lnTo>
                    <a:lnTo>
                      <a:pt x="766" y="128"/>
                    </a:lnTo>
                    <a:lnTo>
                      <a:pt x="762" y="122"/>
                    </a:lnTo>
                    <a:lnTo>
                      <a:pt x="762" y="118"/>
                    </a:lnTo>
                    <a:lnTo>
                      <a:pt x="762" y="114"/>
                    </a:lnTo>
                    <a:lnTo>
                      <a:pt x="764" y="114"/>
                    </a:lnTo>
                    <a:lnTo>
                      <a:pt x="768" y="114"/>
                    </a:lnTo>
                    <a:lnTo>
                      <a:pt x="776" y="112"/>
                    </a:lnTo>
                    <a:lnTo>
                      <a:pt x="800" y="118"/>
                    </a:lnTo>
                    <a:lnTo>
                      <a:pt x="810" y="118"/>
                    </a:lnTo>
                    <a:lnTo>
                      <a:pt x="818" y="114"/>
                    </a:lnTo>
                    <a:lnTo>
                      <a:pt x="822" y="110"/>
                    </a:lnTo>
                    <a:lnTo>
                      <a:pt x="826" y="106"/>
                    </a:lnTo>
                    <a:lnTo>
                      <a:pt x="828" y="106"/>
                    </a:lnTo>
                    <a:lnTo>
                      <a:pt x="828" y="102"/>
                    </a:lnTo>
                    <a:lnTo>
                      <a:pt x="818" y="100"/>
                    </a:lnTo>
                    <a:lnTo>
                      <a:pt x="794" y="106"/>
                    </a:lnTo>
                    <a:lnTo>
                      <a:pt x="784" y="104"/>
                    </a:lnTo>
                    <a:lnTo>
                      <a:pt x="782" y="104"/>
                    </a:lnTo>
                    <a:lnTo>
                      <a:pt x="784" y="102"/>
                    </a:lnTo>
                    <a:lnTo>
                      <a:pt x="794" y="100"/>
                    </a:lnTo>
                    <a:lnTo>
                      <a:pt x="812" y="100"/>
                    </a:lnTo>
                    <a:lnTo>
                      <a:pt x="830" y="100"/>
                    </a:lnTo>
                    <a:lnTo>
                      <a:pt x="830" y="94"/>
                    </a:lnTo>
                    <a:lnTo>
                      <a:pt x="838" y="94"/>
                    </a:lnTo>
                    <a:lnTo>
                      <a:pt x="846" y="92"/>
                    </a:lnTo>
                    <a:lnTo>
                      <a:pt x="848" y="88"/>
                    </a:lnTo>
                    <a:lnTo>
                      <a:pt x="848" y="86"/>
                    </a:lnTo>
                    <a:lnTo>
                      <a:pt x="862" y="84"/>
                    </a:lnTo>
                    <a:lnTo>
                      <a:pt x="872" y="82"/>
                    </a:lnTo>
                    <a:lnTo>
                      <a:pt x="874" y="76"/>
                    </a:lnTo>
                    <a:lnTo>
                      <a:pt x="866" y="70"/>
                    </a:lnTo>
                    <a:lnTo>
                      <a:pt x="834" y="68"/>
                    </a:lnTo>
                    <a:lnTo>
                      <a:pt x="798" y="68"/>
                    </a:lnTo>
                    <a:lnTo>
                      <a:pt x="798" y="74"/>
                    </a:lnTo>
                    <a:lnTo>
                      <a:pt x="782" y="76"/>
                    </a:lnTo>
                    <a:lnTo>
                      <a:pt x="766" y="74"/>
                    </a:lnTo>
                    <a:lnTo>
                      <a:pt x="766" y="78"/>
                    </a:lnTo>
                    <a:lnTo>
                      <a:pt x="764" y="78"/>
                    </a:lnTo>
                    <a:lnTo>
                      <a:pt x="764" y="74"/>
                    </a:lnTo>
                    <a:lnTo>
                      <a:pt x="758" y="70"/>
                    </a:lnTo>
                    <a:lnTo>
                      <a:pt x="754" y="76"/>
                    </a:lnTo>
                    <a:lnTo>
                      <a:pt x="748" y="82"/>
                    </a:lnTo>
                    <a:lnTo>
                      <a:pt x="744" y="82"/>
                    </a:lnTo>
                    <a:lnTo>
                      <a:pt x="740" y="82"/>
                    </a:lnTo>
                    <a:lnTo>
                      <a:pt x="732" y="92"/>
                    </a:lnTo>
                    <a:lnTo>
                      <a:pt x="726" y="92"/>
                    </a:lnTo>
                    <a:lnTo>
                      <a:pt x="716" y="94"/>
                    </a:lnTo>
                    <a:lnTo>
                      <a:pt x="700" y="92"/>
                    </a:lnTo>
                    <a:lnTo>
                      <a:pt x="698" y="88"/>
                    </a:lnTo>
                    <a:lnTo>
                      <a:pt x="704" y="84"/>
                    </a:lnTo>
                    <a:lnTo>
                      <a:pt x="708" y="84"/>
                    </a:lnTo>
                    <a:lnTo>
                      <a:pt x="710" y="84"/>
                    </a:lnTo>
                    <a:lnTo>
                      <a:pt x="712" y="86"/>
                    </a:lnTo>
                    <a:lnTo>
                      <a:pt x="716" y="86"/>
                    </a:lnTo>
                    <a:lnTo>
                      <a:pt x="718" y="82"/>
                    </a:lnTo>
                    <a:lnTo>
                      <a:pt x="728" y="74"/>
                    </a:lnTo>
                    <a:lnTo>
                      <a:pt x="736" y="64"/>
                    </a:lnTo>
                    <a:lnTo>
                      <a:pt x="722" y="60"/>
                    </a:lnTo>
                    <a:lnTo>
                      <a:pt x="712" y="60"/>
                    </a:lnTo>
                    <a:lnTo>
                      <a:pt x="704" y="60"/>
                    </a:lnTo>
                    <a:lnTo>
                      <a:pt x="704" y="64"/>
                    </a:lnTo>
                    <a:lnTo>
                      <a:pt x="704" y="66"/>
                    </a:lnTo>
                    <a:lnTo>
                      <a:pt x="704" y="70"/>
                    </a:lnTo>
                    <a:lnTo>
                      <a:pt x="700" y="74"/>
                    </a:lnTo>
                    <a:lnTo>
                      <a:pt x="686" y="74"/>
                    </a:lnTo>
                    <a:lnTo>
                      <a:pt x="672" y="74"/>
                    </a:lnTo>
                    <a:lnTo>
                      <a:pt x="674" y="70"/>
                    </a:lnTo>
                    <a:lnTo>
                      <a:pt x="674" y="68"/>
                    </a:lnTo>
                    <a:lnTo>
                      <a:pt x="674" y="64"/>
                    </a:lnTo>
                    <a:lnTo>
                      <a:pt x="672" y="60"/>
                    </a:lnTo>
                    <a:lnTo>
                      <a:pt x="664" y="60"/>
                    </a:lnTo>
                    <a:lnTo>
                      <a:pt x="654" y="60"/>
                    </a:lnTo>
                    <a:lnTo>
                      <a:pt x="636" y="64"/>
                    </a:lnTo>
                    <a:lnTo>
                      <a:pt x="622" y="64"/>
                    </a:lnTo>
                    <a:lnTo>
                      <a:pt x="612" y="60"/>
                    </a:lnTo>
                    <a:lnTo>
                      <a:pt x="600" y="66"/>
                    </a:lnTo>
                    <a:lnTo>
                      <a:pt x="586" y="70"/>
                    </a:lnTo>
                    <a:lnTo>
                      <a:pt x="574" y="70"/>
                    </a:lnTo>
                    <a:lnTo>
                      <a:pt x="602" y="60"/>
                    </a:lnTo>
                    <a:lnTo>
                      <a:pt x="602" y="56"/>
                    </a:lnTo>
                    <a:lnTo>
                      <a:pt x="610" y="56"/>
                    </a:lnTo>
                    <a:lnTo>
                      <a:pt x="626" y="52"/>
                    </a:lnTo>
                    <a:lnTo>
                      <a:pt x="644" y="52"/>
                    </a:lnTo>
                    <a:lnTo>
                      <a:pt x="668" y="56"/>
                    </a:lnTo>
                    <a:lnTo>
                      <a:pt x="676" y="56"/>
                    </a:lnTo>
                    <a:lnTo>
                      <a:pt x="694" y="56"/>
                    </a:lnTo>
                    <a:lnTo>
                      <a:pt x="712" y="56"/>
                    </a:lnTo>
                    <a:lnTo>
                      <a:pt x="728" y="56"/>
                    </a:lnTo>
                    <a:lnTo>
                      <a:pt x="740" y="56"/>
                    </a:lnTo>
                    <a:lnTo>
                      <a:pt x="758" y="42"/>
                    </a:lnTo>
                    <a:lnTo>
                      <a:pt x="744" y="34"/>
                    </a:lnTo>
                    <a:lnTo>
                      <a:pt x="738" y="34"/>
                    </a:lnTo>
                    <a:lnTo>
                      <a:pt x="732" y="34"/>
                    </a:lnTo>
                    <a:lnTo>
                      <a:pt x="726" y="38"/>
                    </a:lnTo>
                    <a:lnTo>
                      <a:pt x="726" y="34"/>
                    </a:lnTo>
                    <a:lnTo>
                      <a:pt x="722" y="30"/>
                    </a:lnTo>
                    <a:lnTo>
                      <a:pt x="708" y="30"/>
                    </a:lnTo>
                    <a:lnTo>
                      <a:pt x="690" y="34"/>
                    </a:lnTo>
                    <a:lnTo>
                      <a:pt x="702" y="30"/>
                    </a:lnTo>
                    <a:lnTo>
                      <a:pt x="700" y="20"/>
                    </a:lnTo>
                    <a:lnTo>
                      <a:pt x="692" y="14"/>
                    </a:lnTo>
                    <a:lnTo>
                      <a:pt x="686" y="14"/>
                    </a:lnTo>
                    <a:lnTo>
                      <a:pt x="684" y="16"/>
                    </a:lnTo>
                    <a:lnTo>
                      <a:pt x="680" y="22"/>
                    </a:lnTo>
                    <a:lnTo>
                      <a:pt x="672" y="22"/>
                    </a:lnTo>
                    <a:lnTo>
                      <a:pt x="662" y="22"/>
                    </a:lnTo>
                    <a:lnTo>
                      <a:pt x="676" y="12"/>
                    </a:lnTo>
                    <a:lnTo>
                      <a:pt x="676" y="6"/>
                    </a:lnTo>
                    <a:lnTo>
                      <a:pt x="662" y="6"/>
                    </a:lnTo>
                    <a:lnTo>
                      <a:pt x="646" y="6"/>
                    </a:lnTo>
                    <a:lnTo>
                      <a:pt x="632" y="4"/>
                    </a:lnTo>
                    <a:lnTo>
                      <a:pt x="620" y="6"/>
                    </a:lnTo>
                    <a:lnTo>
                      <a:pt x="616" y="6"/>
                    </a:lnTo>
                    <a:lnTo>
                      <a:pt x="608" y="6"/>
                    </a:lnTo>
                    <a:lnTo>
                      <a:pt x="608" y="4"/>
                    </a:lnTo>
                    <a:lnTo>
                      <a:pt x="598" y="4"/>
                    </a:lnTo>
                    <a:lnTo>
                      <a:pt x="594" y="2"/>
                    </a:lnTo>
                    <a:lnTo>
                      <a:pt x="580" y="0"/>
                    </a:lnTo>
                    <a:lnTo>
                      <a:pt x="564" y="2"/>
                    </a:lnTo>
                    <a:lnTo>
                      <a:pt x="548" y="4"/>
                    </a:lnTo>
                    <a:lnTo>
                      <a:pt x="530" y="4"/>
                    </a:lnTo>
                    <a:lnTo>
                      <a:pt x="522" y="2"/>
                    </a:lnTo>
                    <a:lnTo>
                      <a:pt x="514" y="2"/>
                    </a:lnTo>
                    <a:lnTo>
                      <a:pt x="512" y="4"/>
                    </a:lnTo>
                    <a:lnTo>
                      <a:pt x="512" y="6"/>
                    </a:lnTo>
                    <a:lnTo>
                      <a:pt x="498" y="4"/>
                    </a:lnTo>
                    <a:lnTo>
                      <a:pt x="498" y="12"/>
                    </a:lnTo>
                    <a:lnTo>
                      <a:pt x="490" y="10"/>
                    </a:lnTo>
                    <a:lnTo>
                      <a:pt x="484" y="10"/>
                    </a:lnTo>
                    <a:lnTo>
                      <a:pt x="480" y="10"/>
                    </a:lnTo>
                    <a:lnTo>
                      <a:pt x="480" y="16"/>
                    </a:lnTo>
                    <a:lnTo>
                      <a:pt x="482" y="16"/>
                    </a:lnTo>
                    <a:lnTo>
                      <a:pt x="482" y="20"/>
                    </a:lnTo>
                    <a:lnTo>
                      <a:pt x="476" y="16"/>
                    </a:lnTo>
                    <a:lnTo>
                      <a:pt x="472" y="20"/>
                    </a:lnTo>
                    <a:lnTo>
                      <a:pt x="468" y="22"/>
                    </a:lnTo>
                    <a:lnTo>
                      <a:pt x="468" y="24"/>
                    </a:lnTo>
                    <a:lnTo>
                      <a:pt x="472" y="24"/>
                    </a:lnTo>
                    <a:lnTo>
                      <a:pt x="474" y="30"/>
                    </a:lnTo>
                    <a:lnTo>
                      <a:pt x="468" y="30"/>
                    </a:lnTo>
                    <a:lnTo>
                      <a:pt x="468" y="28"/>
                    </a:lnTo>
                    <a:lnTo>
                      <a:pt x="464" y="22"/>
                    </a:lnTo>
                    <a:lnTo>
                      <a:pt x="456" y="28"/>
                    </a:lnTo>
                    <a:lnTo>
                      <a:pt x="456" y="30"/>
                    </a:lnTo>
                    <a:lnTo>
                      <a:pt x="458" y="34"/>
                    </a:lnTo>
                    <a:lnTo>
                      <a:pt x="444" y="30"/>
                    </a:lnTo>
                    <a:lnTo>
                      <a:pt x="444" y="22"/>
                    </a:lnTo>
                    <a:lnTo>
                      <a:pt x="444" y="20"/>
                    </a:lnTo>
                    <a:lnTo>
                      <a:pt x="422" y="20"/>
                    </a:lnTo>
                    <a:lnTo>
                      <a:pt x="410" y="22"/>
                    </a:lnTo>
                    <a:lnTo>
                      <a:pt x="410" y="24"/>
                    </a:lnTo>
                    <a:lnTo>
                      <a:pt x="412" y="24"/>
                    </a:lnTo>
                    <a:lnTo>
                      <a:pt x="412" y="28"/>
                    </a:lnTo>
                    <a:lnTo>
                      <a:pt x="414" y="28"/>
                    </a:lnTo>
                    <a:lnTo>
                      <a:pt x="414" y="30"/>
                    </a:lnTo>
                    <a:lnTo>
                      <a:pt x="410" y="30"/>
                    </a:lnTo>
                    <a:lnTo>
                      <a:pt x="410" y="38"/>
                    </a:lnTo>
                    <a:lnTo>
                      <a:pt x="418" y="38"/>
                    </a:lnTo>
                    <a:lnTo>
                      <a:pt x="414" y="38"/>
                    </a:lnTo>
                    <a:lnTo>
                      <a:pt x="400" y="38"/>
                    </a:lnTo>
                    <a:lnTo>
                      <a:pt x="402" y="48"/>
                    </a:lnTo>
                    <a:lnTo>
                      <a:pt x="386" y="40"/>
                    </a:lnTo>
                    <a:lnTo>
                      <a:pt x="380" y="42"/>
                    </a:lnTo>
                    <a:lnTo>
                      <a:pt x="374" y="46"/>
                    </a:lnTo>
                    <a:lnTo>
                      <a:pt x="364" y="42"/>
                    </a:lnTo>
                    <a:lnTo>
                      <a:pt x="364" y="46"/>
                    </a:lnTo>
                    <a:lnTo>
                      <a:pt x="364" y="50"/>
                    </a:lnTo>
                    <a:lnTo>
                      <a:pt x="368" y="50"/>
                    </a:lnTo>
                    <a:lnTo>
                      <a:pt x="374" y="58"/>
                    </a:lnTo>
                    <a:lnTo>
                      <a:pt x="392" y="74"/>
                    </a:lnTo>
                    <a:lnTo>
                      <a:pt x="410" y="84"/>
                    </a:lnTo>
                    <a:lnTo>
                      <a:pt x="392" y="78"/>
                    </a:lnTo>
                    <a:lnTo>
                      <a:pt x="386" y="88"/>
                    </a:lnTo>
                    <a:lnTo>
                      <a:pt x="376" y="84"/>
                    </a:lnTo>
                    <a:lnTo>
                      <a:pt x="372" y="84"/>
                    </a:lnTo>
                    <a:lnTo>
                      <a:pt x="364" y="76"/>
                    </a:lnTo>
                    <a:lnTo>
                      <a:pt x="356" y="68"/>
                    </a:lnTo>
                    <a:lnTo>
                      <a:pt x="356" y="60"/>
                    </a:lnTo>
                    <a:lnTo>
                      <a:pt x="350" y="56"/>
                    </a:lnTo>
                    <a:lnTo>
                      <a:pt x="344" y="50"/>
                    </a:lnTo>
                    <a:lnTo>
                      <a:pt x="326" y="42"/>
                    </a:lnTo>
                    <a:lnTo>
                      <a:pt x="322" y="42"/>
                    </a:lnTo>
                    <a:lnTo>
                      <a:pt x="322" y="56"/>
                    </a:lnTo>
                    <a:lnTo>
                      <a:pt x="320" y="66"/>
                    </a:lnTo>
                    <a:lnTo>
                      <a:pt x="320" y="74"/>
                    </a:lnTo>
                    <a:lnTo>
                      <a:pt x="320" y="84"/>
                    </a:lnTo>
                    <a:lnTo>
                      <a:pt x="320" y="84"/>
                    </a:lnTo>
                    <a:lnTo>
                      <a:pt x="320" y="84"/>
                    </a:lnTo>
                    <a:close/>
                    <a:moveTo>
                      <a:pt x="410" y="668"/>
                    </a:moveTo>
                    <a:lnTo>
                      <a:pt x="410" y="668"/>
                    </a:lnTo>
                    <a:lnTo>
                      <a:pt x="410" y="674"/>
                    </a:lnTo>
                    <a:lnTo>
                      <a:pt x="414" y="674"/>
                    </a:lnTo>
                    <a:lnTo>
                      <a:pt x="414" y="672"/>
                    </a:lnTo>
                    <a:lnTo>
                      <a:pt x="412" y="668"/>
                    </a:lnTo>
                    <a:lnTo>
                      <a:pt x="410" y="668"/>
                    </a:lnTo>
                    <a:lnTo>
                      <a:pt x="410" y="668"/>
                    </a:lnTo>
                    <a:lnTo>
                      <a:pt x="410" y="668"/>
                    </a:lnTo>
                    <a:close/>
                    <a:moveTo>
                      <a:pt x="508" y="512"/>
                    </a:moveTo>
                    <a:lnTo>
                      <a:pt x="508" y="512"/>
                    </a:lnTo>
                    <a:lnTo>
                      <a:pt x="512" y="510"/>
                    </a:lnTo>
                    <a:lnTo>
                      <a:pt x="512" y="512"/>
                    </a:lnTo>
                    <a:lnTo>
                      <a:pt x="508" y="518"/>
                    </a:lnTo>
                    <a:lnTo>
                      <a:pt x="504" y="518"/>
                    </a:lnTo>
                    <a:lnTo>
                      <a:pt x="504" y="514"/>
                    </a:lnTo>
                    <a:lnTo>
                      <a:pt x="508" y="512"/>
                    </a:lnTo>
                    <a:lnTo>
                      <a:pt x="508" y="512"/>
                    </a:lnTo>
                    <a:lnTo>
                      <a:pt x="508" y="512"/>
                    </a:lnTo>
                    <a:close/>
                    <a:moveTo>
                      <a:pt x="412" y="84"/>
                    </a:moveTo>
                    <a:lnTo>
                      <a:pt x="412" y="84"/>
                    </a:lnTo>
                    <a:lnTo>
                      <a:pt x="414" y="86"/>
                    </a:lnTo>
                    <a:lnTo>
                      <a:pt x="414" y="88"/>
                    </a:lnTo>
                    <a:lnTo>
                      <a:pt x="412" y="88"/>
                    </a:lnTo>
                    <a:lnTo>
                      <a:pt x="410" y="86"/>
                    </a:lnTo>
                    <a:lnTo>
                      <a:pt x="410" y="84"/>
                    </a:lnTo>
                    <a:lnTo>
                      <a:pt x="412" y="84"/>
                    </a:lnTo>
                    <a:lnTo>
                      <a:pt x="412" y="84"/>
                    </a:lnTo>
                    <a:lnTo>
                      <a:pt x="412" y="84"/>
                    </a:lnTo>
                    <a:close/>
                    <a:moveTo>
                      <a:pt x="566" y="70"/>
                    </a:moveTo>
                    <a:lnTo>
                      <a:pt x="566" y="70"/>
                    </a:lnTo>
                    <a:lnTo>
                      <a:pt x="572" y="70"/>
                    </a:lnTo>
                    <a:lnTo>
                      <a:pt x="572" y="74"/>
                    </a:lnTo>
                    <a:lnTo>
                      <a:pt x="566" y="76"/>
                    </a:lnTo>
                    <a:lnTo>
                      <a:pt x="564" y="76"/>
                    </a:lnTo>
                    <a:lnTo>
                      <a:pt x="564" y="74"/>
                    </a:lnTo>
                    <a:lnTo>
                      <a:pt x="564" y="70"/>
                    </a:lnTo>
                    <a:lnTo>
                      <a:pt x="566" y="70"/>
                    </a:lnTo>
                    <a:lnTo>
                      <a:pt x="566" y="70"/>
                    </a:lnTo>
                    <a:lnTo>
                      <a:pt x="566" y="70"/>
                    </a:lnTo>
                    <a:close/>
                    <a:moveTo>
                      <a:pt x="328" y="496"/>
                    </a:moveTo>
                    <a:lnTo>
                      <a:pt x="326" y="504"/>
                    </a:lnTo>
                    <a:lnTo>
                      <a:pt x="318" y="504"/>
                    </a:lnTo>
                    <a:lnTo>
                      <a:pt x="320" y="502"/>
                    </a:lnTo>
                    <a:lnTo>
                      <a:pt x="328" y="496"/>
                    </a:lnTo>
                    <a:lnTo>
                      <a:pt x="328" y="496"/>
                    </a:lnTo>
                    <a:lnTo>
                      <a:pt x="328" y="496"/>
                    </a:lnTo>
                    <a:close/>
                    <a:moveTo>
                      <a:pt x="310" y="476"/>
                    </a:moveTo>
                    <a:lnTo>
                      <a:pt x="310" y="476"/>
                    </a:lnTo>
                    <a:lnTo>
                      <a:pt x="312" y="474"/>
                    </a:lnTo>
                    <a:lnTo>
                      <a:pt x="314" y="474"/>
                    </a:lnTo>
                    <a:lnTo>
                      <a:pt x="314" y="478"/>
                    </a:lnTo>
                    <a:lnTo>
                      <a:pt x="310" y="490"/>
                    </a:lnTo>
                    <a:lnTo>
                      <a:pt x="280" y="484"/>
                    </a:lnTo>
                    <a:lnTo>
                      <a:pt x="286" y="482"/>
                    </a:lnTo>
                    <a:lnTo>
                      <a:pt x="294" y="478"/>
                    </a:lnTo>
                    <a:lnTo>
                      <a:pt x="296" y="482"/>
                    </a:lnTo>
                    <a:lnTo>
                      <a:pt x="300" y="484"/>
                    </a:lnTo>
                    <a:lnTo>
                      <a:pt x="300" y="486"/>
                    </a:lnTo>
                    <a:lnTo>
                      <a:pt x="302" y="486"/>
                    </a:lnTo>
                    <a:lnTo>
                      <a:pt x="308" y="486"/>
                    </a:lnTo>
                    <a:lnTo>
                      <a:pt x="308" y="476"/>
                    </a:lnTo>
                    <a:lnTo>
                      <a:pt x="310" y="476"/>
                    </a:lnTo>
                    <a:lnTo>
                      <a:pt x="310" y="476"/>
                    </a:lnTo>
                    <a:lnTo>
                      <a:pt x="310" y="476"/>
                    </a:lnTo>
                    <a:close/>
                    <a:moveTo>
                      <a:pt x="662" y="404"/>
                    </a:moveTo>
                    <a:lnTo>
                      <a:pt x="662" y="404"/>
                    </a:lnTo>
                    <a:lnTo>
                      <a:pt x="664" y="404"/>
                    </a:lnTo>
                    <a:lnTo>
                      <a:pt x="666" y="404"/>
                    </a:lnTo>
                    <a:lnTo>
                      <a:pt x="664" y="408"/>
                    </a:lnTo>
                    <a:lnTo>
                      <a:pt x="658" y="404"/>
                    </a:lnTo>
                    <a:lnTo>
                      <a:pt x="662" y="404"/>
                    </a:lnTo>
                    <a:lnTo>
                      <a:pt x="662" y="404"/>
                    </a:lnTo>
                    <a:lnTo>
                      <a:pt x="662" y="404"/>
                    </a:lnTo>
                    <a:close/>
                    <a:moveTo>
                      <a:pt x="646" y="386"/>
                    </a:moveTo>
                    <a:lnTo>
                      <a:pt x="646" y="386"/>
                    </a:lnTo>
                    <a:lnTo>
                      <a:pt x="646" y="394"/>
                    </a:lnTo>
                    <a:lnTo>
                      <a:pt x="672" y="394"/>
                    </a:lnTo>
                    <a:lnTo>
                      <a:pt x="644" y="396"/>
                    </a:lnTo>
                    <a:lnTo>
                      <a:pt x="640" y="390"/>
                    </a:lnTo>
                    <a:lnTo>
                      <a:pt x="640" y="386"/>
                    </a:lnTo>
                    <a:lnTo>
                      <a:pt x="646" y="386"/>
                    </a:lnTo>
                    <a:lnTo>
                      <a:pt x="646" y="386"/>
                    </a:lnTo>
                    <a:lnTo>
                      <a:pt x="646" y="386"/>
                    </a:lnTo>
                    <a:close/>
                    <a:moveTo>
                      <a:pt x="268" y="372"/>
                    </a:moveTo>
                    <a:lnTo>
                      <a:pt x="268" y="372"/>
                    </a:lnTo>
                    <a:lnTo>
                      <a:pt x="272" y="376"/>
                    </a:lnTo>
                    <a:lnTo>
                      <a:pt x="276" y="376"/>
                    </a:lnTo>
                    <a:lnTo>
                      <a:pt x="276" y="374"/>
                    </a:lnTo>
                    <a:lnTo>
                      <a:pt x="274" y="372"/>
                    </a:lnTo>
                    <a:lnTo>
                      <a:pt x="268" y="372"/>
                    </a:lnTo>
                    <a:lnTo>
                      <a:pt x="268" y="372"/>
                    </a:lnTo>
                    <a:lnTo>
                      <a:pt x="268" y="372"/>
                    </a:lnTo>
                    <a:close/>
                    <a:moveTo>
                      <a:pt x="726" y="340"/>
                    </a:moveTo>
                    <a:lnTo>
                      <a:pt x="726" y="340"/>
                    </a:lnTo>
                    <a:lnTo>
                      <a:pt x="732" y="342"/>
                    </a:lnTo>
                    <a:lnTo>
                      <a:pt x="732" y="346"/>
                    </a:lnTo>
                    <a:lnTo>
                      <a:pt x="728" y="346"/>
                    </a:lnTo>
                    <a:lnTo>
                      <a:pt x="726" y="342"/>
                    </a:lnTo>
                    <a:lnTo>
                      <a:pt x="722" y="340"/>
                    </a:lnTo>
                    <a:lnTo>
                      <a:pt x="726" y="340"/>
                    </a:lnTo>
                    <a:lnTo>
                      <a:pt x="726" y="340"/>
                    </a:lnTo>
                    <a:lnTo>
                      <a:pt x="726" y="340"/>
                    </a:lnTo>
                    <a:close/>
                    <a:moveTo>
                      <a:pt x="698" y="330"/>
                    </a:moveTo>
                    <a:lnTo>
                      <a:pt x="698" y="330"/>
                    </a:lnTo>
                    <a:lnTo>
                      <a:pt x="700" y="332"/>
                    </a:lnTo>
                    <a:lnTo>
                      <a:pt x="702" y="336"/>
                    </a:lnTo>
                    <a:lnTo>
                      <a:pt x="708" y="336"/>
                    </a:lnTo>
                    <a:lnTo>
                      <a:pt x="716" y="336"/>
                    </a:lnTo>
                    <a:lnTo>
                      <a:pt x="712" y="338"/>
                    </a:lnTo>
                    <a:lnTo>
                      <a:pt x="710" y="338"/>
                    </a:lnTo>
                    <a:lnTo>
                      <a:pt x="716" y="340"/>
                    </a:lnTo>
                    <a:lnTo>
                      <a:pt x="716" y="342"/>
                    </a:lnTo>
                    <a:lnTo>
                      <a:pt x="712" y="342"/>
                    </a:lnTo>
                    <a:lnTo>
                      <a:pt x="712" y="350"/>
                    </a:lnTo>
                    <a:lnTo>
                      <a:pt x="700" y="348"/>
                    </a:lnTo>
                    <a:lnTo>
                      <a:pt x="698" y="346"/>
                    </a:lnTo>
                    <a:lnTo>
                      <a:pt x="702" y="346"/>
                    </a:lnTo>
                    <a:lnTo>
                      <a:pt x="700" y="342"/>
                    </a:lnTo>
                    <a:lnTo>
                      <a:pt x="700" y="340"/>
                    </a:lnTo>
                    <a:lnTo>
                      <a:pt x="700" y="338"/>
                    </a:lnTo>
                    <a:lnTo>
                      <a:pt x="694" y="338"/>
                    </a:lnTo>
                    <a:lnTo>
                      <a:pt x="690" y="336"/>
                    </a:lnTo>
                    <a:lnTo>
                      <a:pt x="684" y="340"/>
                    </a:lnTo>
                    <a:lnTo>
                      <a:pt x="686" y="338"/>
                    </a:lnTo>
                    <a:lnTo>
                      <a:pt x="692" y="332"/>
                    </a:lnTo>
                    <a:lnTo>
                      <a:pt x="698" y="330"/>
                    </a:lnTo>
                    <a:lnTo>
                      <a:pt x="698" y="330"/>
                    </a:lnTo>
                    <a:lnTo>
                      <a:pt x="698" y="330"/>
                    </a:lnTo>
                    <a:close/>
                    <a:moveTo>
                      <a:pt x="704" y="306"/>
                    </a:moveTo>
                    <a:lnTo>
                      <a:pt x="704" y="306"/>
                    </a:lnTo>
                    <a:lnTo>
                      <a:pt x="708" y="306"/>
                    </a:lnTo>
                    <a:lnTo>
                      <a:pt x="704" y="310"/>
                    </a:lnTo>
                    <a:lnTo>
                      <a:pt x="702" y="310"/>
                    </a:lnTo>
                    <a:lnTo>
                      <a:pt x="704" y="312"/>
                    </a:lnTo>
                    <a:lnTo>
                      <a:pt x="704" y="314"/>
                    </a:lnTo>
                    <a:lnTo>
                      <a:pt x="690" y="322"/>
                    </a:lnTo>
                    <a:lnTo>
                      <a:pt x="692" y="328"/>
                    </a:lnTo>
                    <a:lnTo>
                      <a:pt x="690" y="328"/>
                    </a:lnTo>
                    <a:lnTo>
                      <a:pt x="684" y="324"/>
                    </a:lnTo>
                    <a:lnTo>
                      <a:pt x="680" y="324"/>
                    </a:lnTo>
                    <a:lnTo>
                      <a:pt x="674" y="324"/>
                    </a:lnTo>
                    <a:lnTo>
                      <a:pt x="674" y="328"/>
                    </a:lnTo>
                    <a:lnTo>
                      <a:pt x="672" y="330"/>
                    </a:lnTo>
                    <a:lnTo>
                      <a:pt x="672" y="336"/>
                    </a:lnTo>
                    <a:lnTo>
                      <a:pt x="676" y="336"/>
                    </a:lnTo>
                    <a:lnTo>
                      <a:pt x="680" y="340"/>
                    </a:lnTo>
                    <a:lnTo>
                      <a:pt x="682" y="342"/>
                    </a:lnTo>
                    <a:lnTo>
                      <a:pt x="680" y="342"/>
                    </a:lnTo>
                    <a:lnTo>
                      <a:pt x="674" y="342"/>
                    </a:lnTo>
                    <a:lnTo>
                      <a:pt x="674" y="338"/>
                    </a:lnTo>
                    <a:lnTo>
                      <a:pt x="672" y="338"/>
                    </a:lnTo>
                    <a:lnTo>
                      <a:pt x="668" y="338"/>
                    </a:lnTo>
                    <a:lnTo>
                      <a:pt x="664" y="330"/>
                    </a:lnTo>
                    <a:lnTo>
                      <a:pt x="672" y="328"/>
                    </a:lnTo>
                    <a:lnTo>
                      <a:pt x="668" y="324"/>
                    </a:lnTo>
                    <a:lnTo>
                      <a:pt x="668" y="322"/>
                    </a:lnTo>
                    <a:lnTo>
                      <a:pt x="676" y="322"/>
                    </a:lnTo>
                    <a:lnTo>
                      <a:pt x="684" y="322"/>
                    </a:lnTo>
                    <a:lnTo>
                      <a:pt x="684" y="320"/>
                    </a:lnTo>
                    <a:lnTo>
                      <a:pt x="686" y="320"/>
                    </a:lnTo>
                    <a:lnTo>
                      <a:pt x="692" y="318"/>
                    </a:lnTo>
                    <a:lnTo>
                      <a:pt x="692" y="314"/>
                    </a:lnTo>
                    <a:lnTo>
                      <a:pt x="698" y="314"/>
                    </a:lnTo>
                    <a:lnTo>
                      <a:pt x="702" y="314"/>
                    </a:lnTo>
                    <a:lnTo>
                      <a:pt x="702" y="312"/>
                    </a:lnTo>
                    <a:lnTo>
                      <a:pt x="702" y="310"/>
                    </a:lnTo>
                    <a:lnTo>
                      <a:pt x="704" y="306"/>
                    </a:lnTo>
                    <a:lnTo>
                      <a:pt x="704" y="306"/>
                    </a:lnTo>
                    <a:lnTo>
                      <a:pt x="704" y="306"/>
                    </a:lnTo>
                    <a:close/>
                    <a:moveTo>
                      <a:pt x="220" y="284"/>
                    </a:moveTo>
                    <a:lnTo>
                      <a:pt x="220" y="284"/>
                    </a:lnTo>
                    <a:lnTo>
                      <a:pt x="214" y="286"/>
                    </a:lnTo>
                    <a:lnTo>
                      <a:pt x="220" y="286"/>
                    </a:lnTo>
                    <a:lnTo>
                      <a:pt x="226" y="284"/>
                    </a:lnTo>
                    <a:lnTo>
                      <a:pt x="226" y="282"/>
                    </a:lnTo>
                    <a:lnTo>
                      <a:pt x="220" y="284"/>
                    </a:lnTo>
                    <a:lnTo>
                      <a:pt x="220" y="284"/>
                    </a:lnTo>
                    <a:lnTo>
                      <a:pt x="220" y="284"/>
                    </a:lnTo>
                    <a:close/>
                    <a:moveTo>
                      <a:pt x="762" y="272"/>
                    </a:moveTo>
                    <a:lnTo>
                      <a:pt x="762" y="272"/>
                    </a:lnTo>
                    <a:lnTo>
                      <a:pt x="762" y="278"/>
                    </a:lnTo>
                    <a:lnTo>
                      <a:pt x="772" y="282"/>
                    </a:lnTo>
                    <a:lnTo>
                      <a:pt x="772" y="274"/>
                    </a:lnTo>
                    <a:lnTo>
                      <a:pt x="766" y="274"/>
                    </a:lnTo>
                    <a:lnTo>
                      <a:pt x="762" y="272"/>
                    </a:lnTo>
                    <a:lnTo>
                      <a:pt x="762" y="272"/>
                    </a:lnTo>
                    <a:lnTo>
                      <a:pt x="762" y="272"/>
                    </a:lnTo>
                    <a:close/>
                    <a:moveTo>
                      <a:pt x="732" y="264"/>
                    </a:moveTo>
                    <a:lnTo>
                      <a:pt x="732" y="264"/>
                    </a:lnTo>
                    <a:lnTo>
                      <a:pt x="738" y="264"/>
                    </a:lnTo>
                    <a:lnTo>
                      <a:pt x="736" y="266"/>
                    </a:lnTo>
                    <a:lnTo>
                      <a:pt x="730" y="272"/>
                    </a:lnTo>
                    <a:lnTo>
                      <a:pt x="730" y="266"/>
                    </a:lnTo>
                    <a:lnTo>
                      <a:pt x="730" y="264"/>
                    </a:lnTo>
                    <a:lnTo>
                      <a:pt x="732" y="264"/>
                    </a:lnTo>
                    <a:lnTo>
                      <a:pt x="732" y="264"/>
                    </a:lnTo>
                    <a:lnTo>
                      <a:pt x="732" y="264"/>
                    </a:lnTo>
                    <a:close/>
                    <a:moveTo>
                      <a:pt x="784" y="250"/>
                    </a:moveTo>
                    <a:lnTo>
                      <a:pt x="784" y="250"/>
                    </a:lnTo>
                    <a:lnTo>
                      <a:pt x="782" y="256"/>
                    </a:lnTo>
                    <a:lnTo>
                      <a:pt x="776" y="256"/>
                    </a:lnTo>
                    <a:lnTo>
                      <a:pt x="780" y="264"/>
                    </a:lnTo>
                    <a:lnTo>
                      <a:pt x="776" y="268"/>
                    </a:lnTo>
                    <a:lnTo>
                      <a:pt x="792" y="266"/>
                    </a:lnTo>
                    <a:lnTo>
                      <a:pt x="800" y="264"/>
                    </a:lnTo>
                    <a:lnTo>
                      <a:pt x="792" y="264"/>
                    </a:lnTo>
                    <a:lnTo>
                      <a:pt x="784" y="250"/>
                    </a:lnTo>
                    <a:lnTo>
                      <a:pt x="784" y="250"/>
                    </a:lnTo>
                    <a:lnTo>
                      <a:pt x="784" y="250"/>
                    </a:lnTo>
                    <a:close/>
                    <a:moveTo>
                      <a:pt x="774" y="228"/>
                    </a:moveTo>
                    <a:lnTo>
                      <a:pt x="774" y="228"/>
                    </a:lnTo>
                    <a:lnTo>
                      <a:pt x="776" y="238"/>
                    </a:lnTo>
                    <a:lnTo>
                      <a:pt x="780" y="240"/>
                    </a:lnTo>
                    <a:lnTo>
                      <a:pt x="780" y="236"/>
                    </a:lnTo>
                    <a:lnTo>
                      <a:pt x="774" y="228"/>
                    </a:lnTo>
                    <a:lnTo>
                      <a:pt x="774" y="228"/>
                    </a:lnTo>
                    <a:lnTo>
                      <a:pt x="774" y="228"/>
                    </a:lnTo>
                    <a:close/>
                    <a:moveTo>
                      <a:pt x="0" y="196"/>
                    </a:moveTo>
                    <a:lnTo>
                      <a:pt x="4" y="202"/>
                    </a:lnTo>
                    <a:lnTo>
                      <a:pt x="4" y="200"/>
                    </a:lnTo>
                    <a:lnTo>
                      <a:pt x="0" y="196"/>
                    </a:lnTo>
                    <a:lnTo>
                      <a:pt x="0" y="196"/>
                    </a:lnTo>
                    <a:lnTo>
                      <a:pt x="0" y="196"/>
                    </a:lnTo>
                    <a:close/>
                    <a:moveTo>
                      <a:pt x="766" y="114"/>
                    </a:moveTo>
                    <a:lnTo>
                      <a:pt x="766" y="120"/>
                    </a:lnTo>
                    <a:lnTo>
                      <a:pt x="768" y="120"/>
                    </a:lnTo>
                    <a:lnTo>
                      <a:pt x="772" y="118"/>
                    </a:lnTo>
                    <a:lnTo>
                      <a:pt x="766" y="114"/>
                    </a:lnTo>
                    <a:lnTo>
                      <a:pt x="766" y="114"/>
                    </a:lnTo>
                    <a:lnTo>
                      <a:pt x="766" y="114"/>
                    </a:lnTo>
                    <a:close/>
                    <a:moveTo>
                      <a:pt x="764" y="58"/>
                    </a:moveTo>
                    <a:lnTo>
                      <a:pt x="766" y="68"/>
                    </a:lnTo>
                    <a:lnTo>
                      <a:pt x="766" y="64"/>
                    </a:lnTo>
                    <a:lnTo>
                      <a:pt x="766" y="60"/>
                    </a:lnTo>
                    <a:lnTo>
                      <a:pt x="764" y="58"/>
                    </a:lnTo>
                    <a:lnTo>
                      <a:pt x="764" y="58"/>
                    </a:lnTo>
                    <a:lnTo>
                      <a:pt x="764" y="58"/>
                    </a:lnTo>
                    <a:close/>
                    <a:moveTo>
                      <a:pt x="272" y="52"/>
                    </a:moveTo>
                    <a:lnTo>
                      <a:pt x="272" y="52"/>
                    </a:lnTo>
                    <a:lnTo>
                      <a:pt x="280" y="60"/>
                    </a:lnTo>
                    <a:lnTo>
                      <a:pt x="286" y="66"/>
                    </a:lnTo>
                    <a:lnTo>
                      <a:pt x="310" y="74"/>
                    </a:lnTo>
                    <a:lnTo>
                      <a:pt x="304" y="66"/>
                    </a:lnTo>
                    <a:lnTo>
                      <a:pt x="272" y="52"/>
                    </a:lnTo>
                    <a:lnTo>
                      <a:pt x="272" y="52"/>
                    </a:lnTo>
                    <a:lnTo>
                      <a:pt x="272" y="52"/>
                    </a:lnTo>
                    <a:close/>
                    <a:moveTo>
                      <a:pt x="430" y="38"/>
                    </a:moveTo>
                    <a:lnTo>
                      <a:pt x="430" y="38"/>
                    </a:lnTo>
                    <a:lnTo>
                      <a:pt x="436" y="40"/>
                    </a:lnTo>
                    <a:lnTo>
                      <a:pt x="440" y="42"/>
                    </a:lnTo>
                    <a:lnTo>
                      <a:pt x="438" y="48"/>
                    </a:lnTo>
                    <a:lnTo>
                      <a:pt x="438" y="46"/>
                    </a:lnTo>
                    <a:lnTo>
                      <a:pt x="436" y="42"/>
                    </a:lnTo>
                    <a:lnTo>
                      <a:pt x="432" y="40"/>
                    </a:lnTo>
                    <a:lnTo>
                      <a:pt x="420" y="40"/>
                    </a:lnTo>
                    <a:lnTo>
                      <a:pt x="430" y="38"/>
                    </a:lnTo>
                    <a:lnTo>
                      <a:pt x="430" y="38"/>
                    </a:lnTo>
                    <a:lnTo>
                      <a:pt x="430" y="38"/>
                    </a:lnTo>
                    <a:close/>
                    <a:moveTo>
                      <a:pt x="532" y="30"/>
                    </a:moveTo>
                    <a:lnTo>
                      <a:pt x="532" y="30"/>
                    </a:lnTo>
                    <a:lnTo>
                      <a:pt x="540" y="30"/>
                    </a:lnTo>
                    <a:lnTo>
                      <a:pt x="544" y="32"/>
                    </a:lnTo>
                    <a:lnTo>
                      <a:pt x="540" y="32"/>
                    </a:lnTo>
                    <a:lnTo>
                      <a:pt x="532" y="32"/>
                    </a:lnTo>
                    <a:lnTo>
                      <a:pt x="532" y="38"/>
                    </a:lnTo>
                    <a:lnTo>
                      <a:pt x="532" y="34"/>
                    </a:lnTo>
                    <a:lnTo>
                      <a:pt x="530" y="32"/>
                    </a:lnTo>
                    <a:lnTo>
                      <a:pt x="532" y="30"/>
                    </a:lnTo>
                    <a:lnTo>
                      <a:pt x="532" y="30"/>
                    </a:lnTo>
                    <a:lnTo>
                      <a:pt x="532" y="30"/>
                    </a:lnTo>
                    <a:close/>
                    <a:moveTo>
                      <a:pt x="610" y="22"/>
                    </a:moveTo>
                    <a:lnTo>
                      <a:pt x="610" y="22"/>
                    </a:lnTo>
                    <a:lnTo>
                      <a:pt x="636" y="22"/>
                    </a:lnTo>
                    <a:lnTo>
                      <a:pt x="656" y="24"/>
                    </a:lnTo>
                    <a:lnTo>
                      <a:pt x="622" y="28"/>
                    </a:lnTo>
                    <a:lnTo>
                      <a:pt x="590" y="30"/>
                    </a:lnTo>
                    <a:lnTo>
                      <a:pt x="600" y="28"/>
                    </a:lnTo>
                    <a:lnTo>
                      <a:pt x="610" y="22"/>
                    </a:lnTo>
                    <a:lnTo>
                      <a:pt x="610" y="22"/>
                    </a:lnTo>
                    <a:lnTo>
                      <a:pt x="610" y="22"/>
                    </a:lnTo>
                    <a:close/>
                    <a:moveTo>
                      <a:pt x="562" y="20"/>
                    </a:moveTo>
                    <a:lnTo>
                      <a:pt x="562" y="20"/>
                    </a:lnTo>
                    <a:lnTo>
                      <a:pt x="564" y="22"/>
                    </a:lnTo>
                    <a:lnTo>
                      <a:pt x="566" y="28"/>
                    </a:lnTo>
                    <a:lnTo>
                      <a:pt x="574" y="28"/>
                    </a:lnTo>
                    <a:lnTo>
                      <a:pt x="584" y="24"/>
                    </a:lnTo>
                    <a:lnTo>
                      <a:pt x="586" y="28"/>
                    </a:lnTo>
                    <a:lnTo>
                      <a:pt x="580" y="30"/>
                    </a:lnTo>
                    <a:lnTo>
                      <a:pt x="564" y="32"/>
                    </a:lnTo>
                    <a:lnTo>
                      <a:pt x="558" y="30"/>
                    </a:lnTo>
                    <a:lnTo>
                      <a:pt x="558" y="24"/>
                    </a:lnTo>
                    <a:lnTo>
                      <a:pt x="558" y="20"/>
                    </a:lnTo>
                    <a:lnTo>
                      <a:pt x="562" y="20"/>
                    </a:lnTo>
                    <a:lnTo>
                      <a:pt x="562" y="20"/>
                    </a:lnTo>
                    <a:lnTo>
                      <a:pt x="562" y="2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3" name="Freeform 1753"/>
              <p:cNvSpPr>
                <a:spLocks/>
              </p:cNvSpPr>
              <p:nvPr/>
            </p:nvSpPr>
            <p:spPr bwMode="auto">
              <a:xfrm>
                <a:off x="7896225" y="4283075"/>
                <a:ext cx="69850" cy="120650"/>
              </a:xfrm>
              <a:custGeom>
                <a:avLst/>
                <a:gdLst>
                  <a:gd name="T0" fmla="*/ 6 w 44"/>
                  <a:gd name="T1" fmla="*/ 0 h 76"/>
                  <a:gd name="T2" fmla="*/ 0 w 44"/>
                  <a:gd name="T3" fmla="*/ 14 h 76"/>
                  <a:gd name="T4" fmla="*/ 0 w 44"/>
                  <a:gd name="T5" fmla="*/ 32 h 76"/>
                  <a:gd name="T6" fmla="*/ 0 w 44"/>
                  <a:gd name="T7" fmla="*/ 36 h 76"/>
                  <a:gd name="T8" fmla="*/ 2 w 44"/>
                  <a:gd name="T9" fmla="*/ 40 h 76"/>
                  <a:gd name="T10" fmla="*/ 8 w 44"/>
                  <a:gd name="T11" fmla="*/ 44 h 76"/>
                  <a:gd name="T12" fmla="*/ 8 w 44"/>
                  <a:gd name="T13" fmla="*/ 48 h 76"/>
                  <a:gd name="T14" fmla="*/ 6 w 44"/>
                  <a:gd name="T15" fmla="*/ 58 h 76"/>
                  <a:gd name="T16" fmla="*/ 0 w 44"/>
                  <a:gd name="T17" fmla="*/ 68 h 76"/>
                  <a:gd name="T18" fmla="*/ 0 w 44"/>
                  <a:gd name="T19" fmla="*/ 70 h 76"/>
                  <a:gd name="T20" fmla="*/ 2 w 44"/>
                  <a:gd name="T21" fmla="*/ 76 h 76"/>
                  <a:gd name="T22" fmla="*/ 8 w 44"/>
                  <a:gd name="T23" fmla="*/ 76 h 76"/>
                  <a:gd name="T24" fmla="*/ 10 w 44"/>
                  <a:gd name="T25" fmla="*/ 76 h 76"/>
                  <a:gd name="T26" fmla="*/ 12 w 44"/>
                  <a:gd name="T27" fmla="*/ 74 h 76"/>
                  <a:gd name="T28" fmla="*/ 20 w 44"/>
                  <a:gd name="T29" fmla="*/ 70 h 76"/>
                  <a:gd name="T30" fmla="*/ 26 w 44"/>
                  <a:gd name="T31" fmla="*/ 76 h 76"/>
                  <a:gd name="T32" fmla="*/ 32 w 44"/>
                  <a:gd name="T33" fmla="*/ 70 h 76"/>
                  <a:gd name="T34" fmla="*/ 36 w 44"/>
                  <a:gd name="T35" fmla="*/ 62 h 76"/>
                  <a:gd name="T36" fmla="*/ 36 w 44"/>
                  <a:gd name="T37" fmla="*/ 48 h 76"/>
                  <a:gd name="T38" fmla="*/ 42 w 44"/>
                  <a:gd name="T39" fmla="*/ 36 h 76"/>
                  <a:gd name="T40" fmla="*/ 44 w 44"/>
                  <a:gd name="T41" fmla="*/ 30 h 76"/>
                  <a:gd name="T42" fmla="*/ 44 w 44"/>
                  <a:gd name="T43" fmla="*/ 24 h 76"/>
                  <a:gd name="T44" fmla="*/ 38 w 44"/>
                  <a:gd name="T45" fmla="*/ 22 h 76"/>
                  <a:gd name="T46" fmla="*/ 34 w 44"/>
                  <a:gd name="T47" fmla="*/ 18 h 76"/>
                  <a:gd name="T48" fmla="*/ 32 w 44"/>
                  <a:gd name="T49" fmla="*/ 12 h 76"/>
                  <a:gd name="T50" fmla="*/ 28 w 44"/>
                  <a:gd name="T51" fmla="*/ 6 h 76"/>
                  <a:gd name="T52" fmla="*/ 18 w 44"/>
                  <a:gd name="T53" fmla="*/ 0 h 76"/>
                  <a:gd name="T54" fmla="*/ 16 w 44"/>
                  <a:gd name="T55" fmla="*/ 0 h 76"/>
                  <a:gd name="T56" fmla="*/ 12 w 44"/>
                  <a:gd name="T57" fmla="*/ 0 h 76"/>
                  <a:gd name="T58" fmla="*/ 6 w 44"/>
                  <a:gd name="T59" fmla="*/ 0 h 76"/>
                  <a:gd name="T60" fmla="*/ 6 w 44"/>
                  <a:gd name="T61" fmla="*/ 0 h 76"/>
                  <a:gd name="T62" fmla="*/ 6 w 44"/>
                  <a:gd name="T6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 h="76">
                    <a:moveTo>
                      <a:pt x="6" y="0"/>
                    </a:moveTo>
                    <a:lnTo>
                      <a:pt x="0" y="14"/>
                    </a:lnTo>
                    <a:lnTo>
                      <a:pt x="0" y="32"/>
                    </a:lnTo>
                    <a:lnTo>
                      <a:pt x="0" y="36"/>
                    </a:lnTo>
                    <a:lnTo>
                      <a:pt x="2" y="40"/>
                    </a:lnTo>
                    <a:lnTo>
                      <a:pt x="8" y="44"/>
                    </a:lnTo>
                    <a:lnTo>
                      <a:pt x="8" y="48"/>
                    </a:lnTo>
                    <a:lnTo>
                      <a:pt x="6" y="58"/>
                    </a:lnTo>
                    <a:lnTo>
                      <a:pt x="0" y="68"/>
                    </a:lnTo>
                    <a:lnTo>
                      <a:pt x="0" y="70"/>
                    </a:lnTo>
                    <a:lnTo>
                      <a:pt x="2" y="76"/>
                    </a:lnTo>
                    <a:lnTo>
                      <a:pt x="8" y="76"/>
                    </a:lnTo>
                    <a:lnTo>
                      <a:pt x="10" y="76"/>
                    </a:lnTo>
                    <a:lnTo>
                      <a:pt x="12" y="74"/>
                    </a:lnTo>
                    <a:lnTo>
                      <a:pt x="20" y="70"/>
                    </a:lnTo>
                    <a:lnTo>
                      <a:pt x="26" y="76"/>
                    </a:lnTo>
                    <a:lnTo>
                      <a:pt x="32" y="70"/>
                    </a:lnTo>
                    <a:lnTo>
                      <a:pt x="36" y="62"/>
                    </a:lnTo>
                    <a:lnTo>
                      <a:pt x="36" y="48"/>
                    </a:lnTo>
                    <a:lnTo>
                      <a:pt x="42" y="36"/>
                    </a:lnTo>
                    <a:lnTo>
                      <a:pt x="44" y="30"/>
                    </a:lnTo>
                    <a:lnTo>
                      <a:pt x="44" y="24"/>
                    </a:lnTo>
                    <a:lnTo>
                      <a:pt x="38" y="22"/>
                    </a:lnTo>
                    <a:lnTo>
                      <a:pt x="34" y="18"/>
                    </a:lnTo>
                    <a:lnTo>
                      <a:pt x="32" y="12"/>
                    </a:lnTo>
                    <a:lnTo>
                      <a:pt x="28" y="6"/>
                    </a:lnTo>
                    <a:lnTo>
                      <a:pt x="18" y="0"/>
                    </a:lnTo>
                    <a:lnTo>
                      <a:pt x="16" y="0"/>
                    </a:lnTo>
                    <a:lnTo>
                      <a:pt x="12" y="0"/>
                    </a:lnTo>
                    <a:lnTo>
                      <a:pt x="6" y="0"/>
                    </a:lnTo>
                    <a:lnTo>
                      <a:pt x="6" y="0"/>
                    </a:lnTo>
                    <a:lnTo>
                      <a:pt x="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4" name="Freeform 1754"/>
              <p:cNvSpPr>
                <a:spLocks noEditPoints="1"/>
              </p:cNvSpPr>
              <p:nvPr/>
            </p:nvSpPr>
            <p:spPr bwMode="auto">
              <a:xfrm>
                <a:off x="7740650" y="6026150"/>
                <a:ext cx="577850" cy="117475"/>
              </a:xfrm>
              <a:custGeom>
                <a:avLst/>
                <a:gdLst>
                  <a:gd name="T0" fmla="*/ 354 w 364"/>
                  <a:gd name="T1" fmla="*/ 68 h 74"/>
                  <a:gd name="T2" fmla="*/ 354 w 364"/>
                  <a:gd name="T3" fmla="*/ 68 h 74"/>
                  <a:gd name="T4" fmla="*/ 358 w 364"/>
                  <a:gd name="T5" fmla="*/ 74 h 74"/>
                  <a:gd name="T6" fmla="*/ 364 w 364"/>
                  <a:gd name="T7" fmla="*/ 72 h 74"/>
                  <a:gd name="T8" fmla="*/ 364 w 364"/>
                  <a:gd name="T9" fmla="*/ 70 h 74"/>
                  <a:gd name="T10" fmla="*/ 362 w 364"/>
                  <a:gd name="T11" fmla="*/ 68 h 74"/>
                  <a:gd name="T12" fmla="*/ 354 w 364"/>
                  <a:gd name="T13" fmla="*/ 68 h 74"/>
                  <a:gd name="T14" fmla="*/ 354 w 364"/>
                  <a:gd name="T15" fmla="*/ 68 h 74"/>
                  <a:gd name="T16" fmla="*/ 354 w 364"/>
                  <a:gd name="T17" fmla="*/ 68 h 74"/>
                  <a:gd name="T18" fmla="*/ 36 w 364"/>
                  <a:gd name="T19" fmla="*/ 0 h 74"/>
                  <a:gd name="T20" fmla="*/ 36 w 364"/>
                  <a:gd name="T21" fmla="*/ 0 h 74"/>
                  <a:gd name="T22" fmla="*/ 18 w 364"/>
                  <a:gd name="T23" fmla="*/ 16 h 74"/>
                  <a:gd name="T24" fmla="*/ 18 w 364"/>
                  <a:gd name="T25" fmla="*/ 18 h 74"/>
                  <a:gd name="T26" fmla="*/ 22 w 364"/>
                  <a:gd name="T27" fmla="*/ 20 h 74"/>
                  <a:gd name="T28" fmla="*/ 26 w 364"/>
                  <a:gd name="T29" fmla="*/ 24 h 74"/>
                  <a:gd name="T30" fmla="*/ 26 w 364"/>
                  <a:gd name="T31" fmla="*/ 16 h 74"/>
                  <a:gd name="T32" fmla="*/ 32 w 364"/>
                  <a:gd name="T33" fmla="*/ 18 h 74"/>
                  <a:gd name="T34" fmla="*/ 34 w 364"/>
                  <a:gd name="T35" fmla="*/ 18 h 74"/>
                  <a:gd name="T36" fmla="*/ 36 w 364"/>
                  <a:gd name="T37" fmla="*/ 18 h 74"/>
                  <a:gd name="T38" fmla="*/ 34 w 364"/>
                  <a:gd name="T39" fmla="*/ 12 h 74"/>
                  <a:gd name="T40" fmla="*/ 42 w 364"/>
                  <a:gd name="T41" fmla="*/ 10 h 74"/>
                  <a:gd name="T42" fmla="*/ 52 w 364"/>
                  <a:gd name="T43" fmla="*/ 10 h 74"/>
                  <a:gd name="T44" fmla="*/ 52 w 364"/>
                  <a:gd name="T45" fmla="*/ 6 h 74"/>
                  <a:gd name="T46" fmla="*/ 46 w 364"/>
                  <a:gd name="T47" fmla="*/ 6 h 74"/>
                  <a:gd name="T48" fmla="*/ 42 w 364"/>
                  <a:gd name="T49" fmla="*/ 6 h 74"/>
                  <a:gd name="T50" fmla="*/ 40 w 364"/>
                  <a:gd name="T51" fmla="*/ 2 h 74"/>
                  <a:gd name="T52" fmla="*/ 36 w 364"/>
                  <a:gd name="T53" fmla="*/ 0 h 74"/>
                  <a:gd name="T54" fmla="*/ 36 w 364"/>
                  <a:gd name="T55" fmla="*/ 0 h 74"/>
                  <a:gd name="T56" fmla="*/ 36 w 364"/>
                  <a:gd name="T57" fmla="*/ 0 h 74"/>
                  <a:gd name="T58" fmla="*/ 8 w 364"/>
                  <a:gd name="T59" fmla="*/ 0 h 74"/>
                  <a:gd name="T60" fmla="*/ 8 w 364"/>
                  <a:gd name="T61" fmla="*/ 0 h 74"/>
                  <a:gd name="T62" fmla="*/ 8 w 364"/>
                  <a:gd name="T63" fmla="*/ 6 h 74"/>
                  <a:gd name="T64" fmla="*/ 8 w 364"/>
                  <a:gd name="T65" fmla="*/ 10 h 74"/>
                  <a:gd name="T66" fmla="*/ 4 w 364"/>
                  <a:gd name="T67" fmla="*/ 12 h 74"/>
                  <a:gd name="T68" fmla="*/ 0 w 364"/>
                  <a:gd name="T69" fmla="*/ 16 h 74"/>
                  <a:gd name="T70" fmla="*/ 0 w 364"/>
                  <a:gd name="T71" fmla="*/ 18 h 74"/>
                  <a:gd name="T72" fmla="*/ 4 w 364"/>
                  <a:gd name="T73" fmla="*/ 18 h 74"/>
                  <a:gd name="T74" fmla="*/ 8 w 364"/>
                  <a:gd name="T75" fmla="*/ 18 h 74"/>
                  <a:gd name="T76" fmla="*/ 12 w 364"/>
                  <a:gd name="T77" fmla="*/ 12 h 74"/>
                  <a:gd name="T78" fmla="*/ 14 w 364"/>
                  <a:gd name="T79" fmla="*/ 12 h 74"/>
                  <a:gd name="T80" fmla="*/ 14 w 364"/>
                  <a:gd name="T81" fmla="*/ 16 h 74"/>
                  <a:gd name="T82" fmla="*/ 16 w 364"/>
                  <a:gd name="T83" fmla="*/ 16 h 74"/>
                  <a:gd name="T84" fmla="*/ 18 w 364"/>
                  <a:gd name="T85" fmla="*/ 10 h 74"/>
                  <a:gd name="T86" fmla="*/ 22 w 364"/>
                  <a:gd name="T87" fmla="*/ 6 h 74"/>
                  <a:gd name="T88" fmla="*/ 24 w 364"/>
                  <a:gd name="T89" fmla="*/ 2 h 74"/>
                  <a:gd name="T90" fmla="*/ 18 w 364"/>
                  <a:gd name="T91" fmla="*/ 0 h 74"/>
                  <a:gd name="T92" fmla="*/ 8 w 364"/>
                  <a:gd name="T93" fmla="*/ 0 h 74"/>
                  <a:gd name="T94" fmla="*/ 8 w 364"/>
                  <a:gd name="T95" fmla="*/ 0 h 74"/>
                  <a:gd name="T96" fmla="*/ 8 w 364"/>
                  <a:gd name="T97"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64" h="74">
                    <a:moveTo>
                      <a:pt x="354" y="68"/>
                    </a:moveTo>
                    <a:lnTo>
                      <a:pt x="354" y="68"/>
                    </a:lnTo>
                    <a:lnTo>
                      <a:pt x="358" y="74"/>
                    </a:lnTo>
                    <a:lnTo>
                      <a:pt x="364" y="72"/>
                    </a:lnTo>
                    <a:lnTo>
                      <a:pt x="364" y="70"/>
                    </a:lnTo>
                    <a:lnTo>
                      <a:pt x="362" y="68"/>
                    </a:lnTo>
                    <a:lnTo>
                      <a:pt x="354" y="68"/>
                    </a:lnTo>
                    <a:lnTo>
                      <a:pt x="354" y="68"/>
                    </a:lnTo>
                    <a:lnTo>
                      <a:pt x="354" y="68"/>
                    </a:lnTo>
                    <a:close/>
                    <a:moveTo>
                      <a:pt x="36" y="0"/>
                    </a:moveTo>
                    <a:lnTo>
                      <a:pt x="36" y="0"/>
                    </a:lnTo>
                    <a:lnTo>
                      <a:pt x="18" y="16"/>
                    </a:lnTo>
                    <a:lnTo>
                      <a:pt x="18" y="18"/>
                    </a:lnTo>
                    <a:lnTo>
                      <a:pt x="22" y="20"/>
                    </a:lnTo>
                    <a:lnTo>
                      <a:pt x="26" y="24"/>
                    </a:lnTo>
                    <a:lnTo>
                      <a:pt x="26" y="16"/>
                    </a:lnTo>
                    <a:lnTo>
                      <a:pt x="32" y="18"/>
                    </a:lnTo>
                    <a:lnTo>
                      <a:pt x="34" y="18"/>
                    </a:lnTo>
                    <a:lnTo>
                      <a:pt x="36" y="18"/>
                    </a:lnTo>
                    <a:lnTo>
                      <a:pt x="34" y="12"/>
                    </a:lnTo>
                    <a:lnTo>
                      <a:pt x="42" y="10"/>
                    </a:lnTo>
                    <a:lnTo>
                      <a:pt x="52" y="10"/>
                    </a:lnTo>
                    <a:lnTo>
                      <a:pt x="52" y="6"/>
                    </a:lnTo>
                    <a:lnTo>
                      <a:pt x="46" y="6"/>
                    </a:lnTo>
                    <a:lnTo>
                      <a:pt x="42" y="6"/>
                    </a:lnTo>
                    <a:lnTo>
                      <a:pt x="40" y="2"/>
                    </a:lnTo>
                    <a:lnTo>
                      <a:pt x="36" y="0"/>
                    </a:lnTo>
                    <a:lnTo>
                      <a:pt x="36" y="0"/>
                    </a:lnTo>
                    <a:lnTo>
                      <a:pt x="36" y="0"/>
                    </a:lnTo>
                    <a:close/>
                    <a:moveTo>
                      <a:pt x="8" y="0"/>
                    </a:moveTo>
                    <a:lnTo>
                      <a:pt x="8" y="0"/>
                    </a:lnTo>
                    <a:lnTo>
                      <a:pt x="8" y="6"/>
                    </a:lnTo>
                    <a:lnTo>
                      <a:pt x="8" y="10"/>
                    </a:lnTo>
                    <a:lnTo>
                      <a:pt x="4" y="12"/>
                    </a:lnTo>
                    <a:lnTo>
                      <a:pt x="0" y="16"/>
                    </a:lnTo>
                    <a:lnTo>
                      <a:pt x="0" y="18"/>
                    </a:lnTo>
                    <a:lnTo>
                      <a:pt x="4" y="18"/>
                    </a:lnTo>
                    <a:lnTo>
                      <a:pt x="8" y="18"/>
                    </a:lnTo>
                    <a:lnTo>
                      <a:pt x="12" y="12"/>
                    </a:lnTo>
                    <a:lnTo>
                      <a:pt x="14" y="12"/>
                    </a:lnTo>
                    <a:lnTo>
                      <a:pt x="14" y="16"/>
                    </a:lnTo>
                    <a:lnTo>
                      <a:pt x="16" y="16"/>
                    </a:lnTo>
                    <a:lnTo>
                      <a:pt x="18" y="10"/>
                    </a:lnTo>
                    <a:lnTo>
                      <a:pt x="22" y="6"/>
                    </a:lnTo>
                    <a:lnTo>
                      <a:pt x="24" y="2"/>
                    </a:lnTo>
                    <a:lnTo>
                      <a:pt x="18" y="0"/>
                    </a:lnTo>
                    <a:lnTo>
                      <a:pt x="8" y="0"/>
                    </a:lnTo>
                    <a:lnTo>
                      <a:pt x="8" y="0"/>
                    </a:lnTo>
                    <a:lnTo>
                      <a:pt x="8"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5" name="Freeform 1755"/>
              <p:cNvSpPr>
                <a:spLocks noEditPoints="1"/>
              </p:cNvSpPr>
              <p:nvPr/>
            </p:nvSpPr>
            <p:spPr bwMode="auto">
              <a:xfrm>
                <a:off x="7740650" y="6026150"/>
                <a:ext cx="577850" cy="117475"/>
              </a:xfrm>
              <a:custGeom>
                <a:avLst/>
                <a:gdLst>
                  <a:gd name="T0" fmla="*/ 354 w 364"/>
                  <a:gd name="T1" fmla="*/ 68 h 74"/>
                  <a:gd name="T2" fmla="*/ 354 w 364"/>
                  <a:gd name="T3" fmla="*/ 68 h 74"/>
                  <a:gd name="T4" fmla="*/ 358 w 364"/>
                  <a:gd name="T5" fmla="*/ 74 h 74"/>
                  <a:gd name="T6" fmla="*/ 364 w 364"/>
                  <a:gd name="T7" fmla="*/ 72 h 74"/>
                  <a:gd name="T8" fmla="*/ 364 w 364"/>
                  <a:gd name="T9" fmla="*/ 70 h 74"/>
                  <a:gd name="T10" fmla="*/ 362 w 364"/>
                  <a:gd name="T11" fmla="*/ 68 h 74"/>
                  <a:gd name="T12" fmla="*/ 354 w 364"/>
                  <a:gd name="T13" fmla="*/ 68 h 74"/>
                  <a:gd name="T14" fmla="*/ 354 w 364"/>
                  <a:gd name="T15" fmla="*/ 68 h 74"/>
                  <a:gd name="T16" fmla="*/ 354 w 364"/>
                  <a:gd name="T17" fmla="*/ 68 h 74"/>
                  <a:gd name="T18" fmla="*/ 36 w 364"/>
                  <a:gd name="T19" fmla="*/ 0 h 74"/>
                  <a:gd name="T20" fmla="*/ 36 w 364"/>
                  <a:gd name="T21" fmla="*/ 0 h 74"/>
                  <a:gd name="T22" fmla="*/ 18 w 364"/>
                  <a:gd name="T23" fmla="*/ 16 h 74"/>
                  <a:gd name="T24" fmla="*/ 18 w 364"/>
                  <a:gd name="T25" fmla="*/ 18 h 74"/>
                  <a:gd name="T26" fmla="*/ 22 w 364"/>
                  <a:gd name="T27" fmla="*/ 20 h 74"/>
                  <a:gd name="T28" fmla="*/ 26 w 364"/>
                  <a:gd name="T29" fmla="*/ 24 h 74"/>
                  <a:gd name="T30" fmla="*/ 26 w 364"/>
                  <a:gd name="T31" fmla="*/ 16 h 74"/>
                  <a:gd name="T32" fmla="*/ 32 w 364"/>
                  <a:gd name="T33" fmla="*/ 18 h 74"/>
                  <a:gd name="T34" fmla="*/ 34 w 364"/>
                  <a:gd name="T35" fmla="*/ 18 h 74"/>
                  <a:gd name="T36" fmla="*/ 36 w 364"/>
                  <a:gd name="T37" fmla="*/ 18 h 74"/>
                  <a:gd name="T38" fmla="*/ 34 w 364"/>
                  <a:gd name="T39" fmla="*/ 12 h 74"/>
                  <a:gd name="T40" fmla="*/ 42 w 364"/>
                  <a:gd name="T41" fmla="*/ 10 h 74"/>
                  <a:gd name="T42" fmla="*/ 52 w 364"/>
                  <a:gd name="T43" fmla="*/ 10 h 74"/>
                  <a:gd name="T44" fmla="*/ 52 w 364"/>
                  <a:gd name="T45" fmla="*/ 6 h 74"/>
                  <a:gd name="T46" fmla="*/ 46 w 364"/>
                  <a:gd name="T47" fmla="*/ 6 h 74"/>
                  <a:gd name="T48" fmla="*/ 42 w 364"/>
                  <a:gd name="T49" fmla="*/ 6 h 74"/>
                  <a:gd name="T50" fmla="*/ 40 w 364"/>
                  <a:gd name="T51" fmla="*/ 2 h 74"/>
                  <a:gd name="T52" fmla="*/ 36 w 364"/>
                  <a:gd name="T53" fmla="*/ 0 h 74"/>
                  <a:gd name="T54" fmla="*/ 36 w 364"/>
                  <a:gd name="T55" fmla="*/ 0 h 74"/>
                  <a:gd name="T56" fmla="*/ 36 w 364"/>
                  <a:gd name="T57" fmla="*/ 0 h 74"/>
                  <a:gd name="T58" fmla="*/ 8 w 364"/>
                  <a:gd name="T59" fmla="*/ 0 h 74"/>
                  <a:gd name="T60" fmla="*/ 8 w 364"/>
                  <a:gd name="T61" fmla="*/ 0 h 74"/>
                  <a:gd name="T62" fmla="*/ 8 w 364"/>
                  <a:gd name="T63" fmla="*/ 6 h 74"/>
                  <a:gd name="T64" fmla="*/ 8 w 364"/>
                  <a:gd name="T65" fmla="*/ 10 h 74"/>
                  <a:gd name="T66" fmla="*/ 4 w 364"/>
                  <a:gd name="T67" fmla="*/ 12 h 74"/>
                  <a:gd name="T68" fmla="*/ 0 w 364"/>
                  <a:gd name="T69" fmla="*/ 16 h 74"/>
                  <a:gd name="T70" fmla="*/ 0 w 364"/>
                  <a:gd name="T71" fmla="*/ 18 h 74"/>
                  <a:gd name="T72" fmla="*/ 4 w 364"/>
                  <a:gd name="T73" fmla="*/ 18 h 74"/>
                  <a:gd name="T74" fmla="*/ 8 w 364"/>
                  <a:gd name="T75" fmla="*/ 18 h 74"/>
                  <a:gd name="T76" fmla="*/ 12 w 364"/>
                  <a:gd name="T77" fmla="*/ 12 h 74"/>
                  <a:gd name="T78" fmla="*/ 14 w 364"/>
                  <a:gd name="T79" fmla="*/ 12 h 74"/>
                  <a:gd name="T80" fmla="*/ 14 w 364"/>
                  <a:gd name="T81" fmla="*/ 16 h 74"/>
                  <a:gd name="T82" fmla="*/ 16 w 364"/>
                  <a:gd name="T83" fmla="*/ 16 h 74"/>
                  <a:gd name="T84" fmla="*/ 18 w 364"/>
                  <a:gd name="T85" fmla="*/ 10 h 74"/>
                  <a:gd name="T86" fmla="*/ 22 w 364"/>
                  <a:gd name="T87" fmla="*/ 6 h 74"/>
                  <a:gd name="T88" fmla="*/ 24 w 364"/>
                  <a:gd name="T89" fmla="*/ 2 h 74"/>
                  <a:gd name="T90" fmla="*/ 18 w 364"/>
                  <a:gd name="T91" fmla="*/ 0 h 74"/>
                  <a:gd name="T92" fmla="*/ 8 w 364"/>
                  <a:gd name="T93" fmla="*/ 0 h 74"/>
                  <a:gd name="T94" fmla="*/ 8 w 364"/>
                  <a:gd name="T95" fmla="*/ 0 h 74"/>
                  <a:gd name="T96" fmla="*/ 8 w 364"/>
                  <a:gd name="T97"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64" h="74">
                    <a:moveTo>
                      <a:pt x="354" y="68"/>
                    </a:moveTo>
                    <a:lnTo>
                      <a:pt x="354" y="68"/>
                    </a:lnTo>
                    <a:lnTo>
                      <a:pt x="358" y="74"/>
                    </a:lnTo>
                    <a:lnTo>
                      <a:pt x="364" y="72"/>
                    </a:lnTo>
                    <a:lnTo>
                      <a:pt x="364" y="70"/>
                    </a:lnTo>
                    <a:lnTo>
                      <a:pt x="362" y="68"/>
                    </a:lnTo>
                    <a:lnTo>
                      <a:pt x="354" y="68"/>
                    </a:lnTo>
                    <a:lnTo>
                      <a:pt x="354" y="68"/>
                    </a:lnTo>
                    <a:lnTo>
                      <a:pt x="354" y="68"/>
                    </a:lnTo>
                    <a:close/>
                    <a:moveTo>
                      <a:pt x="36" y="0"/>
                    </a:moveTo>
                    <a:lnTo>
                      <a:pt x="36" y="0"/>
                    </a:lnTo>
                    <a:lnTo>
                      <a:pt x="18" y="16"/>
                    </a:lnTo>
                    <a:lnTo>
                      <a:pt x="18" y="18"/>
                    </a:lnTo>
                    <a:lnTo>
                      <a:pt x="22" y="20"/>
                    </a:lnTo>
                    <a:lnTo>
                      <a:pt x="26" y="24"/>
                    </a:lnTo>
                    <a:lnTo>
                      <a:pt x="26" y="16"/>
                    </a:lnTo>
                    <a:lnTo>
                      <a:pt x="32" y="18"/>
                    </a:lnTo>
                    <a:lnTo>
                      <a:pt x="34" y="18"/>
                    </a:lnTo>
                    <a:lnTo>
                      <a:pt x="36" y="18"/>
                    </a:lnTo>
                    <a:lnTo>
                      <a:pt x="34" y="12"/>
                    </a:lnTo>
                    <a:lnTo>
                      <a:pt x="42" y="10"/>
                    </a:lnTo>
                    <a:lnTo>
                      <a:pt x="52" y="10"/>
                    </a:lnTo>
                    <a:lnTo>
                      <a:pt x="52" y="6"/>
                    </a:lnTo>
                    <a:lnTo>
                      <a:pt x="46" y="6"/>
                    </a:lnTo>
                    <a:lnTo>
                      <a:pt x="42" y="6"/>
                    </a:lnTo>
                    <a:lnTo>
                      <a:pt x="40" y="2"/>
                    </a:lnTo>
                    <a:lnTo>
                      <a:pt x="36" y="0"/>
                    </a:lnTo>
                    <a:lnTo>
                      <a:pt x="36" y="0"/>
                    </a:lnTo>
                    <a:lnTo>
                      <a:pt x="36" y="0"/>
                    </a:lnTo>
                    <a:close/>
                    <a:moveTo>
                      <a:pt x="8" y="0"/>
                    </a:moveTo>
                    <a:lnTo>
                      <a:pt x="8" y="0"/>
                    </a:lnTo>
                    <a:lnTo>
                      <a:pt x="8" y="6"/>
                    </a:lnTo>
                    <a:lnTo>
                      <a:pt x="8" y="10"/>
                    </a:lnTo>
                    <a:lnTo>
                      <a:pt x="4" y="12"/>
                    </a:lnTo>
                    <a:lnTo>
                      <a:pt x="0" y="16"/>
                    </a:lnTo>
                    <a:lnTo>
                      <a:pt x="0" y="18"/>
                    </a:lnTo>
                    <a:lnTo>
                      <a:pt x="4" y="18"/>
                    </a:lnTo>
                    <a:lnTo>
                      <a:pt x="8" y="18"/>
                    </a:lnTo>
                    <a:lnTo>
                      <a:pt x="12" y="12"/>
                    </a:lnTo>
                    <a:lnTo>
                      <a:pt x="14" y="12"/>
                    </a:lnTo>
                    <a:lnTo>
                      <a:pt x="14" y="16"/>
                    </a:lnTo>
                    <a:lnTo>
                      <a:pt x="16" y="16"/>
                    </a:lnTo>
                    <a:lnTo>
                      <a:pt x="18" y="10"/>
                    </a:lnTo>
                    <a:lnTo>
                      <a:pt x="22" y="6"/>
                    </a:lnTo>
                    <a:lnTo>
                      <a:pt x="24" y="2"/>
                    </a:lnTo>
                    <a:lnTo>
                      <a:pt x="18" y="0"/>
                    </a:lnTo>
                    <a:lnTo>
                      <a:pt x="8" y="0"/>
                    </a:lnTo>
                    <a:lnTo>
                      <a:pt x="8" y="0"/>
                    </a:lnTo>
                    <a:lnTo>
                      <a:pt x="8"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6" name="Freeform 1756"/>
              <p:cNvSpPr>
                <a:spLocks/>
              </p:cNvSpPr>
              <p:nvPr/>
            </p:nvSpPr>
            <p:spPr bwMode="auto">
              <a:xfrm>
                <a:off x="7073900" y="4029075"/>
                <a:ext cx="69850" cy="41275"/>
              </a:xfrm>
              <a:custGeom>
                <a:avLst/>
                <a:gdLst>
                  <a:gd name="T0" fmla="*/ 2 w 44"/>
                  <a:gd name="T1" fmla="*/ 12 h 26"/>
                  <a:gd name="T2" fmla="*/ 10 w 44"/>
                  <a:gd name="T3" fmla="*/ 20 h 26"/>
                  <a:gd name="T4" fmla="*/ 18 w 44"/>
                  <a:gd name="T5" fmla="*/ 20 h 26"/>
                  <a:gd name="T6" fmla="*/ 28 w 44"/>
                  <a:gd name="T7" fmla="*/ 20 h 26"/>
                  <a:gd name="T8" fmla="*/ 30 w 44"/>
                  <a:gd name="T9" fmla="*/ 22 h 26"/>
                  <a:gd name="T10" fmla="*/ 38 w 44"/>
                  <a:gd name="T11" fmla="*/ 26 h 26"/>
                  <a:gd name="T12" fmla="*/ 38 w 44"/>
                  <a:gd name="T13" fmla="*/ 22 h 26"/>
                  <a:gd name="T14" fmla="*/ 44 w 44"/>
                  <a:gd name="T15" fmla="*/ 22 h 26"/>
                  <a:gd name="T16" fmla="*/ 44 w 44"/>
                  <a:gd name="T17" fmla="*/ 10 h 26"/>
                  <a:gd name="T18" fmla="*/ 42 w 44"/>
                  <a:gd name="T19" fmla="*/ 10 h 26"/>
                  <a:gd name="T20" fmla="*/ 36 w 44"/>
                  <a:gd name="T21" fmla="*/ 8 h 26"/>
                  <a:gd name="T22" fmla="*/ 30 w 44"/>
                  <a:gd name="T23" fmla="*/ 4 h 26"/>
                  <a:gd name="T24" fmla="*/ 28 w 44"/>
                  <a:gd name="T25" fmla="*/ 2 h 26"/>
                  <a:gd name="T26" fmla="*/ 20 w 44"/>
                  <a:gd name="T27" fmla="*/ 0 h 26"/>
                  <a:gd name="T28" fmla="*/ 16 w 44"/>
                  <a:gd name="T29" fmla="*/ 0 h 26"/>
                  <a:gd name="T30" fmla="*/ 10 w 44"/>
                  <a:gd name="T31" fmla="*/ 2 h 26"/>
                  <a:gd name="T32" fmla="*/ 8 w 44"/>
                  <a:gd name="T33" fmla="*/ 4 h 26"/>
                  <a:gd name="T34" fmla="*/ 8 w 44"/>
                  <a:gd name="T35" fmla="*/ 8 h 26"/>
                  <a:gd name="T36" fmla="*/ 4 w 44"/>
                  <a:gd name="T37" fmla="*/ 10 h 26"/>
                  <a:gd name="T38" fmla="*/ 2 w 44"/>
                  <a:gd name="T39" fmla="*/ 10 h 26"/>
                  <a:gd name="T40" fmla="*/ 0 w 44"/>
                  <a:gd name="T41" fmla="*/ 10 h 26"/>
                  <a:gd name="T42" fmla="*/ 2 w 44"/>
                  <a:gd name="T43" fmla="*/ 12 h 26"/>
                  <a:gd name="T44" fmla="*/ 2 w 44"/>
                  <a:gd name="T45" fmla="*/ 12 h 26"/>
                  <a:gd name="T46" fmla="*/ 2 w 44"/>
                  <a:gd name="T4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26">
                    <a:moveTo>
                      <a:pt x="2" y="12"/>
                    </a:moveTo>
                    <a:lnTo>
                      <a:pt x="10" y="20"/>
                    </a:lnTo>
                    <a:lnTo>
                      <a:pt x="18" y="20"/>
                    </a:lnTo>
                    <a:lnTo>
                      <a:pt x="28" y="20"/>
                    </a:lnTo>
                    <a:lnTo>
                      <a:pt x="30" y="22"/>
                    </a:lnTo>
                    <a:lnTo>
                      <a:pt x="38" y="26"/>
                    </a:lnTo>
                    <a:lnTo>
                      <a:pt x="38" y="22"/>
                    </a:lnTo>
                    <a:lnTo>
                      <a:pt x="44" y="22"/>
                    </a:lnTo>
                    <a:lnTo>
                      <a:pt x="44" y="10"/>
                    </a:lnTo>
                    <a:lnTo>
                      <a:pt x="42" y="10"/>
                    </a:lnTo>
                    <a:lnTo>
                      <a:pt x="36" y="8"/>
                    </a:lnTo>
                    <a:lnTo>
                      <a:pt x="30" y="4"/>
                    </a:lnTo>
                    <a:lnTo>
                      <a:pt x="28" y="2"/>
                    </a:lnTo>
                    <a:lnTo>
                      <a:pt x="20" y="0"/>
                    </a:lnTo>
                    <a:lnTo>
                      <a:pt x="16" y="0"/>
                    </a:lnTo>
                    <a:lnTo>
                      <a:pt x="10" y="2"/>
                    </a:lnTo>
                    <a:lnTo>
                      <a:pt x="8" y="4"/>
                    </a:lnTo>
                    <a:lnTo>
                      <a:pt x="8" y="8"/>
                    </a:lnTo>
                    <a:lnTo>
                      <a:pt x="4" y="10"/>
                    </a:lnTo>
                    <a:lnTo>
                      <a:pt x="2" y="10"/>
                    </a:lnTo>
                    <a:lnTo>
                      <a:pt x="0" y="10"/>
                    </a:lnTo>
                    <a:lnTo>
                      <a:pt x="2" y="12"/>
                    </a:lnTo>
                    <a:lnTo>
                      <a:pt x="2" y="12"/>
                    </a:lnTo>
                    <a:lnTo>
                      <a:pt x="2" y="1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7" name="Freeform 1757"/>
              <p:cNvSpPr>
                <a:spLocks noEditPoints="1"/>
              </p:cNvSpPr>
              <p:nvPr/>
            </p:nvSpPr>
            <p:spPr bwMode="auto">
              <a:xfrm>
                <a:off x="7019925" y="4410075"/>
                <a:ext cx="393700" cy="187325"/>
              </a:xfrm>
              <a:custGeom>
                <a:avLst/>
                <a:gdLst>
                  <a:gd name="T0" fmla="*/ 176 w 248"/>
                  <a:gd name="T1" fmla="*/ 100 h 118"/>
                  <a:gd name="T2" fmla="*/ 174 w 248"/>
                  <a:gd name="T3" fmla="*/ 106 h 118"/>
                  <a:gd name="T4" fmla="*/ 178 w 248"/>
                  <a:gd name="T5" fmla="*/ 110 h 118"/>
                  <a:gd name="T6" fmla="*/ 188 w 248"/>
                  <a:gd name="T7" fmla="*/ 116 h 118"/>
                  <a:gd name="T8" fmla="*/ 194 w 248"/>
                  <a:gd name="T9" fmla="*/ 118 h 118"/>
                  <a:gd name="T10" fmla="*/ 202 w 248"/>
                  <a:gd name="T11" fmla="*/ 110 h 118"/>
                  <a:gd name="T12" fmla="*/ 210 w 248"/>
                  <a:gd name="T13" fmla="*/ 96 h 118"/>
                  <a:gd name="T14" fmla="*/ 222 w 248"/>
                  <a:gd name="T15" fmla="*/ 82 h 118"/>
                  <a:gd name="T16" fmla="*/ 240 w 248"/>
                  <a:gd name="T17" fmla="*/ 70 h 118"/>
                  <a:gd name="T18" fmla="*/ 246 w 248"/>
                  <a:gd name="T19" fmla="*/ 56 h 118"/>
                  <a:gd name="T20" fmla="*/ 248 w 248"/>
                  <a:gd name="T21" fmla="*/ 46 h 118"/>
                  <a:gd name="T22" fmla="*/ 240 w 248"/>
                  <a:gd name="T23" fmla="*/ 34 h 118"/>
                  <a:gd name="T24" fmla="*/ 242 w 248"/>
                  <a:gd name="T25" fmla="*/ 28 h 118"/>
                  <a:gd name="T26" fmla="*/ 234 w 248"/>
                  <a:gd name="T27" fmla="*/ 20 h 118"/>
                  <a:gd name="T28" fmla="*/ 220 w 248"/>
                  <a:gd name="T29" fmla="*/ 20 h 118"/>
                  <a:gd name="T30" fmla="*/ 214 w 248"/>
                  <a:gd name="T31" fmla="*/ 16 h 118"/>
                  <a:gd name="T32" fmla="*/ 202 w 248"/>
                  <a:gd name="T33" fmla="*/ 6 h 118"/>
                  <a:gd name="T34" fmla="*/ 198 w 248"/>
                  <a:gd name="T35" fmla="*/ 0 h 118"/>
                  <a:gd name="T36" fmla="*/ 186 w 248"/>
                  <a:gd name="T37" fmla="*/ 14 h 118"/>
                  <a:gd name="T38" fmla="*/ 184 w 248"/>
                  <a:gd name="T39" fmla="*/ 24 h 118"/>
                  <a:gd name="T40" fmla="*/ 178 w 248"/>
                  <a:gd name="T41" fmla="*/ 36 h 118"/>
                  <a:gd name="T42" fmla="*/ 180 w 248"/>
                  <a:gd name="T43" fmla="*/ 42 h 118"/>
                  <a:gd name="T44" fmla="*/ 176 w 248"/>
                  <a:gd name="T45" fmla="*/ 46 h 118"/>
                  <a:gd name="T46" fmla="*/ 174 w 248"/>
                  <a:gd name="T47" fmla="*/ 54 h 118"/>
                  <a:gd name="T48" fmla="*/ 174 w 248"/>
                  <a:gd name="T49" fmla="*/ 60 h 118"/>
                  <a:gd name="T50" fmla="*/ 174 w 248"/>
                  <a:gd name="T51" fmla="*/ 68 h 118"/>
                  <a:gd name="T52" fmla="*/ 170 w 248"/>
                  <a:gd name="T53" fmla="*/ 78 h 118"/>
                  <a:gd name="T54" fmla="*/ 184 w 248"/>
                  <a:gd name="T55" fmla="*/ 82 h 118"/>
                  <a:gd name="T56" fmla="*/ 184 w 248"/>
                  <a:gd name="T57" fmla="*/ 90 h 118"/>
                  <a:gd name="T58" fmla="*/ 176 w 248"/>
                  <a:gd name="T59" fmla="*/ 96 h 118"/>
                  <a:gd name="T60" fmla="*/ 186 w 248"/>
                  <a:gd name="T61" fmla="*/ 78 h 118"/>
                  <a:gd name="T62" fmla="*/ 184 w 248"/>
                  <a:gd name="T63" fmla="*/ 82 h 118"/>
                  <a:gd name="T64" fmla="*/ 186 w 248"/>
                  <a:gd name="T65" fmla="*/ 78 h 118"/>
                  <a:gd name="T66" fmla="*/ 186 w 248"/>
                  <a:gd name="T67" fmla="*/ 78 h 118"/>
                  <a:gd name="T68" fmla="*/ 0 w 248"/>
                  <a:gd name="T69" fmla="*/ 24 h 118"/>
                  <a:gd name="T70" fmla="*/ 4 w 248"/>
                  <a:gd name="T71" fmla="*/ 42 h 118"/>
                  <a:gd name="T72" fmla="*/ 0 w 248"/>
                  <a:gd name="T73" fmla="*/ 42 h 118"/>
                  <a:gd name="T74" fmla="*/ 4 w 248"/>
                  <a:gd name="T75" fmla="*/ 46 h 118"/>
                  <a:gd name="T76" fmla="*/ 8 w 248"/>
                  <a:gd name="T77" fmla="*/ 36 h 118"/>
                  <a:gd name="T78" fmla="*/ 0 w 248"/>
                  <a:gd name="T79" fmla="*/ 2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8" h="118">
                    <a:moveTo>
                      <a:pt x="176" y="96"/>
                    </a:moveTo>
                    <a:lnTo>
                      <a:pt x="176" y="100"/>
                    </a:lnTo>
                    <a:lnTo>
                      <a:pt x="178" y="104"/>
                    </a:lnTo>
                    <a:lnTo>
                      <a:pt x="174" y="106"/>
                    </a:lnTo>
                    <a:lnTo>
                      <a:pt x="174" y="108"/>
                    </a:lnTo>
                    <a:lnTo>
                      <a:pt x="178" y="110"/>
                    </a:lnTo>
                    <a:lnTo>
                      <a:pt x="184" y="108"/>
                    </a:lnTo>
                    <a:lnTo>
                      <a:pt x="188" y="116"/>
                    </a:lnTo>
                    <a:lnTo>
                      <a:pt x="192" y="118"/>
                    </a:lnTo>
                    <a:lnTo>
                      <a:pt x="194" y="118"/>
                    </a:lnTo>
                    <a:lnTo>
                      <a:pt x="196" y="116"/>
                    </a:lnTo>
                    <a:lnTo>
                      <a:pt x="202" y="110"/>
                    </a:lnTo>
                    <a:lnTo>
                      <a:pt x="204" y="100"/>
                    </a:lnTo>
                    <a:lnTo>
                      <a:pt x="210" y="96"/>
                    </a:lnTo>
                    <a:lnTo>
                      <a:pt x="216" y="88"/>
                    </a:lnTo>
                    <a:lnTo>
                      <a:pt x="222" y="82"/>
                    </a:lnTo>
                    <a:lnTo>
                      <a:pt x="234" y="74"/>
                    </a:lnTo>
                    <a:lnTo>
                      <a:pt x="240" y="70"/>
                    </a:lnTo>
                    <a:lnTo>
                      <a:pt x="246" y="62"/>
                    </a:lnTo>
                    <a:lnTo>
                      <a:pt x="246" y="56"/>
                    </a:lnTo>
                    <a:lnTo>
                      <a:pt x="248" y="56"/>
                    </a:lnTo>
                    <a:lnTo>
                      <a:pt x="248" y="46"/>
                    </a:lnTo>
                    <a:lnTo>
                      <a:pt x="246" y="36"/>
                    </a:lnTo>
                    <a:lnTo>
                      <a:pt x="240" y="34"/>
                    </a:lnTo>
                    <a:lnTo>
                      <a:pt x="248" y="28"/>
                    </a:lnTo>
                    <a:lnTo>
                      <a:pt x="242" y="28"/>
                    </a:lnTo>
                    <a:lnTo>
                      <a:pt x="238" y="24"/>
                    </a:lnTo>
                    <a:lnTo>
                      <a:pt x="234" y="20"/>
                    </a:lnTo>
                    <a:lnTo>
                      <a:pt x="232" y="24"/>
                    </a:lnTo>
                    <a:lnTo>
                      <a:pt x="220" y="20"/>
                    </a:lnTo>
                    <a:lnTo>
                      <a:pt x="216" y="20"/>
                    </a:lnTo>
                    <a:lnTo>
                      <a:pt x="214" y="16"/>
                    </a:lnTo>
                    <a:lnTo>
                      <a:pt x="212" y="10"/>
                    </a:lnTo>
                    <a:lnTo>
                      <a:pt x="202" y="6"/>
                    </a:lnTo>
                    <a:lnTo>
                      <a:pt x="198" y="2"/>
                    </a:lnTo>
                    <a:lnTo>
                      <a:pt x="198" y="0"/>
                    </a:lnTo>
                    <a:lnTo>
                      <a:pt x="184" y="10"/>
                    </a:lnTo>
                    <a:lnTo>
                      <a:pt x="186" y="14"/>
                    </a:lnTo>
                    <a:lnTo>
                      <a:pt x="186" y="18"/>
                    </a:lnTo>
                    <a:lnTo>
                      <a:pt x="184" y="24"/>
                    </a:lnTo>
                    <a:lnTo>
                      <a:pt x="178" y="32"/>
                    </a:lnTo>
                    <a:lnTo>
                      <a:pt x="178" y="36"/>
                    </a:lnTo>
                    <a:lnTo>
                      <a:pt x="178" y="38"/>
                    </a:lnTo>
                    <a:lnTo>
                      <a:pt x="180" y="42"/>
                    </a:lnTo>
                    <a:lnTo>
                      <a:pt x="180" y="44"/>
                    </a:lnTo>
                    <a:lnTo>
                      <a:pt x="176" y="46"/>
                    </a:lnTo>
                    <a:lnTo>
                      <a:pt x="170" y="52"/>
                    </a:lnTo>
                    <a:lnTo>
                      <a:pt x="174" y="54"/>
                    </a:lnTo>
                    <a:lnTo>
                      <a:pt x="176" y="54"/>
                    </a:lnTo>
                    <a:lnTo>
                      <a:pt x="174" y="60"/>
                    </a:lnTo>
                    <a:lnTo>
                      <a:pt x="174" y="64"/>
                    </a:lnTo>
                    <a:lnTo>
                      <a:pt x="174" y="68"/>
                    </a:lnTo>
                    <a:lnTo>
                      <a:pt x="176" y="70"/>
                    </a:lnTo>
                    <a:lnTo>
                      <a:pt x="170" y="78"/>
                    </a:lnTo>
                    <a:lnTo>
                      <a:pt x="178" y="80"/>
                    </a:lnTo>
                    <a:lnTo>
                      <a:pt x="184" y="82"/>
                    </a:lnTo>
                    <a:lnTo>
                      <a:pt x="180" y="86"/>
                    </a:lnTo>
                    <a:lnTo>
                      <a:pt x="184" y="90"/>
                    </a:lnTo>
                    <a:lnTo>
                      <a:pt x="176" y="96"/>
                    </a:lnTo>
                    <a:lnTo>
                      <a:pt x="176" y="96"/>
                    </a:lnTo>
                    <a:lnTo>
                      <a:pt x="176" y="96"/>
                    </a:lnTo>
                    <a:close/>
                    <a:moveTo>
                      <a:pt x="186" y="78"/>
                    </a:moveTo>
                    <a:lnTo>
                      <a:pt x="186" y="82"/>
                    </a:lnTo>
                    <a:lnTo>
                      <a:pt x="184" y="82"/>
                    </a:lnTo>
                    <a:lnTo>
                      <a:pt x="184" y="80"/>
                    </a:lnTo>
                    <a:lnTo>
                      <a:pt x="186" y="78"/>
                    </a:lnTo>
                    <a:lnTo>
                      <a:pt x="186" y="78"/>
                    </a:lnTo>
                    <a:lnTo>
                      <a:pt x="186" y="78"/>
                    </a:lnTo>
                    <a:close/>
                    <a:moveTo>
                      <a:pt x="0" y="24"/>
                    </a:moveTo>
                    <a:lnTo>
                      <a:pt x="0" y="24"/>
                    </a:lnTo>
                    <a:lnTo>
                      <a:pt x="4" y="38"/>
                    </a:lnTo>
                    <a:lnTo>
                      <a:pt x="4" y="42"/>
                    </a:lnTo>
                    <a:lnTo>
                      <a:pt x="4" y="44"/>
                    </a:lnTo>
                    <a:lnTo>
                      <a:pt x="0" y="42"/>
                    </a:lnTo>
                    <a:lnTo>
                      <a:pt x="0" y="44"/>
                    </a:lnTo>
                    <a:lnTo>
                      <a:pt x="4" y="46"/>
                    </a:lnTo>
                    <a:lnTo>
                      <a:pt x="8" y="42"/>
                    </a:lnTo>
                    <a:lnTo>
                      <a:pt x="8" y="36"/>
                    </a:lnTo>
                    <a:lnTo>
                      <a:pt x="0" y="24"/>
                    </a:lnTo>
                    <a:lnTo>
                      <a:pt x="0" y="24"/>
                    </a:lnTo>
                    <a:lnTo>
                      <a:pt x="0" y="2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8" name="Freeform 1758"/>
              <p:cNvSpPr>
                <a:spLocks/>
              </p:cNvSpPr>
              <p:nvPr/>
            </p:nvSpPr>
            <p:spPr bwMode="auto">
              <a:xfrm>
                <a:off x="7499350" y="3876675"/>
                <a:ext cx="85725" cy="60325"/>
              </a:xfrm>
              <a:custGeom>
                <a:avLst/>
                <a:gdLst>
                  <a:gd name="T0" fmla="*/ 2 w 54"/>
                  <a:gd name="T1" fmla="*/ 2 h 38"/>
                  <a:gd name="T2" fmla="*/ 2 w 54"/>
                  <a:gd name="T3" fmla="*/ 12 h 38"/>
                  <a:gd name="T4" fmla="*/ 2 w 54"/>
                  <a:gd name="T5" fmla="*/ 18 h 38"/>
                  <a:gd name="T6" fmla="*/ 0 w 54"/>
                  <a:gd name="T7" fmla="*/ 20 h 38"/>
                  <a:gd name="T8" fmla="*/ 4 w 54"/>
                  <a:gd name="T9" fmla="*/ 26 h 38"/>
                  <a:gd name="T10" fmla="*/ 4 w 54"/>
                  <a:gd name="T11" fmla="*/ 30 h 38"/>
                  <a:gd name="T12" fmla="*/ 8 w 54"/>
                  <a:gd name="T13" fmla="*/ 36 h 38"/>
                  <a:gd name="T14" fmla="*/ 10 w 54"/>
                  <a:gd name="T15" fmla="*/ 38 h 38"/>
                  <a:gd name="T16" fmla="*/ 12 w 54"/>
                  <a:gd name="T17" fmla="*/ 36 h 38"/>
                  <a:gd name="T18" fmla="*/ 14 w 54"/>
                  <a:gd name="T19" fmla="*/ 32 h 38"/>
                  <a:gd name="T20" fmla="*/ 12 w 54"/>
                  <a:gd name="T21" fmla="*/ 28 h 38"/>
                  <a:gd name="T22" fmla="*/ 12 w 54"/>
                  <a:gd name="T23" fmla="*/ 22 h 38"/>
                  <a:gd name="T24" fmla="*/ 22 w 54"/>
                  <a:gd name="T25" fmla="*/ 28 h 38"/>
                  <a:gd name="T26" fmla="*/ 22 w 54"/>
                  <a:gd name="T27" fmla="*/ 30 h 38"/>
                  <a:gd name="T28" fmla="*/ 28 w 54"/>
                  <a:gd name="T29" fmla="*/ 30 h 38"/>
                  <a:gd name="T30" fmla="*/ 32 w 54"/>
                  <a:gd name="T31" fmla="*/ 22 h 38"/>
                  <a:gd name="T32" fmla="*/ 46 w 54"/>
                  <a:gd name="T33" fmla="*/ 22 h 38"/>
                  <a:gd name="T34" fmla="*/ 46 w 54"/>
                  <a:gd name="T35" fmla="*/ 26 h 38"/>
                  <a:gd name="T36" fmla="*/ 48 w 54"/>
                  <a:gd name="T37" fmla="*/ 26 h 38"/>
                  <a:gd name="T38" fmla="*/ 54 w 54"/>
                  <a:gd name="T39" fmla="*/ 26 h 38"/>
                  <a:gd name="T40" fmla="*/ 50 w 54"/>
                  <a:gd name="T41" fmla="*/ 18 h 38"/>
                  <a:gd name="T42" fmla="*/ 48 w 54"/>
                  <a:gd name="T43" fmla="*/ 16 h 38"/>
                  <a:gd name="T44" fmla="*/ 46 w 54"/>
                  <a:gd name="T45" fmla="*/ 12 h 38"/>
                  <a:gd name="T46" fmla="*/ 42 w 54"/>
                  <a:gd name="T47" fmla="*/ 12 h 38"/>
                  <a:gd name="T48" fmla="*/ 36 w 54"/>
                  <a:gd name="T49" fmla="*/ 12 h 38"/>
                  <a:gd name="T50" fmla="*/ 28 w 54"/>
                  <a:gd name="T51" fmla="*/ 8 h 38"/>
                  <a:gd name="T52" fmla="*/ 20 w 54"/>
                  <a:gd name="T53" fmla="*/ 2 h 38"/>
                  <a:gd name="T54" fmla="*/ 10 w 54"/>
                  <a:gd name="T55" fmla="*/ 0 h 38"/>
                  <a:gd name="T56" fmla="*/ 2 w 54"/>
                  <a:gd name="T57" fmla="*/ 2 h 38"/>
                  <a:gd name="T58" fmla="*/ 2 w 54"/>
                  <a:gd name="T59" fmla="*/ 2 h 38"/>
                  <a:gd name="T60" fmla="*/ 2 w 54"/>
                  <a:gd name="T61"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 h="38">
                    <a:moveTo>
                      <a:pt x="2" y="2"/>
                    </a:moveTo>
                    <a:lnTo>
                      <a:pt x="2" y="12"/>
                    </a:lnTo>
                    <a:lnTo>
                      <a:pt x="2" y="18"/>
                    </a:lnTo>
                    <a:lnTo>
                      <a:pt x="0" y="20"/>
                    </a:lnTo>
                    <a:lnTo>
                      <a:pt x="4" y="26"/>
                    </a:lnTo>
                    <a:lnTo>
                      <a:pt x="4" y="30"/>
                    </a:lnTo>
                    <a:lnTo>
                      <a:pt x="8" y="36"/>
                    </a:lnTo>
                    <a:lnTo>
                      <a:pt x="10" y="38"/>
                    </a:lnTo>
                    <a:lnTo>
                      <a:pt x="12" y="36"/>
                    </a:lnTo>
                    <a:lnTo>
                      <a:pt x="14" y="32"/>
                    </a:lnTo>
                    <a:lnTo>
                      <a:pt x="12" y="28"/>
                    </a:lnTo>
                    <a:lnTo>
                      <a:pt x="12" y="22"/>
                    </a:lnTo>
                    <a:lnTo>
                      <a:pt x="22" y="28"/>
                    </a:lnTo>
                    <a:lnTo>
                      <a:pt x="22" y="30"/>
                    </a:lnTo>
                    <a:lnTo>
                      <a:pt x="28" y="30"/>
                    </a:lnTo>
                    <a:lnTo>
                      <a:pt x="32" y="22"/>
                    </a:lnTo>
                    <a:lnTo>
                      <a:pt x="46" y="22"/>
                    </a:lnTo>
                    <a:lnTo>
                      <a:pt x="46" y="26"/>
                    </a:lnTo>
                    <a:lnTo>
                      <a:pt x="48" y="26"/>
                    </a:lnTo>
                    <a:lnTo>
                      <a:pt x="54" y="26"/>
                    </a:lnTo>
                    <a:lnTo>
                      <a:pt x="50" y="18"/>
                    </a:lnTo>
                    <a:lnTo>
                      <a:pt x="48" y="16"/>
                    </a:lnTo>
                    <a:lnTo>
                      <a:pt x="46" y="12"/>
                    </a:lnTo>
                    <a:lnTo>
                      <a:pt x="42" y="12"/>
                    </a:lnTo>
                    <a:lnTo>
                      <a:pt x="36" y="12"/>
                    </a:lnTo>
                    <a:lnTo>
                      <a:pt x="28" y="8"/>
                    </a:lnTo>
                    <a:lnTo>
                      <a:pt x="20" y="2"/>
                    </a:lnTo>
                    <a:lnTo>
                      <a:pt x="10" y="0"/>
                    </a:lnTo>
                    <a:lnTo>
                      <a:pt x="2" y="2"/>
                    </a:lnTo>
                    <a:lnTo>
                      <a:pt x="2" y="2"/>
                    </a:lnTo>
                    <a:lnTo>
                      <a:pt x="2"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9" name="Freeform 1759"/>
              <p:cNvSpPr>
                <a:spLocks noEditPoints="1"/>
              </p:cNvSpPr>
              <p:nvPr/>
            </p:nvSpPr>
            <p:spPr bwMode="auto">
              <a:xfrm>
                <a:off x="7207250" y="3775075"/>
                <a:ext cx="231775" cy="104775"/>
              </a:xfrm>
              <a:custGeom>
                <a:avLst/>
                <a:gdLst>
                  <a:gd name="T0" fmla="*/ 24 w 146"/>
                  <a:gd name="T1" fmla="*/ 20 h 66"/>
                  <a:gd name="T2" fmla="*/ 24 w 146"/>
                  <a:gd name="T3" fmla="*/ 20 h 66"/>
                  <a:gd name="T4" fmla="*/ 24 w 146"/>
                  <a:gd name="T5" fmla="*/ 24 h 66"/>
                  <a:gd name="T6" fmla="*/ 26 w 146"/>
                  <a:gd name="T7" fmla="*/ 30 h 66"/>
                  <a:gd name="T8" fmla="*/ 22 w 146"/>
                  <a:gd name="T9" fmla="*/ 32 h 66"/>
                  <a:gd name="T10" fmla="*/ 24 w 146"/>
                  <a:gd name="T11" fmla="*/ 32 h 66"/>
                  <a:gd name="T12" fmla="*/ 30 w 146"/>
                  <a:gd name="T13" fmla="*/ 28 h 66"/>
                  <a:gd name="T14" fmla="*/ 32 w 146"/>
                  <a:gd name="T15" fmla="*/ 22 h 66"/>
                  <a:gd name="T16" fmla="*/ 24 w 146"/>
                  <a:gd name="T17" fmla="*/ 20 h 66"/>
                  <a:gd name="T18" fmla="*/ 24 w 146"/>
                  <a:gd name="T19" fmla="*/ 20 h 66"/>
                  <a:gd name="T20" fmla="*/ 24 w 146"/>
                  <a:gd name="T21" fmla="*/ 20 h 66"/>
                  <a:gd name="T22" fmla="*/ 24 w 146"/>
                  <a:gd name="T23" fmla="*/ 0 h 66"/>
                  <a:gd name="T24" fmla="*/ 24 w 146"/>
                  <a:gd name="T25" fmla="*/ 0 h 66"/>
                  <a:gd name="T26" fmla="*/ 16 w 146"/>
                  <a:gd name="T27" fmla="*/ 4 h 66"/>
                  <a:gd name="T28" fmla="*/ 8 w 146"/>
                  <a:gd name="T29" fmla="*/ 10 h 66"/>
                  <a:gd name="T30" fmla="*/ 0 w 146"/>
                  <a:gd name="T31" fmla="*/ 24 h 66"/>
                  <a:gd name="T32" fmla="*/ 6 w 146"/>
                  <a:gd name="T33" fmla="*/ 24 h 66"/>
                  <a:gd name="T34" fmla="*/ 14 w 146"/>
                  <a:gd name="T35" fmla="*/ 22 h 66"/>
                  <a:gd name="T36" fmla="*/ 14 w 146"/>
                  <a:gd name="T37" fmla="*/ 18 h 66"/>
                  <a:gd name="T38" fmla="*/ 18 w 146"/>
                  <a:gd name="T39" fmla="*/ 12 h 66"/>
                  <a:gd name="T40" fmla="*/ 26 w 146"/>
                  <a:gd name="T41" fmla="*/ 6 h 66"/>
                  <a:gd name="T42" fmla="*/ 32 w 146"/>
                  <a:gd name="T43" fmla="*/ 6 h 66"/>
                  <a:gd name="T44" fmla="*/ 40 w 146"/>
                  <a:gd name="T45" fmla="*/ 10 h 66"/>
                  <a:gd name="T46" fmla="*/ 44 w 146"/>
                  <a:gd name="T47" fmla="*/ 18 h 66"/>
                  <a:gd name="T48" fmla="*/ 52 w 146"/>
                  <a:gd name="T49" fmla="*/ 18 h 66"/>
                  <a:gd name="T50" fmla="*/ 54 w 146"/>
                  <a:gd name="T51" fmla="*/ 20 h 66"/>
                  <a:gd name="T52" fmla="*/ 58 w 146"/>
                  <a:gd name="T53" fmla="*/ 20 h 66"/>
                  <a:gd name="T54" fmla="*/ 62 w 146"/>
                  <a:gd name="T55" fmla="*/ 20 h 66"/>
                  <a:gd name="T56" fmla="*/ 64 w 146"/>
                  <a:gd name="T57" fmla="*/ 24 h 66"/>
                  <a:gd name="T58" fmla="*/ 70 w 146"/>
                  <a:gd name="T59" fmla="*/ 32 h 66"/>
                  <a:gd name="T60" fmla="*/ 78 w 146"/>
                  <a:gd name="T61" fmla="*/ 32 h 66"/>
                  <a:gd name="T62" fmla="*/ 86 w 146"/>
                  <a:gd name="T63" fmla="*/ 32 h 66"/>
                  <a:gd name="T64" fmla="*/ 86 w 146"/>
                  <a:gd name="T65" fmla="*/ 38 h 66"/>
                  <a:gd name="T66" fmla="*/ 90 w 146"/>
                  <a:gd name="T67" fmla="*/ 44 h 66"/>
                  <a:gd name="T68" fmla="*/ 96 w 146"/>
                  <a:gd name="T69" fmla="*/ 46 h 66"/>
                  <a:gd name="T70" fmla="*/ 106 w 146"/>
                  <a:gd name="T71" fmla="*/ 54 h 66"/>
                  <a:gd name="T72" fmla="*/ 100 w 146"/>
                  <a:gd name="T73" fmla="*/ 66 h 66"/>
                  <a:gd name="T74" fmla="*/ 146 w 146"/>
                  <a:gd name="T75" fmla="*/ 58 h 66"/>
                  <a:gd name="T76" fmla="*/ 144 w 146"/>
                  <a:gd name="T77" fmla="*/ 50 h 66"/>
                  <a:gd name="T78" fmla="*/ 136 w 146"/>
                  <a:gd name="T79" fmla="*/ 50 h 66"/>
                  <a:gd name="T80" fmla="*/ 128 w 146"/>
                  <a:gd name="T81" fmla="*/ 50 h 66"/>
                  <a:gd name="T82" fmla="*/ 126 w 146"/>
                  <a:gd name="T83" fmla="*/ 38 h 66"/>
                  <a:gd name="T84" fmla="*/ 114 w 146"/>
                  <a:gd name="T85" fmla="*/ 38 h 66"/>
                  <a:gd name="T86" fmla="*/ 114 w 146"/>
                  <a:gd name="T87" fmla="*/ 36 h 66"/>
                  <a:gd name="T88" fmla="*/ 112 w 146"/>
                  <a:gd name="T89" fmla="*/ 32 h 66"/>
                  <a:gd name="T90" fmla="*/ 98 w 146"/>
                  <a:gd name="T91" fmla="*/ 24 h 66"/>
                  <a:gd name="T92" fmla="*/ 82 w 146"/>
                  <a:gd name="T93" fmla="*/ 18 h 66"/>
                  <a:gd name="T94" fmla="*/ 78 w 146"/>
                  <a:gd name="T95" fmla="*/ 18 h 66"/>
                  <a:gd name="T96" fmla="*/ 76 w 146"/>
                  <a:gd name="T97" fmla="*/ 12 h 66"/>
                  <a:gd name="T98" fmla="*/ 70 w 146"/>
                  <a:gd name="T99" fmla="*/ 6 h 66"/>
                  <a:gd name="T100" fmla="*/ 48 w 146"/>
                  <a:gd name="T101" fmla="*/ 2 h 66"/>
                  <a:gd name="T102" fmla="*/ 24 w 146"/>
                  <a:gd name="T103" fmla="*/ 0 h 66"/>
                  <a:gd name="T104" fmla="*/ 24 w 146"/>
                  <a:gd name="T105" fmla="*/ 0 h 66"/>
                  <a:gd name="T106" fmla="*/ 24 w 146"/>
                  <a:gd name="T107"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 h="66">
                    <a:moveTo>
                      <a:pt x="24" y="20"/>
                    </a:moveTo>
                    <a:lnTo>
                      <a:pt x="24" y="20"/>
                    </a:lnTo>
                    <a:lnTo>
                      <a:pt x="24" y="24"/>
                    </a:lnTo>
                    <a:lnTo>
                      <a:pt x="26" y="30"/>
                    </a:lnTo>
                    <a:lnTo>
                      <a:pt x="22" y="32"/>
                    </a:lnTo>
                    <a:lnTo>
                      <a:pt x="24" y="32"/>
                    </a:lnTo>
                    <a:lnTo>
                      <a:pt x="30" y="28"/>
                    </a:lnTo>
                    <a:lnTo>
                      <a:pt x="32" y="22"/>
                    </a:lnTo>
                    <a:lnTo>
                      <a:pt x="24" y="20"/>
                    </a:lnTo>
                    <a:lnTo>
                      <a:pt x="24" y="20"/>
                    </a:lnTo>
                    <a:lnTo>
                      <a:pt x="24" y="20"/>
                    </a:lnTo>
                    <a:close/>
                    <a:moveTo>
                      <a:pt x="24" y="0"/>
                    </a:moveTo>
                    <a:lnTo>
                      <a:pt x="24" y="0"/>
                    </a:lnTo>
                    <a:lnTo>
                      <a:pt x="16" y="4"/>
                    </a:lnTo>
                    <a:lnTo>
                      <a:pt x="8" y="10"/>
                    </a:lnTo>
                    <a:lnTo>
                      <a:pt x="0" y="24"/>
                    </a:lnTo>
                    <a:lnTo>
                      <a:pt x="6" y="24"/>
                    </a:lnTo>
                    <a:lnTo>
                      <a:pt x="14" y="22"/>
                    </a:lnTo>
                    <a:lnTo>
                      <a:pt x="14" y="18"/>
                    </a:lnTo>
                    <a:lnTo>
                      <a:pt x="18" y="12"/>
                    </a:lnTo>
                    <a:lnTo>
                      <a:pt x="26" y="6"/>
                    </a:lnTo>
                    <a:lnTo>
                      <a:pt x="32" y="6"/>
                    </a:lnTo>
                    <a:lnTo>
                      <a:pt x="40" y="10"/>
                    </a:lnTo>
                    <a:lnTo>
                      <a:pt x="44" y="18"/>
                    </a:lnTo>
                    <a:lnTo>
                      <a:pt x="52" y="18"/>
                    </a:lnTo>
                    <a:lnTo>
                      <a:pt x="54" y="20"/>
                    </a:lnTo>
                    <a:lnTo>
                      <a:pt x="58" y="20"/>
                    </a:lnTo>
                    <a:lnTo>
                      <a:pt x="62" y="20"/>
                    </a:lnTo>
                    <a:lnTo>
                      <a:pt x="64" y="24"/>
                    </a:lnTo>
                    <a:lnTo>
                      <a:pt x="70" y="32"/>
                    </a:lnTo>
                    <a:lnTo>
                      <a:pt x="78" y="32"/>
                    </a:lnTo>
                    <a:lnTo>
                      <a:pt x="86" y="32"/>
                    </a:lnTo>
                    <a:lnTo>
                      <a:pt x="86" y="38"/>
                    </a:lnTo>
                    <a:lnTo>
                      <a:pt x="90" y="44"/>
                    </a:lnTo>
                    <a:lnTo>
                      <a:pt x="96" y="46"/>
                    </a:lnTo>
                    <a:lnTo>
                      <a:pt x="106" y="54"/>
                    </a:lnTo>
                    <a:lnTo>
                      <a:pt x="100" y="66"/>
                    </a:lnTo>
                    <a:lnTo>
                      <a:pt x="146" y="58"/>
                    </a:lnTo>
                    <a:lnTo>
                      <a:pt x="144" y="50"/>
                    </a:lnTo>
                    <a:lnTo>
                      <a:pt x="136" y="50"/>
                    </a:lnTo>
                    <a:lnTo>
                      <a:pt x="128" y="50"/>
                    </a:lnTo>
                    <a:lnTo>
                      <a:pt x="126" y="38"/>
                    </a:lnTo>
                    <a:lnTo>
                      <a:pt x="114" y="38"/>
                    </a:lnTo>
                    <a:lnTo>
                      <a:pt x="114" y="36"/>
                    </a:lnTo>
                    <a:lnTo>
                      <a:pt x="112" y="32"/>
                    </a:lnTo>
                    <a:lnTo>
                      <a:pt x="98" y="24"/>
                    </a:lnTo>
                    <a:lnTo>
                      <a:pt x="82" y="18"/>
                    </a:lnTo>
                    <a:lnTo>
                      <a:pt x="78" y="18"/>
                    </a:lnTo>
                    <a:lnTo>
                      <a:pt x="76" y="12"/>
                    </a:lnTo>
                    <a:lnTo>
                      <a:pt x="70" y="6"/>
                    </a:lnTo>
                    <a:lnTo>
                      <a:pt x="48" y="2"/>
                    </a:lnTo>
                    <a:lnTo>
                      <a:pt x="24" y="0"/>
                    </a:lnTo>
                    <a:lnTo>
                      <a:pt x="24" y="0"/>
                    </a:lnTo>
                    <a:lnTo>
                      <a:pt x="24"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0" name="Freeform 1760"/>
              <p:cNvSpPr>
                <a:spLocks/>
              </p:cNvSpPr>
              <p:nvPr/>
            </p:nvSpPr>
            <p:spPr bwMode="auto">
              <a:xfrm>
                <a:off x="7175500" y="4117975"/>
                <a:ext cx="76200" cy="95250"/>
              </a:xfrm>
              <a:custGeom>
                <a:avLst/>
                <a:gdLst>
                  <a:gd name="T0" fmla="*/ 6 w 48"/>
                  <a:gd name="T1" fmla="*/ 0 h 60"/>
                  <a:gd name="T2" fmla="*/ 6 w 48"/>
                  <a:gd name="T3" fmla="*/ 0 h 60"/>
                  <a:gd name="T4" fmla="*/ 4 w 48"/>
                  <a:gd name="T5" fmla="*/ 0 h 60"/>
                  <a:gd name="T6" fmla="*/ 0 w 48"/>
                  <a:gd name="T7" fmla="*/ 0 h 60"/>
                  <a:gd name="T8" fmla="*/ 6 w 48"/>
                  <a:gd name="T9" fmla="*/ 8 h 60"/>
                  <a:gd name="T10" fmla="*/ 6 w 48"/>
                  <a:gd name="T11" fmla="*/ 14 h 60"/>
                  <a:gd name="T12" fmla="*/ 0 w 48"/>
                  <a:gd name="T13" fmla="*/ 28 h 60"/>
                  <a:gd name="T14" fmla="*/ 6 w 48"/>
                  <a:gd name="T15" fmla="*/ 32 h 60"/>
                  <a:gd name="T16" fmla="*/ 8 w 48"/>
                  <a:gd name="T17" fmla="*/ 34 h 60"/>
                  <a:gd name="T18" fmla="*/ 16 w 48"/>
                  <a:gd name="T19" fmla="*/ 32 h 60"/>
                  <a:gd name="T20" fmla="*/ 16 w 48"/>
                  <a:gd name="T21" fmla="*/ 28 h 60"/>
                  <a:gd name="T22" fmla="*/ 16 w 48"/>
                  <a:gd name="T23" fmla="*/ 26 h 60"/>
                  <a:gd name="T24" fmla="*/ 26 w 48"/>
                  <a:gd name="T25" fmla="*/ 34 h 60"/>
                  <a:gd name="T26" fmla="*/ 32 w 48"/>
                  <a:gd name="T27" fmla="*/ 42 h 60"/>
                  <a:gd name="T28" fmla="*/ 32 w 48"/>
                  <a:gd name="T29" fmla="*/ 50 h 60"/>
                  <a:gd name="T30" fmla="*/ 32 w 48"/>
                  <a:gd name="T31" fmla="*/ 52 h 60"/>
                  <a:gd name="T32" fmla="*/ 32 w 48"/>
                  <a:gd name="T33" fmla="*/ 58 h 60"/>
                  <a:gd name="T34" fmla="*/ 36 w 48"/>
                  <a:gd name="T35" fmla="*/ 58 h 60"/>
                  <a:gd name="T36" fmla="*/ 36 w 48"/>
                  <a:gd name="T37" fmla="*/ 54 h 60"/>
                  <a:gd name="T38" fmla="*/ 36 w 48"/>
                  <a:gd name="T39" fmla="*/ 50 h 60"/>
                  <a:gd name="T40" fmla="*/ 40 w 48"/>
                  <a:gd name="T41" fmla="*/ 50 h 60"/>
                  <a:gd name="T42" fmla="*/ 42 w 48"/>
                  <a:gd name="T43" fmla="*/ 60 h 60"/>
                  <a:gd name="T44" fmla="*/ 46 w 48"/>
                  <a:gd name="T45" fmla="*/ 52 h 60"/>
                  <a:gd name="T46" fmla="*/ 42 w 48"/>
                  <a:gd name="T47" fmla="*/ 46 h 60"/>
                  <a:gd name="T48" fmla="*/ 40 w 48"/>
                  <a:gd name="T49" fmla="*/ 44 h 60"/>
                  <a:gd name="T50" fmla="*/ 42 w 48"/>
                  <a:gd name="T51" fmla="*/ 42 h 60"/>
                  <a:gd name="T52" fmla="*/ 42 w 48"/>
                  <a:gd name="T53" fmla="*/ 36 h 60"/>
                  <a:gd name="T54" fmla="*/ 42 w 48"/>
                  <a:gd name="T55" fmla="*/ 34 h 60"/>
                  <a:gd name="T56" fmla="*/ 46 w 48"/>
                  <a:gd name="T57" fmla="*/ 34 h 60"/>
                  <a:gd name="T58" fmla="*/ 48 w 48"/>
                  <a:gd name="T59" fmla="*/ 34 h 60"/>
                  <a:gd name="T60" fmla="*/ 46 w 48"/>
                  <a:gd name="T61" fmla="*/ 26 h 60"/>
                  <a:gd name="T62" fmla="*/ 30 w 48"/>
                  <a:gd name="T63" fmla="*/ 8 h 60"/>
                  <a:gd name="T64" fmla="*/ 28 w 48"/>
                  <a:gd name="T65" fmla="*/ 8 h 60"/>
                  <a:gd name="T66" fmla="*/ 26 w 48"/>
                  <a:gd name="T67" fmla="*/ 8 h 60"/>
                  <a:gd name="T68" fmla="*/ 24 w 48"/>
                  <a:gd name="T69" fmla="*/ 6 h 60"/>
                  <a:gd name="T70" fmla="*/ 18 w 48"/>
                  <a:gd name="T71" fmla="*/ 6 h 60"/>
                  <a:gd name="T72" fmla="*/ 18 w 48"/>
                  <a:gd name="T73" fmla="*/ 8 h 60"/>
                  <a:gd name="T74" fmla="*/ 16 w 48"/>
                  <a:gd name="T75" fmla="*/ 6 h 60"/>
                  <a:gd name="T76" fmla="*/ 8 w 48"/>
                  <a:gd name="T77" fmla="*/ 6 h 60"/>
                  <a:gd name="T78" fmla="*/ 6 w 48"/>
                  <a:gd name="T79" fmla="*/ 0 h 60"/>
                  <a:gd name="T80" fmla="*/ 6 w 48"/>
                  <a:gd name="T81" fmla="*/ 0 h 60"/>
                  <a:gd name="T82" fmla="*/ 6 w 48"/>
                  <a:gd name="T8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8" h="60">
                    <a:moveTo>
                      <a:pt x="6" y="0"/>
                    </a:moveTo>
                    <a:lnTo>
                      <a:pt x="6" y="0"/>
                    </a:lnTo>
                    <a:lnTo>
                      <a:pt x="4" y="0"/>
                    </a:lnTo>
                    <a:lnTo>
                      <a:pt x="0" y="0"/>
                    </a:lnTo>
                    <a:lnTo>
                      <a:pt x="6" y="8"/>
                    </a:lnTo>
                    <a:lnTo>
                      <a:pt x="6" y="14"/>
                    </a:lnTo>
                    <a:lnTo>
                      <a:pt x="0" y="28"/>
                    </a:lnTo>
                    <a:lnTo>
                      <a:pt x="6" y="32"/>
                    </a:lnTo>
                    <a:lnTo>
                      <a:pt x="8" y="34"/>
                    </a:lnTo>
                    <a:lnTo>
                      <a:pt x="16" y="32"/>
                    </a:lnTo>
                    <a:lnTo>
                      <a:pt x="16" y="28"/>
                    </a:lnTo>
                    <a:lnTo>
                      <a:pt x="16" y="26"/>
                    </a:lnTo>
                    <a:lnTo>
                      <a:pt x="26" y="34"/>
                    </a:lnTo>
                    <a:lnTo>
                      <a:pt x="32" y="42"/>
                    </a:lnTo>
                    <a:lnTo>
                      <a:pt x="32" y="50"/>
                    </a:lnTo>
                    <a:lnTo>
                      <a:pt x="32" y="52"/>
                    </a:lnTo>
                    <a:lnTo>
                      <a:pt x="32" y="58"/>
                    </a:lnTo>
                    <a:lnTo>
                      <a:pt x="36" y="58"/>
                    </a:lnTo>
                    <a:lnTo>
                      <a:pt x="36" y="54"/>
                    </a:lnTo>
                    <a:lnTo>
                      <a:pt x="36" y="50"/>
                    </a:lnTo>
                    <a:lnTo>
                      <a:pt x="40" y="50"/>
                    </a:lnTo>
                    <a:lnTo>
                      <a:pt x="42" y="60"/>
                    </a:lnTo>
                    <a:lnTo>
                      <a:pt x="46" y="52"/>
                    </a:lnTo>
                    <a:lnTo>
                      <a:pt x="42" y="46"/>
                    </a:lnTo>
                    <a:lnTo>
                      <a:pt x="40" y="44"/>
                    </a:lnTo>
                    <a:lnTo>
                      <a:pt x="42" y="42"/>
                    </a:lnTo>
                    <a:lnTo>
                      <a:pt x="42" y="36"/>
                    </a:lnTo>
                    <a:lnTo>
                      <a:pt x="42" y="34"/>
                    </a:lnTo>
                    <a:lnTo>
                      <a:pt x="46" y="34"/>
                    </a:lnTo>
                    <a:lnTo>
                      <a:pt x="48" y="34"/>
                    </a:lnTo>
                    <a:lnTo>
                      <a:pt x="46" y="26"/>
                    </a:lnTo>
                    <a:lnTo>
                      <a:pt x="30" y="8"/>
                    </a:lnTo>
                    <a:lnTo>
                      <a:pt x="28" y="8"/>
                    </a:lnTo>
                    <a:lnTo>
                      <a:pt x="26" y="8"/>
                    </a:lnTo>
                    <a:lnTo>
                      <a:pt x="24" y="6"/>
                    </a:lnTo>
                    <a:lnTo>
                      <a:pt x="18" y="6"/>
                    </a:lnTo>
                    <a:lnTo>
                      <a:pt x="18" y="8"/>
                    </a:lnTo>
                    <a:lnTo>
                      <a:pt x="16" y="6"/>
                    </a:lnTo>
                    <a:lnTo>
                      <a:pt x="8" y="6"/>
                    </a:lnTo>
                    <a:lnTo>
                      <a:pt x="6" y="0"/>
                    </a:lnTo>
                    <a:lnTo>
                      <a:pt x="6" y="0"/>
                    </a:lnTo>
                    <a:lnTo>
                      <a:pt x="6"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1" name="Freeform 1761"/>
              <p:cNvSpPr>
                <a:spLocks/>
              </p:cNvSpPr>
              <p:nvPr/>
            </p:nvSpPr>
            <p:spPr bwMode="auto">
              <a:xfrm>
                <a:off x="7327900" y="4108450"/>
                <a:ext cx="298450" cy="460375"/>
              </a:xfrm>
              <a:custGeom>
                <a:avLst/>
                <a:gdLst>
                  <a:gd name="T0" fmla="*/ 4 w 188"/>
                  <a:gd name="T1" fmla="*/ 192 h 290"/>
                  <a:gd name="T2" fmla="*/ 18 w 188"/>
                  <a:gd name="T3" fmla="*/ 206 h 290"/>
                  <a:gd name="T4" fmla="*/ 36 w 188"/>
                  <a:gd name="T5" fmla="*/ 214 h 290"/>
                  <a:gd name="T6" fmla="*/ 48 w 188"/>
                  <a:gd name="T7" fmla="*/ 218 h 290"/>
                  <a:gd name="T8" fmla="*/ 60 w 188"/>
                  <a:gd name="T9" fmla="*/ 224 h 290"/>
                  <a:gd name="T10" fmla="*/ 70 w 188"/>
                  <a:gd name="T11" fmla="*/ 236 h 290"/>
                  <a:gd name="T12" fmla="*/ 86 w 188"/>
                  <a:gd name="T13" fmla="*/ 242 h 290"/>
                  <a:gd name="T14" fmla="*/ 92 w 188"/>
                  <a:gd name="T15" fmla="*/ 252 h 290"/>
                  <a:gd name="T16" fmla="*/ 104 w 188"/>
                  <a:gd name="T17" fmla="*/ 252 h 290"/>
                  <a:gd name="T18" fmla="*/ 122 w 188"/>
                  <a:gd name="T19" fmla="*/ 256 h 290"/>
                  <a:gd name="T20" fmla="*/ 114 w 188"/>
                  <a:gd name="T21" fmla="*/ 288 h 290"/>
                  <a:gd name="T22" fmla="*/ 140 w 188"/>
                  <a:gd name="T23" fmla="*/ 250 h 290"/>
                  <a:gd name="T24" fmla="*/ 136 w 188"/>
                  <a:gd name="T25" fmla="*/ 234 h 290"/>
                  <a:gd name="T26" fmla="*/ 144 w 188"/>
                  <a:gd name="T27" fmla="*/ 226 h 290"/>
                  <a:gd name="T28" fmla="*/ 136 w 188"/>
                  <a:gd name="T29" fmla="*/ 218 h 290"/>
                  <a:gd name="T30" fmla="*/ 164 w 188"/>
                  <a:gd name="T31" fmla="*/ 206 h 290"/>
                  <a:gd name="T32" fmla="*/ 172 w 188"/>
                  <a:gd name="T33" fmla="*/ 200 h 290"/>
                  <a:gd name="T34" fmla="*/ 182 w 188"/>
                  <a:gd name="T35" fmla="*/ 202 h 290"/>
                  <a:gd name="T36" fmla="*/ 184 w 188"/>
                  <a:gd name="T37" fmla="*/ 188 h 290"/>
                  <a:gd name="T38" fmla="*/ 176 w 188"/>
                  <a:gd name="T39" fmla="*/ 186 h 290"/>
                  <a:gd name="T40" fmla="*/ 180 w 188"/>
                  <a:gd name="T41" fmla="*/ 174 h 290"/>
                  <a:gd name="T42" fmla="*/ 182 w 188"/>
                  <a:gd name="T43" fmla="*/ 156 h 290"/>
                  <a:gd name="T44" fmla="*/ 166 w 188"/>
                  <a:gd name="T45" fmla="*/ 142 h 290"/>
                  <a:gd name="T46" fmla="*/ 158 w 188"/>
                  <a:gd name="T47" fmla="*/ 132 h 290"/>
                  <a:gd name="T48" fmla="*/ 162 w 188"/>
                  <a:gd name="T49" fmla="*/ 124 h 290"/>
                  <a:gd name="T50" fmla="*/ 140 w 188"/>
                  <a:gd name="T51" fmla="*/ 114 h 290"/>
                  <a:gd name="T52" fmla="*/ 124 w 188"/>
                  <a:gd name="T53" fmla="*/ 98 h 290"/>
                  <a:gd name="T54" fmla="*/ 102 w 188"/>
                  <a:gd name="T55" fmla="*/ 96 h 290"/>
                  <a:gd name="T56" fmla="*/ 96 w 188"/>
                  <a:gd name="T57" fmla="*/ 82 h 290"/>
                  <a:gd name="T58" fmla="*/ 96 w 188"/>
                  <a:gd name="T59" fmla="*/ 72 h 290"/>
                  <a:gd name="T60" fmla="*/ 80 w 188"/>
                  <a:gd name="T61" fmla="*/ 60 h 290"/>
                  <a:gd name="T62" fmla="*/ 84 w 188"/>
                  <a:gd name="T63" fmla="*/ 42 h 290"/>
                  <a:gd name="T64" fmla="*/ 92 w 188"/>
                  <a:gd name="T65" fmla="*/ 28 h 290"/>
                  <a:gd name="T66" fmla="*/ 112 w 188"/>
                  <a:gd name="T67" fmla="*/ 2 h 290"/>
                  <a:gd name="T68" fmla="*/ 102 w 188"/>
                  <a:gd name="T69" fmla="*/ 6 h 290"/>
                  <a:gd name="T70" fmla="*/ 76 w 188"/>
                  <a:gd name="T71" fmla="*/ 16 h 290"/>
                  <a:gd name="T72" fmla="*/ 70 w 188"/>
                  <a:gd name="T73" fmla="*/ 26 h 290"/>
                  <a:gd name="T74" fmla="*/ 60 w 188"/>
                  <a:gd name="T75" fmla="*/ 24 h 290"/>
                  <a:gd name="T76" fmla="*/ 52 w 188"/>
                  <a:gd name="T77" fmla="*/ 46 h 290"/>
                  <a:gd name="T78" fmla="*/ 40 w 188"/>
                  <a:gd name="T79" fmla="*/ 62 h 290"/>
                  <a:gd name="T80" fmla="*/ 30 w 188"/>
                  <a:gd name="T81" fmla="*/ 70 h 290"/>
                  <a:gd name="T82" fmla="*/ 32 w 188"/>
                  <a:gd name="T83" fmla="*/ 82 h 290"/>
                  <a:gd name="T84" fmla="*/ 26 w 188"/>
                  <a:gd name="T85" fmla="*/ 100 h 290"/>
                  <a:gd name="T86" fmla="*/ 26 w 188"/>
                  <a:gd name="T87" fmla="*/ 126 h 290"/>
                  <a:gd name="T88" fmla="*/ 18 w 188"/>
                  <a:gd name="T89" fmla="*/ 162 h 290"/>
                  <a:gd name="T90" fmla="*/ 6 w 188"/>
                  <a:gd name="T91" fmla="*/ 174 h 290"/>
                  <a:gd name="T92" fmla="*/ 0 w 188"/>
                  <a:gd name="T93" fmla="*/ 182 h 290"/>
                  <a:gd name="T94" fmla="*/ 4 w 188"/>
                  <a:gd name="T95" fmla="*/ 190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290">
                    <a:moveTo>
                      <a:pt x="4" y="190"/>
                    </a:moveTo>
                    <a:lnTo>
                      <a:pt x="4" y="190"/>
                    </a:lnTo>
                    <a:lnTo>
                      <a:pt x="4" y="192"/>
                    </a:lnTo>
                    <a:lnTo>
                      <a:pt x="6" y="196"/>
                    </a:lnTo>
                    <a:lnTo>
                      <a:pt x="16" y="200"/>
                    </a:lnTo>
                    <a:lnTo>
                      <a:pt x="18" y="206"/>
                    </a:lnTo>
                    <a:lnTo>
                      <a:pt x="22" y="210"/>
                    </a:lnTo>
                    <a:lnTo>
                      <a:pt x="24" y="210"/>
                    </a:lnTo>
                    <a:lnTo>
                      <a:pt x="36" y="214"/>
                    </a:lnTo>
                    <a:lnTo>
                      <a:pt x="40" y="210"/>
                    </a:lnTo>
                    <a:lnTo>
                      <a:pt x="42" y="214"/>
                    </a:lnTo>
                    <a:lnTo>
                      <a:pt x="48" y="218"/>
                    </a:lnTo>
                    <a:lnTo>
                      <a:pt x="52" y="218"/>
                    </a:lnTo>
                    <a:lnTo>
                      <a:pt x="60" y="218"/>
                    </a:lnTo>
                    <a:lnTo>
                      <a:pt x="60" y="224"/>
                    </a:lnTo>
                    <a:lnTo>
                      <a:pt x="62" y="226"/>
                    </a:lnTo>
                    <a:lnTo>
                      <a:pt x="68" y="232"/>
                    </a:lnTo>
                    <a:lnTo>
                      <a:pt x="70" y="236"/>
                    </a:lnTo>
                    <a:lnTo>
                      <a:pt x="74" y="238"/>
                    </a:lnTo>
                    <a:lnTo>
                      <a:pt x="76" y="242"/>
                    </a:lnTo>
                    <a:lnTo>
                      <a:pt x="86" y="242"/>
                    </a:lnTo>
                    <a:lnTo>
                      <a:pt x="86" y="246"/>
                    </a:lnTo>
                    <a:lnTo>
                      <a:pt x="86" y="250"/>
                    </a:lnTo>
                    <a:lnTo>
                      <a:pt x="92" y="252"/>
                    </a:lnTo>
                    <a:lnTo>
                      <a:pt x="100" y="254"/>
                    </a:lnTo>
                    <a:lnTo>
                      <a:pt x="100" y="252"/>
                    </a:lnTo>
                    <a:lnTo>
                      <a:pt x="104" y="252"/>
                    </a:lnTo>
                    <a:lnTo>
                      <a:pt x="110" y="252"/>
                    </a:lnTo>
                    <a:lnTo>
                      <a:pt x="114" y="254"/>
                    </a:lnTo>
                    <a:lnTo>
                      <a:pt x="122" y="256"/>
                    </a:lnTo>
                    <a:lnTo>
                      <a:pt x="128" y="256"/>
                    </a:lnTo>
                    <a:lnTo>
                      <a:pt x="128" y="260"/>
                    </a:lnTo>
                    <a:lnTo>
                      <a:pt x="114" y="288"/>
                    </a:lnTo>
                    <a:lnTo>
                      <a:pt x="120" y="288"/>
                    </a:lnTo>
                    <a:lnTo>
                      <a:pt x="124" y="290"/>
                    </a:lnTo>
                    <a:lnTo>
                      <a:pt x="140" y="250"/>
                    </a:lnTo>
                    <a:lnTo>
                      <a:pt x="144" y="244"/>
                    </a:lnTo>
                    <a:lnTo>
                      <a:pt x="140" y="238"/>
                    </a:lnTo>
                    <a:lnTo>
                      <a:pt x="136" y="234"/>
                    </a:lnTo>
                    <a:lnTo>
                      <a:pt x="132" y="234"/>
                    </a:lnTo>
                    <a:lnTo>
                      <a:pt x="132" y="228"/>
                    </a:lnTo>
                    <a:lnTo>
                      <a:pt x="144" y="226"/>
                    </a:lnTo>
                    <a:lnTo>
                      <a:pt x="144" y="220"/>
                    </a:lnTo>
                    <a:lnTo>
                      <a:pt x="140" y="218"/>
                    </a:lnTo>
                    <a:lnTo>
                      <a:pt x="136" y="218"/>
                    </a:lnTo>
                    <a:lnTo>
                      <a:pt x="136" y="210"/>
                    </a:lnTo>
                    <a:lnTo>
                      <a:pt x="144" y="208"/>
                    </a:lnTo>
                    <a:lnTo>
                      <a:pt x="164" y="206"/>
                    </a:lnTo>
                    <a:lnTo>
                      <a:pt x="164" y="200"/>
                    </a:lnTo>
                    <a:lnTo>
                      <a:pt x="166" y="202"/>
                    </a:lnTo>
                    <a:lnTo>
                      <a:pt x="172" y="200"/>
                    </a:lnTo>
                    <a:lnTo>
                      <a:pt x="174" y="196"/>
                    </a:lnTo>
                    <a:lnTo>
                      <a:pt x="180" y="196"/>
                    </a:lnTo>
                    <a:lnTo>
                      <a:pt x="182" y="202"/>
                    </a:lnTo>
                    <a:lnTo>
                      <a:pt x="184" y="202"/>
                    </a:lnTo>
                    <a:lnTo>
                      <a:pt x="188" y="196"/>
                    </a:lnTo>
                    <a:lnTo>
                      <a:pt x="184" y="188"/>
                    </a:lnTo>
                    <a:lnTo>
                      <a:pt x="182" y="182"/>
                    </a:lnTo>
                    <a:lnTo>
                      <a:pt x="180" y="186"/>
                    </a:lnTo>
                    <a:lnTo>
                      <a:pt x="176" y="186"/>
                    </a:lnTo>
                    <a:lnTo>
                      <a:pt x="176" y="182"/>
                    </a:lnTo>
                    <a:lnTo>
                      <a:pt x="176" y="178"/>
                    </a:lnTo>
                    <a:lnTo>
                      <a:pt x="180" y="174"/>
                    </a:lnTo>
                    <a:lnTo>
                      <a:pt x="184" y="170"/>
                    </a:lnTo>
                    <a:lnTo>
                      <a:pt x="188" y="160"/>
                    </a:lnTo>
                    <a:lnTo>
                      <a:pt x="182" y="156"/>
                    </a:lnTo>
                    <a:lnTo>
                      <a:pt x="174" y="152"/>
                    </a:lnTo>
                    <a:lnTo>
                      <a:pt x="168" y="146"/>
                    </a:lnTo>
                    <a:lnTo>
                      <a:pt x="166" y="142"/>
                    </a:lnTo>
                    <a:lnTo>
                      <a:pt x="162" y="136"/>
                    </a:lnTo>
                    <a:lnTo>
                      <a:pt x="158" y="134"/>
                    </a:lnTo>
                    <a:lnTo>
                      <a:pt x="158" y="132"/>
                    </a:lnTo>
                    <a:lnTo>
                      <a:pt x="158" y="126"/>
                    </a:lnTo>
                    <a:lnTo>
                      <a:pt x="158" y="124"/>
                    </a:lnTo>
                    <a:lnTo>
                      <a:pt x="162" y="124"/>
                    </a:lnTo>
                    <a:lnTo>
                      <a:pt x="162" y="114"/>
                    </a:lnTo>
                    <a:lnTo>
                      <a:pt x="150" y="110"/>
                    </a:lnTo>
                    <a:lnTo>
                      <a:pt x="140" y="114"/>
                    </a:lnTo>
                    <a:lnTo>
                      <a:pt x="132" y="100"/>
                    </a:lnTo>
                    <a:lnTo>
                      <a:pt x="130" y="98"/>
                    </a:lnTo>
                    <a:lnTo>
                      <a:pt x="124" y="98"/>
                    </a:lnTo>
                    <a:lnTo>
                      <a:pt x="118" y="98"/>
                    </a:lnTo>
                    <a:lnTo>
                      <a:pt x="112" y="98"/>
                    </a:lnTo>
                    <a:lnTo>
                      <a:pt x="102" y="96"/>
                    </a:lnTo>
                    <a:lnTo>
                      <a:pt x="102" y="92"/>
                    </a:lnTo>
                    <a:lnTo>
                      <a:pt x="100" y="88"/>
                    </a:lnTo>
                    <a:lnTo>
                      <a:pt x="96" y="82"/>
                    </a:lnTo>
                    <a:lnTo>
                      <a:pt x="94" y="78"/>
                    </a:lnTo>
                    <a:lnTo>
                      <a:pt x="94" y="72"/>
                    </a:lnTo>
                    <a:lnTo>
                      <a:pt x="96" y="72"/>
                    </a:lnTo>
                    <a:lnTo>
                      <a:pt x="88" y="60"/>
                    </a:lnTo>
                    <a:lnTo>
                      <a:pt x="84" y="60"/>
                    </a:lnTo>
                    <a:lnTo>
                      <a:pt x="80" y="60"/>
                    </a:lnTo>
                    <a:lnTo>
                      <a:pt x="80" y="54"/>
                    </a:lnTo>
                    <a:lnTo>
                      <a:pt x="84" y="46"/>
                    </a:lnTo>
                    <a:lnTo>
                      <a:pt x="84" y="42"/>
                    </a:lnTo>
                    <a:lnTo>
                      <a:pt x="86" y="36"/>
                    </a:lnTo>
                    <a:lnTo>
                      <a:pt x="84" y="32"/>
                    </a:lnTo>
                    <a:lnTo>
                      <a:pt x="92" y="28"/>
                    </a:lnTo>
                    <a:lnTo>
                      <a:pt x="96" y="16"/>
                    </a:lnTo>
                    <a:lnTo>
                      <a:pt x="104" y="8"/>
                    </a:lnTo>
                    <a:lnTo>
                      <a:pt x="112" y="2"/>
                    </a:lnTo>
                    <a:lnTo>
                      <a:pt x="112" y="0"/>
                    </a:lnTo>
                    <a:lnTo>
                      <a:pt x="102" y="0"/>
                    </a:lnTo>
                    <a:lnTo>
                      <a:pt x="102" y="6"/>
                    </a:lnTo>
                    <a:lnTo>
                      <a:pt x="84" y="18"/>
                    </a:lnTo>
                    <a:lnTo>
                      <a:pt x="78" y="18"/>
                    </a:lnTo>
                    <a:lnTo>
                      <a:pt x="76" y="16"/>
                    </a:lnTo>
                    <a:lnTo>
                      <a:pt x="74" y="18"/>
                    </a:lnTo>
                    <a:lnTo>
                      <a:pt x="70" y="20"/>
                    </a:lnTo>
                    <a:lnTo>
                      <a:pt x="70" y="26"/>
                    </a:lnTo>
                    <a:lnTo>
                      <a:pt x="68" y="26"/>
                    </a:lnTo>
                    <a:lnTo>
                      <a:pt x="68" y="24"/>
                    </a:lnTo>
                    <a:lnTo>
                      <a:pt x="60" y="24"/>
                    </a:lnTo>
                    <a:lnTo>
                      <a:pt x="58" y="42"/>
                    </a:lnTo>
                    <a:lnTo>
                      <a:pt x="52" y="42"/>
                    </a:lnTo>
                    <a:lnTo>
                      <a:pt x="52" y="46"/>
                    </a:lnTo>
                    <a:lnTo>
                      <a:pt x="52" y="52"/>
                    </a:lnTo>
                    <a:lnTo>
                      <a:pt x="44" y="52"/>
                    </a:lnTo>
                    <a:lnTo>
                      <a:pt x="40" y="62"/>
                    </a:lnTo>
                    <a:lnTo>
                      <a:pt x="40" y="70"/>
                    </a:lnTo>
                    <a:lnTo>
                      <a:pt x="32" y="64"/>
                    </a:lnTo>
                    <a:lnTo>
                      <a:pt x="30" y="70"/>
                    </a:lnTo>
                    <a:lnTo>
                      <a:pt x="32" y="72"/>
                    </a:lnTo>
                    <a:lnTo>
                      <a:pt x="32" y="78"/>
                    </a:lnTo>
                    <a:lnTo>
                      <a:pt x="32" y="82"/>
                    </a:lnTo>
                    <a:lnTo>
                      <a:pt x="30" y="84"/>
                    </a:lnTo>
                    <a:lnTo>
                      <a:pt x="26" y="88"/>
                    </a:lnTo>
                    <a:lnTo>
                      <a:pt x="26" y="100"/>
                    </a:lnTo>
                    <a:lnTo>
                      <a:pt x="30" y="106"/>
                    </a:lnTo>
                    <a:lnTo>
                      <a:pt x="30" y="108"/>
                    </a:lnTo>
                    <a:lnTo>
                      <a:pt x="26" y="126"/>
                    </a:lnTo>
                    <a:lnTo>
                      <a:pt x="22" y="146"/>
                    </a:lnTo>
                    <a:lnTo>
                      <a:pt x="30" y="152"/>
                    </a:lnTo>
                    <a:lnTo>
                      <a:pt x="18" y="162"/>
                    </a:lnTo>
                    <a:lnTo>
                      <a:pt x="6" y="170"/>
                    </a:lnTo>
                    <a:lnTo>
                      <a:pt x="8" y="172"/>
                    </a:lnTo>
                    <a:lnTo>
                      <a:pt x="6" y="174"/>
                    </a:lnTo>
                    <a:lnTo>
                      <a:pt x="6" y="180"/>
                    </a:lnTo>
                    <a:lnTo>
                      <a:pt x="8" y="182"/>
                    </a:lnTo>
                    <a:lnTo>
                      <a:pt x="0" y="182"/>
                    </a:lnTo>
                    <a:lnTo>
                      <a:pt x="4" y="190"/>
                    </a:lnTo>
                    <a:lnTo>
                      <a:pt x="4" y="190"/>
                    </a:lnTo>
                    <a:lnTo>
                      <a:pt x="4" y="19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2" name="Freeform 1762"/>
              <p:cNvSpPr>
                <a:spLocks noEditPoints="1"/>
              </p:cNvSpPr>
              <p:nvPr/>
            </p:nvSpPr>
            <p:spPr bwMode="auto">
              <a:xfrm>
                <a:off x="7413625" y="4943475"/>
                <a:ext cx="228600" cy="1238250"/>
              </a:xfrm>
              <a:custGeom>
                <a:avLst/>
                <a:gdLst>
                  <a:gd name="T0" fmla="*/ 76 w 144"/>
                  <a:gd name="T1" fmla="*/ 110 h 780"/>
                  <a:gd name="T2" fmla="*/ 70 w 144"/>
                  <a:gd name="T3" fmla="*/ 164 h 780"/>
                  <a:gd name="T4" fmla="*/ 60 w 144"/>
                  <a:gd name="T5" fmla="*/ 256 h 780"/>
                  <a:gd name="T6" fmla="*/ 50 w 144"/>
                  <a:gd name="T7" fmla="*/ 324 h 780"/>
                  <a:gd name="T8" fmla="*/ 34 w 144"/>
                  <a:gd name="T9" fmla="*/ 402 h 780"/>
                  <a:gd name="T10" fmla="*/ 36 w 144"/>
                  <a:gd name="T11" fmla="*/ 478 h 780"/>
                  <a:gd name="T12" fmla="*/ 36 w 144"/>
                  <a:gd name="T13" fmla="*/ 528 h 780"/>
                  <a:gd name="T14" fmla="*/ 24 w 144"/>
                  <a:gd name="T15" fmla="*/ 572 h 780"/>
                  <a:gd name="T16" fmla="*/ 4 w 144"/>
                  <a:gd name="T17" fmla="*/ 588 h 780"/>
                  <a:gd name="T18" fmla="*/ 26 w 144"/>
                  <a:gd name="T19" fmla="*/ 602 h 780"/>
                  <a:gd name="T20" fmla="*/ 18 w 144"/>
                  <a:gd name="T21" fmla="*/ 650 h 780"/>
                  <a:gd name="T22" fmla="*/ 6 w 144"/>
                  <a:gd name="T23" fmla="*/ 616 h 780"/>
                  <a:gd name="T24" fmla="*/ 16 w 144"/>
                  <a:gd name="T25" fmla="*/ 654 h 780"/>
                  <a:gd name="T26" fmla="*/ 16 w 144"/>
                  <a:gd name="T27" fmla="*/ 670 h 780"/>
                  <a:gd name="T28" fmla="*/ 22 w 144"/>
                  <a:gd name="T29" fmla="*/ 678 h 780"/>
                  <a:gd name="T30" fmla="*/ 26 w 144"/>
                  <a:gd name="T31" fmla="*/ 682 h 780"/>
                  <a:gd name="T32" fmla="*/ 14 w 144"/>
                  <a:gd name="T33" fmla="*/ 692 h 780"/>
                  <a:gd name="T34" fmla="*/ 18 w 144"/>
                  <a:gd name="T35" fmla="*/ 716 h 780"/>
                  <a:gd name="T36" fmla="*/ 34 w 144"/>
                  <a:gd name="T37" fmla="*/ 698 h 780"/>
                  <a:gd name="T38" fmla="*/ 34 w 144"/>
                  <a:gd name="T39" fmla="*/ 698 h 780"/>
                  <a:gd name="T40" fmla="*/ 40 w 144"/>
                  <a:gd name="T41" fmla="*/ 738 h 780"/>
                  <a:gd name="T42" fmla="*/ 44 w 144"/>
                  <a:gd name="T43" fmla="*/ 726 h 780"/>
                  <a:gd name="T44" fmla="*/ 54 w 144"/>
                  <a:gd name="T45" fmla="*/ 746 h 780"/>
                  <a:gd name="T46" fmla="*/ 64 w 144"/>
                  <a:gd name="T47" fmla="*/ 760 h 780"/>
                  <a:gd name="T48" fmla="*/ 80 w 144"/>
                  <a:gd name="T49" fmla="*/ 772 h 780"/>
                  <a:gd name="T50" fmla="*/ 100 w 144"/>
                  <a:gd name="T51" fmla="*/ 762 h 780"/>
                  <a:gd name="T52" fmla="*/ 122 w 144"/>
                  <a:gd name="T53" fmla="*/ 760 h 780"/>
                  <a:gd name="T54" fmla="*/ 88 w 144"/>
                  <a:gd name="T55" fmla="*/ 702 h 780"/>
                  <a:gd name="T56" fmla="*/ 50 w 144"/>
                  <a:gd name="T57" fmla="*/ 690 h 780"/>
                  <a:gd name="T58" fmla="*/ 32 w 144"/>
                  <a:gd name="T59" fmla="*/ 662 h 780"/>
                  <a:gd name="T60" fmla="*/ 44 w 144"/>
                  <a:gd name="T61" fmla="*/ 618 h 780"/>
                  <a:gd name="T62" fmla="*/ 54 w 144"/>
                  <a:gd name="T63" fmla="*/ 568 h 780"/>
                  <a:gd name="T64" fmla="*/ 54 w 144"/>
                  <a:gd name="T65" fmla="*/ 536 h 780"/>
                  <a:gd name="T66" fmla="*/ 50 w 144"/>
                  <a:gd name="T67" fmla="*/ 500 h 780"/>
                  <a:gd name="T68" fmla="*/ 52 w 144"/>
                  <a:gd name="T69" fmla="*/ 454 h 780"/>
                  <a:gd name="T70" fmla="*/ 62 w 144"/>
                  <a:gd name="T71" fmla="*/ 396 h 780"/>
                  <a:gd name="T72" fmla="*/ 72 w 144"/>
                  <a:gd name="T73" fmla="*/ 352 h 780"/>
                  <a:gd name="T74" fmla="*/ 82 w 144"/>
                  <a:gd name="T75" fmla="*/ 288 h 780"/>
                  <a:gd name="T76" fmla="*/ 90 w 144"/>
                  <a:gd name="T77" fmla="*/ 210 h 780"/>
                  <a:gd name="T78" fmla="*/ 106 w 144"/>
                  <a:gd name="T79" fmla="*/ 162 h 780"/>
                  <a:gd name="T80" fmla="*/ 122 w 144"/>
                  <a:gd name="T81" fmla="*/ 124 h 780"/>
                  <a:gd name="T82" fmla="*/ 108 w 144"/>
                  <a:gd name="T83" fmla="*/ 78 h 780"/>
                  <a:gd name="T84" fmla="*/ 86 w 144"/>
                  <a:gd name="T85" fmla="*/ 8 h 780"/>
                  <a:gd name="T86" fmla="*/ 106 w 144"/>
                  <a:gd name="T87" fmla="*/ 780 h 780"/>
                  <a:gd name="T88" fmla="*/ 70 w 144"/>
                  <a:gd name="T89" fmla="*/ 768 h 780"/>
                  <a:gd name="T90" fmla="*/ 4 w 144"/>
                  <a:gd name="T91" fmla="*/ 670 h 780"/>
                  <a:gd name="T92" fmla="*/ 6 w 144"/>
                  <a:gd name="T93" fmla="*/ 656 h 780"/>
                  <a:gd name="T94" fmla="*/ 58 w 144"/>
                  <a:gd name="T95" fmla="*/ 724 h 780"/>
                  <a:gd name="T96" fmla="*/ 42 w 144"/>
                  <a:gd name="T97" fmla="*/ 716 h 780"/>
                  <a:gd name="T98" fmla="*/ 78 w 144"/>
                  <a:gd name="T99" fmla="*/ 714 h 780"/>
                  <a:gd name="T100" fmla="*/ 72 w 144"/>
                  <a:gd name="T101" fmla="*/ 736 h 780"/>
                  <a:gd name="T102" fmla="*/ 70 w 144"/>
                  <a:gd name="T103" fmla="*/ 750 h 780"/>
                  <a:gd name="T104" fmla="*/ 24 w 144"/>
                  <a:gd name="T105" fmla="*/ 544 h 780"/>
                  <a:gd name="T106" fmla="*/ 28 w 144"/>
                  <a:gd name="T107" fmla="*/ 556 h 780"/>
                  <a:gd name="T108" fmla="*/ 22 w 144"/>
                  <a:gd name="T109" fmla="*/ 528 h 780"/>
                  <a:gd name="T110" fmla="*/ 28 w 144"/>
                  <a:gd name="T111" fmla="*/ 514 h 780"/>
                  <a:gd name="T112" fmla="*/ 24 w 144"/>
                  <a:gd name="T113" fmla="*/ 48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4" h="780">
                    <a:moveTo>
                      <a:pt x="72" y="8"/>
                    </a:moveTo>
                    <a:lnTo>
                      <a:pt x="72" y="8"/>
                    </a:lnTo>
                    <a:lnTo>
                      <a:pt x="70" y="14"/>
                    </a:lnTo>
                    <a:lnTo>
                      <a:pt x="70" y="16"/>
                    </a:lnTo>
                    <a:lnTo>
                      <a:pt x="72" y="20"/>
                    </a:lnTo>
                    <a:lnTo>
                      <a:pt x="76" y="32"/>
                    </a:lnTo>
                    <a:lnTo>
                      <a:pt x="78" y="50"/>
                    </a:lnTo>
                    <a:lnTo>
                      <a:pt x="78" y="68"/>
                    </a:lnTo>
                    <a:lnTo>
                      <a:pt x="76" y="110"/>
                    </a:lnTo>
                    <a:lnTo>
                      <a:pt x="72" y="110"/>
                    </a:lnTo>
                    <a:lnTo>
                      <a:pt x="72" y="116"/>
                    </a:lnTo>
                    <a:lnTo>
                      <a:pt x="72" y="118"/>
                    </a:lnTo>
                    <a:lnTo>
                      <a:pt x="76" y="120"/>
                    </a:lnTo>
                    <a:lnTo>
                      <a:pt x="72" y="132"/>
                    </a:lnTo>
                    <a:lnTo>
                      <a:pt x="72" y="138"/>
                    </a:lnTo>
                    <a:lnTo>
                      <a:pt x="72" y="146"/>
                    </a:lnTo>
                    <a:lnTo>
                      <a:pt x="76" y="156"/>
                    </a:lnTo>
                    <a:lnTo>
                      <a:pt x="70" y="164"/>
                    </a:lnTo>
                    <a:lnTo>
                      <a:pt x="68" y="196"/>
                    </a:lnTo>
                    <a:lnTo>
                      <a:pt x="64" y="214"/>
                    </a:lnTo>
                    <a:lnTo>
                      <a:pt x="62" y="218"/>
                    </a:lnTo>
                    <a:lnTo>
                      <a:pt x="58" y="224"/>
                    </a:lnTo>
                    <a:lnTo>
                      <a:pt x="62" y="236"/>
                    </a:lnTo>
                    <a:lnTo>
                      <a:pt x="64" y="236"/>
                    </a:lnTo>
                    <a:lnTo>
                      <a:pt x="64" y="242"/>
                    </a:lnTo>
                    <a:lnTo>
                      <a:pt x="62" y="252"/>
                    </a:lnTo>
                    <a:lnTo>
                      <a:pt x="60" y="256"/>
                    </a:lnTo>
                    <a:lnTo>
                      <a:pt x="58" y="262"/>
                    </a:lnTo>
                    <a:lnTo>
                      <a:pt x="62" y="278"/>
                    </a:lnTo>
                    <a:lnTo>
                      <a:pt x="64" y="288"/>
                    </a:lnTo>
                    <a:lnTo>
                      <a:pt x="62" y="298"/>
                    </a:lnTo>
                    <a:lnTo>
                      <a:pt x="58" y="300"/>
                    </a:lnTo>
                    <a:lnTo>
                      <a:pt x="54" y="302"/>
                    </a:lnTo>
                    <a:lnTo>
                      <a:pt x="52" y="314"/>
                    </a:lnTo>
                    <a:lnTo>
                      <a:pt x="54" y="320"/>
                    </a:lnTo>
                    <a:lnTo>
                      <a:pt x="50" y="324"/>
                    </a:lnTo>
                    <a:lnTo>
                      <a:pt x="42" y="352"/>
                    </a:lnTo>
                    <a:lnTo>
                      <a:pt x="44" y="354"/>
                    </a:lnTo>
                    <a:lnTo>
                      <a:pt x="42" y="356"/>
                    </a:lnTo>
                    <a:lnTo>
                      <a:pt x="36" y="378"/>
                    </a:lnTo>
                    <a:lnTo>
                      <a:pt x="32" y="388"/>
                    </a:lnTo>
                    <a:lnTo>
                      <a:pt x="28" y="392"/>
                    </a:lnTo>
                    <a:lnTo>
                      <a:pt x="26" y="392"/>
                    </a:lnTo>
                    <a:lnTo>
                      <a:pt x="34" y="396"/>
                    </a:lnTo>
                    <a:lnTo>
                      <a:pt x="34" y="402"/>
                    </a:lnTo>
                    <a:lnTo>
                      <a:pt x="36" y="410"/>
                    </a:lnTo>
                    <a:lnTo>
                      <a:pt x="36" y="420"/>
                    </a:lnTo>
                    <a:lnTo>
                      <a:pt x="40" y="438"/>
                    </a:lnTo>
                    <a:lnTo>
                      <a:pt x="34" y="438"/>
                    </a:lnTo>
                    <a:lnTo>
                      <a:pt x="32" y="454"/>
                    </a:lnTo>
                    <a:lnTo>
                      <a:pt x="28" y="468"/>
                    </a:lnTo>
                    <a:lnTo>
                      <a:pt x="28" y="472"/>
                    </a:lnTo>
                    <a:lnTo>
                      <a:pt x="32" y="474"/>
                    </a:lnTo>
                    <a:lnTo>
                      <a:pt x="36" y="478"/>
                    </a:lnTo>
                    <a:lnTo>
                      <a:pt x="44" y="474"/>
                    </a:lnTo>
                    <a:lnTo>
                      <a:pt x="42" y="506"/>
                    </a:lnTo>
                    <a:lnTo>
                      <a:pt x="40" y="506"/>
                    </a:lnTo>
                    <a:lnTo>
                      <a:pt x="40" y="510"/>
                    </a:lnTo>
                    <a:lnTo>
                      <a:pt x="40" y="516"/>
                    </a:lnTo>
                    <a:lnTo>
                      <a:pt x="42" y="518"/>
                    </a:lnTo>
                    <a:lnTo>
                      <a:pt x="42" y="524"/>
                    </a:lnTo>
                    <a:lnTo>
                      <a:pt x="40" y="524"/>
                    </a:lnTo>
                    <a:lnTo>
                      <a:pt x="36" y="528"/>
                    </a:lnTo>
                    <a:lnTo>
                      <a:pt x="40" y="528"/>
                    </a:lnTo>
                    <a:lnTo>
                      <a:pt x="40" y="534"/>
                    </a:lnTo>
                    <a:lnTo>
                      <a:pt x="34" y="532"/>
                    </a:lnTo>
                    <a:lnTo>
                      <a:pt x="32" y="544"/>
                    </a:lnTo>
                    <a:lnTo>
                      <a:pt x="32" y="552"/>
                    </a:lnTo>
                    <a:lnTo>
                      <a:pt x="32" y="562"/>
                    </a:lnTo>
                    <a:lnTo>
                      <a:pt x="32" y="578"/>
                    </a:lnTo>
                    <a:lnTo>
                      <a:pt x="26" y="572"/>
                    </a:lnTo>
                    <a:lnTo>
                      <a:pt x="24" y="572"/>
                    </a:lnTo>
                    <a:lnTo>
                      <a:pt x="22" y="574"/>
                    </a:lnTo>
                    <a:lnTo>
                      <a:pt x="18" y="578"/>
                    </a:lnTo>
                    <a:lnTo>
                      <a:pt x="18" y="574"/>
                    </a:lnTo>
                    <a:lnTo>
                      <a:pt x="22" y="572"/>
                    </a:lnTo>
                    <a:lnTo>
                      <a:pt x="10" y="568"/>
                    </a:lnTo>
                    <a:lnTo>
                      <a:pt x="10" y="570"/>
                    </a:lnTo>
                    <a:lnTo>
                      <a:pt x="6" y="570"/>
                    </a:lnTo>
                    <a:lnTo>
                      <a:pt x="6" y="574"/>
                    </a:lnTo>
                    <a:lnTo>
                      <a:pt x="4" y="588"/>
                    </a:lnTo>
                    <a:lnTo>
                      <a:pt x="8" y="582"/>
                    </a:lnTo>
                    <a:lnTo>
                      <a:pt x="8" y="590"/>
                    </a:lnTo>
                    <a:lnTo>
                      <a:pt x="16" y="590"/>
                    </a:lnTo>
                    <a:lnTo>
                      <a:pt x="18" y="586"/>
                    </a:lnTo>
                    <a:lnTo>
                      <a:pt x="22" y="586"/>
                    </a:lnTo>
                    <a:lnTo>
                      <a:pt x="24" y="590"/>
                    </a:lnTo>
                    <a:lnTo>
                      <a:pt x="24" y="596"/>
                    </a:lnTo>
                    <a:lnTo>
                      <a:pt x="24" y="598"/>
                    </a:lnTo>
                    <a:lnTo>
                      <a:pt x="26" y="602"/>
                    </a:lnTo>
                    <a:lnTo>
                      <a:pt x="26" y="606"/>
                    </a:lnTo>
                    <a:lnTo>
                      <a:pt x="22" y="606"/>
                    </a:lnTo>
                    <a:lnTo>
                      <a:pt x="22" y="624"/>
                    </a:lnTo>
                    <a:lnTo>
                      <a:pt x="22" y="642"/>
                    </a:lnTo>
                    <a:lnTo>
                      <a:pt x="24" y="636"/>
                    </a:lnTo>
                    <a:lnTo>
                      <a:pt x="26" y="638"/>
                    </a:lnTo>
                    <a:lnTo>
                      <a:pt x="24" y="642"/>
                    </a:lnTo>
                    <a:lnTo>
                      <a:pt x="22" y="646"/>
                    </a:lnTo>
                    <a:lnTo>
                      <a:pt x="18" y="650"/>
                    </a:lnTo>
                    <a:lnTo>
                      <a:pt x="18" y="654"/>
                    </a:lnTo>
                    <a:lnTo>
                      <a:pt x="16" y="654"/>
                    </a:lnTo>
                    <a:lnTo>
                      <a:pt x="16" y="652"/>
                    </a:lnTo>
                    <a:lnTo>
                      <a:pt x="16" y="632"/>
                    </a:lnTo>
                    <a:lnTo>
                      <a:pt x="14" y="610"/>
                    </a:lnTo>
                    <a:lnTo>
                      <a:pt x="6" y="610"/>
                    </a:lnTo>
                    <a:lnTo>
                      <a:pt x="6" y="616"/>
                    </a:lnTo>
                    <a:lnTo>
                      <a:pt x="8" y="616"/>
                    </a:lnTo>
                    <a:lnTo>
                      <a:pt x="6" y="616"/>
                    </a:lnTo>
                    <a:lnTo>
                      <a:pt x="0" y="620"/>
                    </a:lnTo>
                    <a:lnTo>
                      <a:pt x="0" y="626"/>
                    </a:lnTo>
                    <a:lnTo>
                      <a:pt x="4" y="632"/>
                    </a:lnTo>
                    <a:lnTo>
                      <a:pt x="6" y="636"/>
                    </a:lnTo>
                    <a:lnTo>
                      <a:pt x="4" y="642"/>
                    </a:lnTo>
                    <a:lnTo>
                      <a:pt x="0" y="644"/>
                    </a:lnTo>
                    <a:lnTo>
                      <a:pt x="0" y="646"/>
                    </a:lnTo>
                    <a:lnTo>
                      <a:pt x="4" y="652"/>
                    </a:lnTo>
                    <a:lnTo>
                      <a:pt x="16" y="654"/>
                    </a:lnTo>
                    <a:lnTo>
                      <a:pt x="16" y="662"/>
                    </a:lnTo>
                    <a:lnTo>
                      <a:pt x="18" y="662"/>
                    </a:lnTo>
                    <a:lnTo>
                      <a:pt x="24" y="662"/>
                    </a:lnTo>
                    <a:lnTo>
                      <a:pt x="24" y="664"/>
                    </a:lnTo>
                    <a:lnTo>
                      <a:pt x="24" y="668"/>
                    </a:lnTo>
                    <a:lnTo>
                      <a:pt x="16" y="664"/>
                    </a:lnTo>
                    <a:lnTo>
                      <a:pt x="16" y="670"/>
                    </a:lnTo>
                    <a:lnTo>
                      <a:pt x="16" y="672"/>
                    </a:lnTo>
                    <a:lnTo>
                      <a:pt x="16" y="670"/>
                    </a:lnTo>
                    <a:lnTo>
                      <a:pt x="8" y="668"/>
                    </a:lnTo>
                    <a:lnTo>
                      <a:pt x="8" y="674"/>
                    </a:lnTo>
                    <a:lnTo>
                      <a:pt x="6" y="674"/>
                    </a:lnTo>
                    <a:lnTo>
                      <a:pt x="6" y="688"/>
                    </a:lnTo>
                    <a:lnTo>
                      <a:pt x="14" y="688"/>
                    </a:lnTo>
                    <a:lnTo>
                      <a:pt x="16" y="682"/>
                    </a:lnTo>
                    <a:lnTo>
                      <a:pt x="18" y="680"/>
                    </a:lnTo>
                    <a:lnTo>
                      <a:pt x="22" y="682"/>
                    </a:lnTo>
                    <a:lnTo>
                      <a:pt x="22" y="678"/>
                    </a:lnTo>
                    <a:lnTo>
                      <a:pt x="18" y="674"/>
                    </a:lnTo>
                    <a:lnTo>
                      <a:pt x="24" y="672"/>
                    </a:lnTo>
                    <a:lnTo>
                      <a:pt x="24" y="668"/>
                    </a:lnTo>
                    <a:lnTo>
                      <a:pt x="26" y="670"/>
                    </a:lnTo>
                    <a:lnTo>
                      <a:pt x="28" y="670"/>
                    </a:lnTo>
                    <a:lnTo>
                      <a:pt x="24" y="674"/>
                    </a:lnTo>
                    <a:lnTo>
                      <a:pt x="24" y="680"/>
                    </a:lnTo>
                    <a:lnTo>
                      <a:pt x="24" y="682"/>
                    </a:lnTo>
                    <a:lnTo>
                      <a:pt x="26" y="682"/>
                    </a:lnTo>
                    <a:lnTo>
                      <a:pt x="26" y="686"/>
                    </a:lnTo>
                    <a:lnTo>
                      <a:pt x="26" y="688"/>
                    </a:lnTo>
                    <a:lnTo>
                      <a:pt x="24" y="688"/>
                    </a:lnTo>
                    <a:lnTo>
                      <a:pt x="24" y="692"/>
                    </a:lnTo>
                    <a:lnTo>
                      <a:pt x="22" y="690"/>
                    </a:lnTo>
                    <a:lnTo>
                      <a:pt x="18" y="690"/>
                    </a:lnTo>
                    <a:lnTo>
                      <a:pt x="18" y="696"/>
                    </a:lnTo>
                    <a:lnTo>
                      <a:pt x="14" y="696"/>
                    </a:lnTo>
                    <a:lnTo>
                      <a:pt x="14" y="692"/>
                    </a:lnTo>
                    <a:lnTo>
                      <a:pt x="16" y="692"/>
                    </a:lnTo>
                    <a:lnTo>
                      <a:pt x="10" y="692"/>
                    </a:lnTo>
                    <a:lnTo>
                      <a:pt x="6" y="692"/>
                    </a:lnTo>
                    <a:lnTo>
                      <a:pt x="10" y="710"/>
                    </a:lnTo>
                    <a:lnTo>
                      <a:pt x="16" y="716"/>
                    </a:lnTo>
                    <a:lnTo>
                      <a:pt x="24" y="720"/>
                    </a:lnTo>
                    <a:lnTo>
                      <a:pt x="26" y="720"/>
                    </a:lnTo>
                    <a:lnTo>
                      <a:pt x="28" y="720"/>
                    </a:lnTo>
                    <a:lnTo>
                      <a:pt x="18" y="716"/>
                    </a:lnTo>
                    <a:lnTo>
                      <a:pt x="18" y="714"/>
                    </a:lnTo>
                    <a:lnTo>
                      <a:pt x="24" y="714"/>
                    </a:lnTo>
                    <a:lnTo>
                      <a:pt x="24" y="706"/>
                    </a:lnTo>
                    <a:lnTo>
                      <a:pt x="24" y="698"/>
                    </a:lnTo>
                    <a:lnTo>
                      <a:pt x="22" y="696"/>
                    </a:lnTo>
                    <a:lnTo>
                      <a:pt x="26" y="692"/>
                    </a:lnTo>
                    <a:lnTo>
                      <a:pt x="28" y="692"/>
                    </a:lnTo>
                    <a:lnTo>
                      <a:pt x="28" y="696"/>
                    </a:lnTo>
                    <a:lnTo>
                      <a:pt x="34" y="698"/>
                    </a:lnTo>
                    <a:lnTo>
                      <a:pt x="40" y="690"/>
                    </a:lnTo>
                    <a:lnTo>
                      <a:pt x="42" y="690"/>
                    </a:lnTo>
                    <a:lnTo>
                      <a:pt x="44" y="692"/>
                    </a:lnTo>
                    <a:lnTo>
                      <a:pt x="42" y="696"/>
                    </a:lnTo>
                    <a:lnTo>
                      <a:pt x="42" y="698"/>
                    </a:lnTo>
                    <a:lnTo>
                      <a:pt x="42" y="696"/>
                    </a:lnTo>
                    <a:lnTo>
                      <a:pt x="40" y="696"/>
                    </a:lnTo>
                    <a:lnTo>
                      <a:pt x="40" y="702"/>
                    </a:lnTo>
                    <a:lnTo>
                      <a:pt x="34" y="698"/>
                    </a:lnTo>
                    <a:lnTo>
                      <a:pt x="28" y="702"/>
                    </a:lnTo>
                    <a:lnTo>
                      <a:pt x="32" y="718"/>
                    </a:lnTo>
                    <a:lnTo>
                      <a:pt x="36" y="720"/>
                    </a:lnTo>
                    <a:lnTo>
                      <a:pt x="32" y="720"/>
                    </a:lnTo>
                    <a:lnTo>
                      <a:pt x="32" y="728"/>
                    </a:lnTo>
                    <a:lnTo>
                      <a:pt x="28" y="734"/>
                    </a:lnTo>
                    <a:lnTo>
                      <a:pt x="36" y="734"/>
                    </a:lnTo>
                    <a:lnTo>
                      <a:pt x="40" y="734"/>
                    </a:lnTo>
                    <a:lnTo>
                      <a:pt x="40" y="738"/>
                    </a:lnTo>
                    <a:lnTo>
                      <a:pt x="36" y="738"/>
                    </a:lnTo>
                    <a:lnTo>
                      <a:pt x="40" y="742"/>
                    </a:lnTo>
                    <a:lnTo>
                      <a:pt x="44" y="744"/>
                    </a:lnTo>
                    <a:lnTo>
                      <a:pt x="46" y="742"/>
                    </a:lnTo>
                    <a:lnTo>
                      <a:pt x="46" y="738"/>
                    </a:lnTo>
                    <a:lnTo>
                      <a:pt x="44" y="736"/>
                    </a:lnTo>
                    <a:lnTo>
                      <a:pt x="46" y="732"/>
                    </a:lnTo>
                    <a:lnTo>
                      <a:pt x="42" y="728"/>
                    </a:lnTo>
                    <a:lnTo>
                      <a:pt x="44" y="726"/>
                    </a:lnTo>
                    <a:lnTo>
                      <a:pt x="46" y="724"/>
                    </a:lnTo>
                    <a:lnTo>
                      <a:pt x="50" y="724"/>
                    </a:lnTo>
                    <a:lnTo>
                      <a:pt x="50" y="728"/>
                    </a:lnTo>
                    <a:lnTo>
                      <a:pt x="52" y="734"/>
                    </a:lnTo>
                    <a:lnTo>
                      <a:pt x="58" y="734"/>
                    </a:lnTo>
                    <a:lnTo>
                      <a:pt x="62" y="734"/>
                    </a:lnTo>
                    <a:lnTo>
                      <a:pt x="62" y="742"/>
                    </a:lnTo>
                    <a:lnTo>
                      <a:pt x="50" y="736"/>
                    </a:lnTo>
                    <a:lnTo>
                      <a:pt x="54" y="746"/>
                    </a:lnTo>
                    <a:lnTo>
                      <a:pt x="62" y="744"/>
                    </a:lnTo>
                    <a:lnTo>
                      <a:pt x="70" y="744"/>
                    </a:lnTo>
                    <a:lnTo>
                      <a:pt x="64" y="746"/>
                    </a:lnTo>
                    <a:lnTo>
                      <a:pt x="50" y="752"/>
                    </a:lnTo>
                    <a:lnTo>
                      <a:pt x="50" y="756"/>
                    </a:lnTo>
                    <a:lnTo>
                      <a:pt x="52" y="756"/>
                    </a:lnTo>
                    <a:lnTo>
                      <a:pt x="52" y="752"/>
                    </a:lnTo>
                    <a:lnTo>
                      <a:pt x="64" y="754"/>
                    </a:lnTo>
                    <a:lnTo>
                      <a:pt x="64" y="760"/>
                    </a:lnTo>
                    <a:lnTo>
                      <a:pt x="70" y="760"/>
                    </a:lnTo>
                    <a:lnTo>
                      <a:pt x="76" y="760"/>
                    </a:lnTo>
                    <a:lnTo>
                      <a:pt x="78" y="762"/>
                    </a:lnTo>
                    <a:lnTo>
                      <a:pt x="78" y="764"/>
                    </a:lnTo>
                    <a:lnTo>
                      <a:pt x="82" y="762"/>
                    </a:lnTo>
                    <a:lnTo>
                      <a:pt x="82" y="764"/>
                    </a:lnTo>
                    <a:lnTo>
                      <a:pt x="80" y="764"/>
                    </a:lnTo>
                    <a:lnTo>
                      <a:pt x="76" y="768"/>
                    </a:lnTo>
                    <a:lnTo>
                      <a:pt x="80" y="772"/>
                    </a:lnTo>
                    <a:lnTo>
                      <a:pt x="88" y="774"/>
                    </a:lnTo>
                    <a:lnTo>
                      <a:pt x="90" y="774"/>
                    </a:lnTo>
                    <a:lnTo>
                      <a:pt x="90" y="772"/>
                    </a:lnTo>
                    <a:lnTo>
                      <a:pt x="90" y="770"/>
                    </a:lnTo>
                    <a:lnTo>
                      <a:pt x="94" y="770"/>
                    </a:lnTo>
                    <a:lnTo>
                      <a:pt x="100" y="770"/>
                    </a:lnTo>
                    <a:lnTo>
                      <a:pt x="104" y="770"/>
                    </a:lnTo>
                    <a:lnTo>
                      <a:pt x="100" y="768"/>
                    </a:lnTo>
                    <a:lnTo>
                      <a:pt x="100" y="762"/>
                    </a:lnTo>
                    <a:lnTo>
                      <a:pt x="94" y="760"/>
                    </a:lnTo>
                    <a:lnTo>
                      <a:pt x="98" y="760"/>
                    </a:lnTo>
                    <a:lnTo>
                      <a:pt x="104" y="760"/>
                    </a:lnTo>
                    <a:lnTo>
                      <a:pt x="112" y="770"/>
                    </a:lnTo>
                    <a:lnTo>
                      <a:pt x="114" y="770"/>
                    </a:lnTo>
                    <a:lnTo>
                      <a:pt x="116" y="768"/>
                    </a:lnTo>
                    <a:lnTo>
                      <a:pt x="118" y="768"/>
                    </a:lnTo>
                    <a:lnTo>
                      <a:pt x="118" y="762"/>
                    </a:lnTo>
                    <a:lnTo>
                      <a:pt x="122" y="760"/>
                    </a:lnTo>
                    <a:lnTo>
                      <a:pt x="126" y="756"/>
                    </a:lnTo>
                    <a:lnTo>
                      <a:pt x="134" y="756"/>
                    </a:lnTo>
                    <a:lnTo>
                      <a:pt x="144" y="760"/>
                    </a:lnTo>
                    <a:lnTo>
                      <a:pt x="112" y="756"/>
                    </a:lnTo>
                    <a:lnTo>
                      <a:pt x="100" y="754"/>
                    </a:lnTo>
                    <a:lnTo>
                      <a:pt x="98" y="756"/>
                    </a:lnTo>
                    <a:lnTo>
                      <a:pt x="98" y="714"/>
                    </a:lnTo>
                    <a:lnTo>
                      <a:pt x="86" y="708"/>
                    </a:lnTo>
                    <a:lnTo>
                      <a:pt x="88" y="702"/>
                    </a:lnTo>
                    <a:lnTo>
                      <a:pt x="90" y="698"/>
                    </a:lnTo>
                    <a:lnTo>
                      <a:pt x="94" y="700"/>
                    </a:lnTo>
                    <a:lnTo>
                      <a:pt x="96" y="700"/>
                    </a:lnTo>
                    <a:lnTo>
                      <a:pt x="94" y="700"/>
                    </a:lnTo>
                    <a:lnTo>
                      <a:pt x="100" y="700"/>
                    </a:lnTo>
                    <a:lnTo>
                      <a:pt x="98" y="698"/>
                    </a:lnTo>
                    <a:lnTo>
                      <a:pt x="76" y="696"/>
                    </a:lnTo>
                    <a:lnTo>
                      <a:pt x="54" y="698"/>
                    </a:lnTo>
                    <a:lnTo>
                      <a:pt x="50" y="690"/>
                    </a:lnTo>
                    <a:lnTo>
                      <a:pt x="44" y="682"/>
                    </a:lnTo>
                    <a:lnTo>
                      <a:pt x="40" y="674"/>
                    </a:lnTo>
                    <a:lnTo>
                      <a:pt x="40" y="672"/>
                    </a:lnTo>
                    <a:lnTo>
                      <a:pt x="42" y="670"/>
                    </a:lnTo>
                    <a:lnTo>
                      <a:pt x="44" y="668"/>
                    </a:lnTo>
                    <a:lnTo>
                      <a:pt x="42" y="662"/>
                    </a:lnTo>
                    <a:lnTo>
                      <a:pt x="40" y="660"/>
                    </a:lnTo>
                    <a:lnTo>
                      <a:pt x="34" y="662"/>
                    </a:lnTo>
                    <a:lnTo>
                      <a:pt x="32" y="662"/>
                    </a:lnTo>
                    <a:lnTo>
                      <a:pt x="32" y="660"/>
                    </a:lnTo>
                    <a:lnTo>
                      <a:pt x="32" y="652"/>
                    </a:lnTo>
                    <a:lnTo>
                      <a:pt x="32" y="646"/>
                    </a:lnTo>
                    <a:lnTo>
                      <a:pt x="34" y="642"/>
                    </a:lnTo>
                    <a:lnTo>
                      <a:pt x="34" y="636"/>
                    </a:lnTo>
                    <a:lnTo>
                      <a:pt x="32" y="628"/>
                    </a:lnTo>
                    <a:lnTo>
                      <a:pt x="34" y="624"/>
                    </a:lnTo>
                    <a:lnTo>
                      <a:pt x="36" y="624"/>
                    </a:lnTo>
                    <a:lnTo>
                      <a:pt x="44" y="618"/>
                    </a:lnTo>
                    <a:lnTo>
                      <a:pt x="46" y="614"/>
                    </a:lnTo>
                    <a:lnTo>
                      <a:pt x="44" y="608"/>
                    </a:lnTo>
                    <a:lnTo>
                      <a:pt x="44" y="602"/>
                    </a:lnTo>
                    <a:lnTo>
                      <a:pt x="46" y="598"/>
                    </a:lnTo>
                    <a:lnTo>
                      <a:pt x="52" y="592"/>
                    </a:lnTo>
                    <a:lnTo>
                      <a:pt x="52" y="588"/>
                    </a:lnTo>
                    <a:lnTo>
                      <a:pt x="52" y="580"/>
                    </a:lnTo>
                    <a:lnTo>
                      <a:pt x="52" y="572"/>
                    </a:lnTo>
                    <a:lnTo>
                      <a:pt x="54" y="568"/>
                    </a:lnTo>
                    <a:lnTo>
                      <a:pt x="52" y="562"/>
                    </a:lnTo>
                    <a:lnTo>
                      <a:pt x="50" y="556"/>
                    </a:lnTo>
                    <a:lnTo>
                      <a:pt x="52" y="554"/>
                    </a:lnTo>
                    <a:lnTo>
                      <a:pt x="52" y="550"/>
                    </a:lnTo>
                    <a:lnTo>
                      <a:pt x="54" y="550"/>
                    </a:lnTo>
                    <a:lnTo>
                      <a:pt x="58" y="546"/>
                    </a:lnTo>
                    <a:lnTo>
                      <a:pt x="58" y="544"/>
                    </a:lnTo>
                    <a:lnTo>
                      <a:pt x="54" y="542"/>
                    </a:lnTo>
                    <a:lnTo>
                      <a:pt x="54" y="536"/>
                    </a:lnTo>
                    <a:lnTo>
                      <a:pt x="58" y="532"/>
                    </a:lnTo>
                    <a:lnTo>
                      <a:pt x="60" y="528"/>
                    </a:lnTo>
                    <a:lnTo>
                      <a:pt x="58" y="526"/>
                    </a:lnTo>
                    <a:lnTo>
                      <a:pt x="58" y="520"/>
                    </a:lnTo>
                    <a:lnTo>
                      <a:pt x="54" y="516"/>
                    </a:lnTo>
                    <a:lnTo>
                      <a:pt x="54" y="510"/>
                    </a:lnTo>
                    <a:lnTo>
                      <a:pt x="54" y="508"/>
                    </a:lnTo>
                    <a:lnTo>
                      <a:pt x="54" y="506"/>
                    </a:lnTo>
                    <a:lnTo>
                      <a:pt x="50" y="500"/>
                    </a:lnTo>
                    <a:lnTo>
                      <a:pt x="50" y="498"/>
                    </a:lnTo>
                    <a:lnTo>
                      <a:pt x="52" y="492"/>
                    </a:lnTo>
                    <a:lnTo>
                      <a:pt x="54" y="486"/>
                    </a:lnTo>
                    <a:lnTo>
                      <a:pt x="54" y="472"/>
                    </a:lnTo>
                    <a:lnTo>
                      <a:pt x="54" y="468"/>
                    </a:lnTo>
                    <a:lnTo>
                      <a:pt x="52" y="468"/>
                    </a:lnTo>
                    <a:lnTo>
                      <a:pt x="50" y="464"/>
                    </a:lnTo>
                    <a:lnTo>
                      <a:pt x="50" y="462"/>
                    </a:lnTo>
                    <a:lnTo>
                      <a:pt x="52" y="454"/>
                    </a:lnTo>
                    <a:lnTo>
                      <a:pt x="50" y="446"/>
                    </a:lnTo>
                    <a:lnTo>
                      <a:pt x="46" y="442"/>
                    </a:lnTo>
                    <a:lnTo>
                      <a:pt x="50" y="438"/>
                    </a:lnTo>
                    <a:lnTo>
                      <a:pt x="52" y="434"/>
                    </a:lnTo>
                    <a:lnTo>
                      <a:pt x="54" y="428"/>
                    </a:lnTo>
                    <a:lnTo>
                      <a:pt x="54" y="418"/>
                    </a:lnTo>
                    <a:lnTo>
                      <a:pt x="60" y="406"/>
                    </a:lnTo>
                    <a:lnTo>
                      <a:pt x="62" y="402"/>
                    </a:lnTo>
                    <a:lnTo>
                      <a:pt x="62" y="396"/>
                    </a:lnTo>
                    <a:lnTo>
                      <a:pt x="60" y="390"/>
                    </a:lnTo>
                    <a:lnTo>
                      <a:pt x="60" y="378"/>
                    </a:lnTo>
                    <a:lnTo>
                      <a:pt x="62" y="372"/>
                    </a:lnTo>
                    <a:lnTo>
                      <a:pt x="62" y="370"/>
                    </a:lnTo>
                    <a:lnTo>
                      <a:pt x="68" y="364"/>
                    </a:lnTo>
                    <a:lnTo>
                      <a:pt x="70" y="364"/>
                    </a:lnTo>
                    <a:lnTo>
                      <a:pt x="72" y="362"/>
                    </a:lnTo>
                    <a:lnTo>
                      <a:pt x="72" y="356"/>
                    </a:lnTo>
                    <a:lnTo>
                      <a:pt x="72" y="352"/>
                    </a:lnTo>
                    <a:lnTo>
                      <a:pt x="72" y="346"/>
                    </a:lnTo>
                    <a:lnTo>
                      <a:pt x="72" y="342"/>
                    </a:lnTo>
                    <a:lnTo>
                      <a:pt x="78" y="332"/>
                    </a:lnTo>
                    <a:lnTo>
                      <a:pt x="80" y="318"/>
                    </a:lnTo>
                    <a:lnTo>
                      <a:pt x="80" y="314"/>
                    </a:lnTo>
                    <a:lnTo>
                      <a:pt x="78" y="306"/>
                    </a:lnTo>
                    <a:lnTo>
                      <a:pt x="78" y="300"/>
                    </a:lnTo>
                    <a:lnTo>
                      <a:pt x="80" y="292"/>
                    </a:lnTo>
                    <a:lnTo>
                      <a:pt x="82" y="288"/>
                    </a:lnTo>
                    <a:lnTo>
                      <a:pt x="80" y="280"/>
                    </a:lnTo>
                    <a:lnTo>
                      <a:pt x="80" y="272"/>
                    </a:lnTo>
                    <a:lnTo>
                      <a:pt x="82" y="264"/>
                    </a:lnTo>
                    <a:lnTo>
                      <a:pt x="82" y="256"/>
                    </a:lnTo>
                    <a:lnTo>
                      <a:pt x="86" y="252"/>
                    </a:lnTo>
                    <a:lnTo>
                      <a:pt x="88" y="244"/>
                    </a:lnTo>
                    <a:lnTo>
                      <a:pt x="86" y="236"/>
                    </a:lnTo>
                    <a:lnTo>
                      <a:pt x="88" y="216"/>
                    </a:lnTo>
                    <a:lnTo>
                      <a:pt x="90" y="210"/>
                    </a:lnTo>
                    <a:lnTo>
                      <a:pt x="90" y="208"/>
                    </a:lnTo>
                    <a:lnTo>
                      <a:pt x="96" y="202"/>
                    </a:lnTo>
                    <a:lnTo>
                      <a:pt x="104" y="190"/>
                    </a:lnTo>
                    <a:lnTo>
                      <a:pt x="106" y="182"/>
                    </a:lnTo>
                    <a:lnTo>
                      <a:pt x="104" y="178"/>
                    </a:lnTo>
                    <a:lnTo>
                      <a:pt x="104" y="170"/>
                    </a:lnTo>
                    <a:lnTo>
                      <a:pt x="106" y="168"/>
                    </a:lnTo>
                    <a:lnTo>
                      <a:pt x="106" y="164"/>
                    </a:lnTo>
                    <a:lnTo>
                      <a:pt x="106" y="162"/>
                    </a:lnTo>
                    <a:lnTo>
                      <a:pt x="104" y="154"/>
                    </a:lnTo>
                    <a:lnTo>
                      <a:pt x="104" y="138"/>
                    </a:lnTo>
                    <a:lnTo>
                      <a:pt x="106" y="136"/>
                    </a:lnTo>
                    <a:lnTo>
                      <a:pt x="108" y="134"/>
                    </a:lnTo>
                    <a:lnTo>
                      <a:pt x="112" y="132"/>
                    </a:lnTo>
                    <a:lnTo>
                      <a:pt x="114" y="128"/>
                    </a:lnTo>
                    <a:lnTo>
                      <a:pt x="116" y="126"/>
                    </a:lnTo>
                    <a:lnTo>
                      <a:pt x="118" y="124"/>
                    </a:lnTo>
                    <a:lnTo>
                      <a:pt x="122" y="124"/>
                    </a:lnTo>
                    <a:lnTo>
                      <a:pt x="124" y="120"/>
                    </a:lnTo>
                    <a:lnTo>
                      <a:pt x="124" y="110"/>
                    </a:lnTo>
                    <a:lnTo>
                      <a:pt x="124" y="108"/>
                    </a:lnTo>
                    <a:lnTo>
                      <a:pt x="122" y="106"/>
                    </a:lnTo>
                    <a:lnTo>
                      <a:pt x="118" y="102"/>
                    </a:lnTo>
                    <a:lnTo>
                      <a:pt x="118" y="98"/>
                    </a:lnTo>
                    <a:lnTo>
                      <a:pt x="118" y="92"/>
                    </a:lnTo>
                    <a:lnTo>
                      <a:pt x="108" y="90"/>
                    </a:lnTo>
                    <a:lnTo>
                      <a:pt x="108" y="78"/>
                    </a:lnTo>
                    <a:lnTo>
                      <a:pt x="108" y="70"/>
                    </a:lnTo>
                    <a:lnTo>
                      <a:pt x="106" y="62"/>
                    </a:lnTo>
                    <a:lnTo>
                      <a:pt x="104" y="54"/>
                    </a:lnTo>
                    <a:lnTo>
                      <a:pt x="104" y="46"/>
                    </a:lnTo>
                    <a:lnTo>
                      <a:pt x="98" y="34"/>
                    </a:lnTo>
                    <a:lnTo>
                      <a:pt x="96" y="32"/>
                    </a:lnTo>
                    <a:lnTo>
                      <a:pt x="90" y="26"/>
                    </a:lnTo>
                    <a:lnTo>
                      <a:pt x="88" y="16"/>
                    </a:lnTo>
                    <a:lnTo>
                      <a:pt x="86" y="8"/>
                    </a:lnTo>
                    <a:lnTo>
                      <a:pt x="82" y="0"/>
                    </a:lnTo>
                    <a:lnTo>
                      <a:pt x="78" y="2"/>
                    </a:lnTo>
                    <a:lnTo>
                      <a:pt x="72" y="8"/>
                    </a:lnTo>
                    <a:lnTo>
                      <a:pt x="72" y="8"/>
                    </a:lnTo>
                    <a:lnTo>
                      <a:pt x="72" y="8"/>
                    </a:lnTo>
                    <a:close/>
                    <a:moveTo>
                      <a:pt x="98" y="772"/>
                    </a:moveTo>
                    <a:lnTo>
                      <a:pt x="98" y="772"/>
                    </a:lnTo>
                    <a:lnTo>
                      <a:pt x="100" y="780"/>
                    </a:lnTo>
                    <a:lnTo>
                      <a:pt x="106" y="780"/>
                    </a:lnTo>
                    <a:lnTo>
                      <a:pt x="106" y="778"/>
                    </a:lnTo>
                    <a:lnTo>
                      <a:pt x="104" y="774"/>
                    </a:lnTo>
                    <a:lnTo>
                      <a:pt x="98" y="772"/>
                    </a:lnTo>
                    <a:lnTo>
                      <a:pt x="98" y="772"/>
                    </a:lnTo>
                    <a:lnTo>
                      <a:pt x="98" y="772"/>
                    </a:lnTo>
                    <a:close/>
                    <a:moveTo>
                      <a:pt x="62" y="762"/>
                    </a:moveTo>
                    <a:lnTo>
                      <a:pt x="62" y="762"/>
                    </a:lnTo>
                    <a:lnTo>
                      <a:pt x="64" y="764"/>
                    </a:lnTo>
                    <a:lnTo>
                      <a:pt x="70" y="768"/>
                    </a:lnTo>
                    <a:lnTo>
                      <a:pt x="70" y="764"/>
                    </a:lnTo>
                    <a:lnTo>
                      <a:pt x="68" y="762"/>
                    </a:lnTo>
                    <a:lnTo>
                      <a:pt x="62" y="762"/>
                    </a:lnTo>
                    <a:lnTo>
                      <a:pt x="62" y="762"/>
                    </a:lnTo>
                    <a:lnTo>
                      <a:pt x="62" y="762"/>
                    </a:lnTo>
                    <a:close/>
                    <a:moveTo>
                      <a:pt x="0" y="668"/>
                    </a:moveTo>
                    <a:lnTo>
                      <a:pt x="4" y="672"/>
                    </a:lnTo>
                    <a:lnTo>
                      <a:pt x="6" y="672"/>
                    </a:lnTo>
                    <a:lnTo>
                      <a:pt x="4" y="670"/>
                    </a:lnTo>
                    <a:lnTo>
                      <a:pt x="0" y="668"/>
                    </a:lnTo>
                    <a:lnTo>
                      <a:pt x="0" y="668"/>
                    </a:lnTo>
                    <a:lnTo>
                      <a:pt x="0" y="668"/>
                    </a:lnTo>
                    <a:close/>
                    <a:moveTo>
                      <a:pt x="6" y="656"/>
                    </a:moveTo>
                    <a:lnTo>
                      <a:pt x="6" y="664"/>
                    </a:lnTo>
                    <a:lnTo>
                      <a:pt x="8" y="664"/>
                    </a:lnTo>
                    <a:lnTo>
                      <a:pt x="10" y="662"/>
                    </a:lnTo>
                    <a:lnTo>
                      <a:pt x="8" y="656"/>
                    </a:lnTo>
                    <a:lnTo>
                      <a:pt x="6" y="656"/>
                    </a:lnTo>
                    <a:lnTo>
                      <a:pt x="6" y="656"/>
                    </a:lnTo>
                    <a:lnTo>
                      <a:pt x="6" y="656"/>
                    </a:lnTo>
                    <a:close/>
                    <a:moveTo>
                      <a:pt x="58" y="714"/>
                    </a:moveTo>
                    <a:lnTo>
                      <a:pt x="58" y="714"/>
                    </a:lnTo>
                    <a:lnTo>
                      <a:pt x="60" y="710"/>
                    </a:lnTo>
                    <a:lnTo>
                      <a:pt x="60" y="714"/>
                    </a:lnTo>
                    <a:lnTo>
                      <a:pt x="60" y="716"/>
                    </a:lnTo>
                    <a:lnTo>
                      <a:pt x="60" y="718"/>
                    </a:lnTo>
                    <a:lnTo>
                      <a:pt x="58" y="724"/>
                    </a:lnTo>
                    <a:lnTo>
                      <a:pt x="54" y="724"/>
                    </a:lnTo>
                    <a:lnTo>
                      <a:pt x="54" y="718"/>
                    </a:lnTo>
                    <a:lnTo>
                      <a:pt x="58" y="714"/>
                    </a:lnTo>
                    <a:lnTo>
                      <a:pt x="58" y="714"/>
                    </a:lnTo>
                    <a:lnTo>
                      <a:pt x="58" y="714"/>
                    </a:lnTo>
                    <a:close/>
                    <a:moveTo>
                      <a:pt x="44" y="714"/>
                    </a:moveTo>
                    <a:lnTo>
                      <a:pt x="46" y="718"/>
                    </a:lnTo>
                    <a:lnTo>
                      <a:pt x="42" y="718"/>
                    </a:lnTo>
                    <a:lnTo>
                      <a:pt x="42" y="716"/>
                    </a:lnTo>
                    <a:lnTo>
                      <a:pt x="42" y="714"/>
                    </a:lnTo>
                    <a:lnTo>
                      <a:pt x="44" y="714"/>
                    </a:lnTo>
                    <a:lnTo>
                      <a:pt x="44" y="714"/>
                    </a:lnTo>
                    <a:lnTo>
                      <a:pt x="44" y="714"/>
                    </a:lnTo>
                    <a:close/>
                    <a:moveTo>
                      <a:pt x="72" y="708"/>
                    </a:moveTo>
                    <a:lnTo>
                      <a:pt x="72" y="708"/>
                    </a:lnTo>
                    <a:lnTo>
                      <a:pt x="86" y="708"/>
                    </a:lnTo>
                    <a:lnTo>
                      <a:pt x="82" y="714"/>
                    </a:lnTo>
                    <a:lnTo>
                      <a:pt x="78" y="714"/>
                    </a:lnTo>
                    <a:lnTo>
                      <a:pt x="76" y="710"/>
                    </a:lnTo>
                    <a:lnTo>
                      <a:pt x="72" y="710"/>
                    </a:lnTo>
                    <a:lnTo>
                      <a:pt x="70" y="714"/>
                    </a:lnTo>
                    <a:lnTo>
                      <a:pt x="72" y="728"/>
                    </a:lnTo>
                    <a:lnTo>
                      <a:pt x="76" y="726"/>
                    </a:lnTo>
                    <a:lnTo>
                      <a:pt x="80" y="726"/>
                    </a:lnTo>
                    <a:lnTo>
                      <a:pt x="80" y="732"/>
                    </a:lnTo>
                    <a:lnTo>
                      <a:pt x="72" y="734"/>
                    </a:lnTo>
                    <a:lnTo>
                      <a:pt x="72" y="736"/>
                    </a:lnTo>
                    <a:lnTo>
                      <a:pt x="76" y="742"/>
                    </a:lnTo>
                    <a:lnTo>
                      <a:pt x="80" y="742"/>
                    </a:lnTo>
                    <a:lnTo>
                      <a:pt x="72" y="746"/>
                    </a:lnTo>
                    <a:lnTo>
                      <a:pt x="78" y="746"/>
                    </a:lnTo>
                    <a:lnTo>
                      <a:pt x="82" y="746"/>
                    </a:lnTo>
                    <a:lnTo>
                      <a:pt x="76" y="752"/>
                    </a:lnTo>
                    <a:lnTo>
                      <a:pt x="70" y="750"/>
                    </a:lnTo>
                    <a:lnTo>
                      <a:pt x="68" y="750"/>
                    </a:lnTo>
                    <a:lnTo>
                      <a:pt x="70" y="750"/>
                    </a:lnTo>
                    <a:lnTo>
                      <a:pt x="70" y="734"/>
                    </a:lnTo>
                    <a:lnTo>
                      <a:pt x="62" y="734"/>
                    </a:lnTo>
                    <a:lnTo>
                      <a:pt x="64" y="724"/>
                    </a:lnTo>
                    <a:lnTo>
                      <a:pt x="68" y="710"/>
                    </a:lnTo>
                    <a:lnTo>
                      <a:pt x="72" y="708"/>
                    </a:lnTo>
                    <a:lnTo>
                      <a:pt x="72" y="708"/>
                    </a:lnTo>
                    <a:lnTo>
                      <a:pt x="72" y="708"/>
                    </a:lnTo>
                    <a:close/>
                    <a:moveTo>
                      <a:pt x="24" y="544"/>
                    </a:moveTo>
                    <a:lnTo>
                      <a:pt x="24" y="544"/>
                    </a:lnTo>
                    <a:lnTo>
                      <a:pt x="22" y="546"/>
                    </a:lnTo>
                    <a:lnTo>
                      <a:pt x="18" y="552"/>
                    </a:lnTo>
                    <a:lnTo>
                      <a:pt x="16" y="556"/>
                    </a:lnTo>
                    <a:lnTo>
                      <a:pt x="24" y="560"/>
                    </a:lnTo>
                    <a:lnTo>
                      <a:pt x="18" y="564"/>
                    </a:lnTo>
                    <a:lnTo>
                      <a:pt x="16" y="568"/>
                    </a:lnTo>
                    <a:lnTo>
                      <a:pt x="18" y="568"/>
                    </a:lnTo>
                    <a:lnTo>
                      <a:pt x="26" y="560"/>
                    </a:lnTo>
                    <a:lnTo>
                      <a:pt x="28" y="556"/>
                    </a:lnTo>
                    <a:lnTo>
                      <a:pt x="24" y="560"/>
                    </a:lnTo>
                    <a:lnTo>
                      <a:pt x="24" y="554"/>
                    </a:lnTo>
                    <a:lnTo>
                      <a:pt x="26" y="554"/>
                    </a:lnTo>
                    <a:lnTo>
                      <a:pt x="28" y="550"/>
                    </a:lnTo>
                    <a:lnTo>
                      <a:pt x="26" y="546"/>
                    </a:lnTo>
                    <a:lnTo>
                      <a:pt x="24" y="544"/>
                    </a:lnTo>
                    <a:lnTo>
                      <a:pt x="24" y="544"/>
                    </a:lnTo>
                    <a:lnTo>
                      <a:pt x="24" y="544"/>
                    </a:lnTo>
                    <a:close/>
                    <a:moveTo>
                      <a:pt x="22" y="528"/>
                    </a:moveTo>
                    <a:lnTo>
                      <a:pt x="24" y="534"/>
                    </a:lnTo>
                    <a:lnTo>
                      <a:pt x="24" y="532"/>
                    </a:lnTo>
                    <a:lnTo>
                      <a:pt x="22" y="528"/>
                    </a:lnTo>
                    <a:lnTo>
                      <a:pt x="22" y="528"/>
                    </a:lnTo>
                    <a:lnTo>
                      <a:pt x="22" y="528"/>
                    </a:lnTo>
                    <a:close/>
                    <a:moveTo>
                      <a:pt x="24" y="480"/>
                    </a:moveTo>
                    <a:lnTo>
                      <a:pt x="24" y="480"/>
                    </a:lnTo>
                    <a:lnTo>
                      <a:pt x="24" y="510"/>
                    </a:lnTo>
                    <a:lnTo>
                      <a:pt x="28" y="514"/>
                    </a:lnTo>
                    <a:lnTo>
                      <a:pt x="36" y="506"/>
                    </a:lnTo>
                    <a:lnTo>
                      <a:pt x="36" y="500"/>
                    </a:lnTo>
                    <a:lnTo>
                      <a:pt x="34" y="498"/>
                    </a:lnTo>
                    <a:lnTo>
                      <a:pt x="32" y="496"/>
                    </a:lnTo>
                    <a:lnTo>
                      <a:pt x="36" y="480"/>
                    </a:lnTo>
                    <a:lnTo>
                      <a:pt x="28" y="480"/>
                    </a:lnTo>
                    <a:lnTo>
                      <a:pt x="24" y="480"/>
                    </a:lnTo>
                    <a:lnTo>
                      <a:pt x="24" y="480"/>
                    </a:lnTo>
                    <a:lnTo>
                      <a:pt x="24" y="48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3" name="Freeform 1763"/>
              <p:cNvSpPr>
                <a:spLocks noEditPoints="1"/>
              </p:cNvSpPr>
              <p:nvPr/>
            </p:nvSpPr>
            <p:spPr bwMode="auto">
              <a:xfrm>
                <a:off x="5892800" y="1952625"/>
                <a:ext cx="2073275" cy="1238250"/>
              </a:xfrm>
              <a:custGeom>
                <a:avLst/>
                <a:gdLst>
                  <a:gd name="T0" fmla="*/ 904 w 1306"/>
                  <a:gd name="T1" fmla="*/ 730 h 780"/>
                  <a:gd name="T2" fmla="*/ 862 w 1306"/>
                  <a:gd name="T3" fmla="*/ 708 h 780"/>
                  <a:gd name="T4" fmla="*/ 888 w 1306"/>
                  <a:gd name="T5" fmla="*/ 690 h 780"/>
                  <a:gd name="T6" fmla="*/ 1176 w 1306"/>
                  <a:gd name="T7" fmla="*/ 704 h 780"/>
                  <a:gd name="T8" fmla="*/ 1136 w 1306"/>
                  <a:gd name="T9" fmla="*/ 626 h 780"/>
                  <a:gd name="T10" fmla="*/ 772 w 1306"/>
                  <a:gd name="T11" fmla="*/ 600 h 780"/>
                  <a:gd name="T12" fmla="*/ 1224 w 1306"/>
                  <a:gd name="T13" fmla="*/ 628 h 780"/>
                  <a:gd name="T14" fmla="*/ 1264 w 1306"/>
                  <a:gd name="T15" fmla="*/ 668 h 780"/>
                  <a:gd name="T16" fmla="*/ 1288 w 1306"/>
                  <a:gd name="T17" fmla="*/ 658 h 780"/>
                  <a:gd name="T18" fmla="*/ 1234 w 1306"/>
                  <a:gd name="T19" fmla="*/ 604 h 780"/>
                  <a:gd name="T20" fmla="*/ 1132 w 1306"/>
                  <a:gd name="T21" fmla="*/ 536 h 780"/>
                  <a:gd name="T22" fmla="*/ 1108 w 1306"/>
                  <a:gd name="T23" fmla="*/ 342 h 780"/>
                  <a:gd name="T24" fmla="*/ 872 w 1306"/>
                  <a:gd name="T25" fmla="*/ 548 h 780"/>
                  <a:gd name="T26" fmla="*/ 172 w 1306"/>
                  <a:gd name="T27" fmla="*/ 528 h 780"/>
                  <a:gd name="T28" fmla="*/ 630 w 1306"/>
                  <a:gd name="T29" fmla="*/ 512 h 780"/>
                  <a:gd name="T30" fmla="*/ 624 w 1306"/>
                  <a:gd name="T31" fmla="*/ 548 h 780"/>
                  <a:gd name="T32" fmla="*/ 898 w 1306"/>
                  <a:gd name="T33" fmla="*/ 464 h 780"/>
                  <a:gd name="T34" fmla="*/ 906 w 1306"/>
                  <a:gd name="T35" fmla="*/ 458 h 780"/>
                  <a:gd name="T36" fmla="*/ 562 w 1306"/>
                  <a:gd name="T37" fmla="*/ 410 h 780"/>
                  <a:gd name="T38" fmla="*/ 926 w 1306"/>
                  <a:gd name="T39" fmla="*/ 310 h 780"/>
                  <a:gd name="T40" fmla="*/ 854 w 1306"/>
                  <a:gd name="T41" fmla="*/ 304 h 780"/>
                  <a:gd name="T42" fmla="*/ 370 w 1306"/>
                  <a:gd name="T43" fmla="*/ 352 h 780"/>
                  <a:gd name="T44" fmla="*/ 318 w 1306"/>
                  <a:gd name="T45" fmla="*/ 286 h 780"/>
                  <a:gd name="T46" fmla="*/ 816 w 1306"/>
                  <a:gd name="T47" fmla="*/ 304 h 780"/>
                  <a:gd name="T48" fmla="*/ 820 w 1306"/>
                  <a:gd name="T49" fmla="*/ 242 h 780"/>
                  <a:gd name="T50" fmla="*/ 346 w 1306"/>
                  <a:gd name="T51" fmla="*/ 222 h 780"/>
                  <a:gd name="T52" fmla="*/ 276 w 1306"/>
                  <a:gd name="T53" fmla="*/ 258 h 780"/>
                  <a:gd name="T54" fmla="*/ 798 w 1306"/>
                  <a:gd name="T55" fmla="*/ 186 h 780"/>
                  <a:gd name="T56" fmla="*/ 886 w 1306"/>
                  <a:gd name="T57" fmla="*/ 694 h 780"/>
                  <a:gd name="T58" fmla="*/ 898 w 1306"/>
                  <a:gd name="T59" fmla="*/ 752 h 780"/>
                  <a:gd name="T60" fmla="*/ 1054 w 1306"/>
                  <a:gd name="T61" fmla="*/ 674 h 780"/>
                  <a:gd name="T62" fmla="*/ 1134 w 1306"/>
                  <a:gd name="T63" fmla="*/ 710 h 780"/>
                  <a:gd name="T64" fmla="*/ 1168 w 1306"/>
                  <a:gd name="T65" fmla="*/ 712 h 780"/>
                  <a:gd name="T66" fmla="*/ 1104 w 1306"/>
                  <a:gd name="T67" fmla="*/ 648 h 780"/>
                  <a:gd name="T68" fmla="*/ 1064 w 1306"/>
                  <a:gd name="T69" fmla="*/ 626 h 780"/>
                  <a:gd name="T70" fmla="*/ 1204 w 1306"/>
                  <a:gd name="T71" fmla="*/ 590 h 780"/>
                  <a:gd name="T72" fmla="*/ 1230 w 1306"/>
                  <a:gd name="T73" fmla="*/ 510 h 780"/>
                  <a:gd name="T74" fmla="*/ 1158 w 1306"/>
                  <a:gd name="T75" fmla="*/ 436 h 780"/>
                  <a:gd name="T76" fmla="*/ 1064 w 1306"/>
                  <a:gd name="T77" fmla="*/ 396 h 780"/>
                  <a:gd name="T78" fmla="*/ 964 w 1306"/>
                  <a:gd name="T79" fmla="*/ 324 h 780"/>
                  <a:gd name="T80" fmla="*/ 932 w 1306"/>
                  <a:gd name="T81" fmla="*/ 418 h 780"/>
                  <a:gd name="T82" fmla="*/ 860 w 1306"/>
                  <a:gd name="T83" fmla="*/ 536 h 780"/>
                  <a:gd name="T84" fmla="*/ 710 w 1306"/>
                  <a:gd name="T85" fmla="*/ 428 h 780"/>
                  <a:gd name="T86" fmla="*/ 720 w 1306"/>
                  <a:gd name="T87" fmla="*/ 314 h 780"/>
                  <a:gd name="T88" fmla="*/ 754 w 1306"/>
                  <a:gd name="T89" fmla="*/ 244 h 780"/>
                  <a:gd name="T90" fmla="*/ 888 w 1306"/>
                  <a:gd name="T91" fmla="*/ 204 h 780"/>
                  <a:gd name="T92" fmla="*/ 818 w 1306"/>
                  <a:gd name="T93" fmla="*/ 176 h 780"/>
                  <a:gd name="T94" fmla="*/ 746 w 1306"/>
                  <a:gd name="T95" fmla="*/ 152 h 780"/>
                  <a:gd name="T96" fmla="*/ 692 w 1306"/>
                  <a:gd name="T97" fmla="*/ 52 h 780"/>
                  <a:gd name="T98" fmla="*/ 670 w 1306"/>
                  <a:gd name="T99" fmla="*/ 80 h 780"/>
                  <a:gd name="T100" fmla="*/ 684 w 1306"/>
                  <a:gd name="T101" fmla="*/ 160 h 780"/>
                  <a:gd name="T102" fmla="*/ 588 w 1306"/>
                  <a:gd name="T103" fmla="*/ 184 h 780"/>
                  <a:gd name="T104" fmla="*/ 508 w 1306"/>
                  <a:gd name="T105" fmla="*/ 168 h 780"/>
                  <a:gd name="T106" fmla="*/ 390 w 1306"/>
                  <a:gd name="T107" fmla="*/ 176 h 780"/>
                  <a:gd name="T108" fmla="*/ 234 w 1306"/>
                  <a:gd name="T109" fmla="*/ 132 h 780"/>
                  <a:gd name="T110" fmla="*/ 156 w 1306"/>
                  <a:gd name="T111" fmla="*/ 126 h 780"/>
                  <a:gd name="T112" fmla="*/ 84 w 1306"/>
                  <a:gd name="T113" fmla="*/ 156 h 780"/>
                  <a:gd name="T114" fmla="*/ 74 w 1306"/>
                  <a:gd name="T115" fmla="*/ 392 h 780"/>
                  <a:gd name="T116" fmla="*/ 182 w 1306"/>
                  <a:gd name="T117" fmla="*/ 474 h 780"/>
                  <a:gd name="T118" fmla="*/ 192 w 1306"/>
                  <a:gd name="T119" fmla="*/ 550 h 780"/>
                  <a:gd name="T120" fmla="*/ 258 w 1306"/>
                  <a:gd name="T121" fmla="*/ 620 h 780"/>
                  <a:gd name="T122" fmla="*/ 702 w 1306"/>
                  <a:gd name="T123" fmla="*/ 644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06" h="780">
                    <a:moveTo>
                      <a:pt x="510" y="158"/>
                    </a:moveTo>
                    <a:lnTo>
                      <a:pt x="510" y="158"/>
                    </a:lnTo>
                    <a:lnTo>
                      <a:pt x="512" y="162"/>
                    </a:lnTo>
                    <a:lnTo>
                      <a:pt x="512" y="166"/>
                    </a:lnTo>
                    <a:lnTo>
                      <a:pt x="510" y="166"/>
                    </a:lnTo>
                    <a:lnTo>
                      <a:pt x="508" y="160"/>
                    </a:lnTo>
                    <a:lnTo>
                      <a:pt x="508" y="158"/>
                    </a:lnTo>
                    <a:lnTo>
                      <a:pt x="510" y="158"/>
                    </a:lnTo>
                    <a:lnTo>
                      <a:pt x="510" y="158"/>
                    </a:lnTo>
                    <a:lnTo>
                      <a:pt x="510" y="158"/>
                    </a:lnTo>
                    <a:close/>
                    <a:moveTo>
                      <a:pt x="682" y="44"/>
                    </a:moveTo>
                    <a:lnTo>
                      <a:pt x="682" y="44"/>
                    </a:lnTo>
                    <a:lnTo>
                      <a:pt x="684" y="44"/>
                    </a:lnTo>
                    <a:lnTo>
                      <a:pt x="684" y="48"/>
                    </a:lnTo>
                    <a:lnTo>
                      <a:pt x="680" y="48"/>
                    </a:lnTo>
                    <a:lnTo>
                      <a:pt x="680" y="44"/>
                    </a:lnTo>
                    <a:lnTo>
                      <a:pt x="682" y="44"/>
                    </a:lnTo>
                    <a:lnTo>
                      <a:pt x="682" y="44"/>
                    </a:lnTo>
                    <a:lnTo>
                      <a:pt x="682" y="44"/>
                    </a:lnTo>
                    <a:close/>
                    <a:moveTo>
                      <a:pt x="1276" y="656"/>
                    </a:moveTo>
                    <a:lnTo>
                      <a:pt x="1276" y="656"/>
                    </a:lnTo>
                    <a:lnTo>
                      <a:pt x="1272" y="662"/>
                    </a:lnTo>
                    <a:lnTo>
                      <a:pt x="1270" y="662"/>
                    </a:lnTo>
                    <a:lnTo>
                      <a:pt x="1270" y="658"/>
                    </a:lnTo>
                    <a:lnTo>
                      <a:pt x="1276" y="656"/>
                    </a:lnTo>
                    <a:lnTo>
                      <a:pt x="1276" y="656"/>
                    </a:lnTo>
                    <a:lnTo>
                      <a:pt x="1276" y="656"/>
                    </a:lnTo>
                    <a:close/>
                    <a:moveTo>
                      <a:pt x="908" y="728"/>
                    </a:moveTo>
                    <a:lnTo>
                      <a:pt x="908" y="728"/>
                    </a:lnTo>
                    <a:lnTo>
                      <a:pt x="908" y="734"/>
                    </a:lnTo>
                    <a:lnTo>
                      <a:pt x="904" y="734"/>
                    </a:lnTo>
                    <a:lnTo>
                      <a:pt x="904" y="730"/>
                    </a:lnTo>
                    <a:lnTo>
                      <a:pt x="906" y="728"/>
                    </a:lnTo>
                    <a:lnTo>
                      <a:pt x="908" y="728"/>
                    </a:lnTo>
                    <a:lnTo>
                      <a:pt x="908" y="728"/>
                    </a:lnTo>
                    <a:lnTo>
                      <a:pt x="908" y="728"/>
                    </a:lnTo>
                    <a:close/>
                    <a:moveTo>
                      <a:pt x="874" y="712"/>
                    </a:moveTo>
                    <a:lnTo>
                      <a:pt x="878" y="718"/>
                    </a:lnTo>
                    <a:lnTo>
                      <a:pt x="878" y="716"/>
                    </a:lnTo>
                    <a:lnTo>
                      <a:pt x="874" y="712"/>
                    </a:lnTo>
                    <a:lnTo>
                      <a:pt x="874" y="712"/>
                    </a:lnTo>
                    <a:lnTo>
                      <a:pt x="874" y="712"/>
                    </a:lnTo>
                    <a:close/>
                    <a:moveTo>
                      <a:pt x="1104" y="708"/>
                    </a:moveTo>
                    <a:lnTo>
                      <a:pt x="1104" y="708"/>
                    </a:lnTo>
                    <a:lnTo>
                      <a:pt x="1104" y="710"/>
                    </a:lnTo>
                    <a:lnTo>
                      <a:pt x="1100" y="712"/>
                    </a:lnTo>
                    <a:lnTo>
                      <a:pt x="1100" y="708"/>
                    </a:lnTo>
                    <a:lnTo>
                      <a:pt x="1104" y="708"/>
                    </a:lnTo>
                    <a:lnTo>
                      <a:pt x="1104" y="708"/>
                    </a:lnTo>
                    <a:lnTo>
                      <a:pt x="1104" y="708"/>
                    </a:lnTo>
                    <a:close/>
                    <a:moveTo>
                      <a:pt x="982" y="708"/>
                    </a:moveTo>
                    <a:lnTo>
                      <a:pt x="982" y="708"/>
                    </a:lnTo>
                    <a:lnTo>
                      <a:pt x="986" y="708"/>
                    </a:lnTo>
                    <a:lnTo>
                      <a:pt x="988" y="710"/>
                    </a:lnTo>
                    <a:lnTo>
                      <a:pt x="986" y="712"/>
                    </a:lnTo>
                    <a:lnTo>
                      <a:pt x="982" y="712"/>
                    </a:lnTo>
                    <a:lnTo>
                      <a:pt x="980" y="710"/>
                    </a:lnTo>
                    <a:lnTo>
                      <a:pt x="980" y="708"/>
                    </a:lnTo>
                    <a:lnTo>
                      <a:pt x="982" y="708"/>
                    </a:lnTo>
                    <a:lnTo>
                      <a:pt x="982" y="708"/>
                    </a:lnTo>
                    <a:lnTo>
                      <a:pt x="982" y="708"/>
                    </a:lnTo>
                    <a:close/>
                    <a:moveTo>
                      <a:pt x="852" y="700"/>
                    </a:moveTo>
                    <a:lnTo>
                      <a:pt x="852" y="700"/>
                    </a:lnTo>
                    <a:lnTo>
                      <a:pt x="862" y="708"/>
                    </a:lnTo>
                    <a:lnTo>
                      <a:pt x="870" y="708"/>
                    </a:lnTo>
                    <a:lnTo>
                      <a:pt x="870" y="704"/>
                    </a:lnTo>
                    <a:lnTo>
                      <a:pt x="862" y="700"/>
                    </a:lnTo>
                    <a:lnTo>
                      <a:pt x="856" y="700"/>
                    </a:lnTo>
                    <a:lnTo>
                      <a:pt x="852" y="700"/>
                    </a:lnTo>
                    <a:lnTo>
                      <a:pt x="852" y="700"/>
                    </a:lnTo>
                    <a:lnTo>
                      <a:pt x="852" y="700"/>
                    </a:lnTo>
                    <a:close/>
                    <a:moveTo>
                      <a:pt x="1190" y="692"/>
                    </a:moveTo>
                    <a:lnTo>
                      <a:pt x="1190" y="692"/>
                    </a:lnTo>
                    <a:lnTo>
                      <a:pt x="1196" y="694"/>
                    </a:lnTo>
                    <a:lnTo>
                      <a:pt x="1196" y="698"/>
                    </a:lnTo>
                    <a:lnTo>
                      <a:pt x="1190" y="698"/>
                    </a:lnTo>
                    <a:lnTo>
                      <a:pt x="1194" y="698"/>
                    </a:lnTo>
                    <a:lnTo>
                      <a:pt x="1196" y="698"/>
                    </a:lnTo>
                    <a:lnTo>
                      <a:pt x="1196" y="700"/>
                    </a:lnTo>
                    <a:lnTo>
                      <a:pt x="1190" y="700"/>
                    </a:lnTo>
                    <a:lnTo>
                      <a:pt x="1190" y="708"/>
                    </a:lnTo>
                    <a:lnTo>
                      <a:pt x="1178" y="710"/>
                    </a:lnTo>
                    <a:lnTo>
                      <a:pt x="1172" y="710"/>
                    </a:lnTo>
                    <a:lnTo>
                      <a:pt x="1180" y="704"/>
                    </a:lnTo>
                    <a:lnTo>
                      <a:pt x="1182" y="702"/>
                    </a:lnTo>
                    <a:lnTo>
                      <a:pt x="1182" y="694"/>
                    </a:lnTo>
                    <a:lnTo>
                      <a:pt x="1190" y="692"/>
                    </a:lnTo>
                    <a:lnTo>
                      <a:pt x="1190" y="692"/>
                    </a:lnTo>
                    <a:lnTo>
                      <a:pt x="1190" y="692"/>
                    </a:lnTo>
                    <a:close/>
                    <a:moveTo>
                      <a:pt x="896" y="684"/>
                    </a:moveTo>
                    <a:lnTo>
                      <a:pt x="896" y="684"/>
                    </a:lnTo>
                    <a:lnTo>
                      <a:pt x="900" y="684"/>
                    </a:lnTo>
                    <a:lnTo>
                      <a:pt x="900" y="686"/>
                    </a:lnTo>
                    <a:lnTo>
                      <a:pt x="898" y="692"/>
                    </a:lnTo>
                    <a:lnTo>
                      <a:pt x="890" y="690"/>
                    </a:lnTo>
                    <a:lnTo>
                      <a:pt x="888" y="690"/>
                    </a:lnTo>
                    <a:lnTo>
                      <a:pt x="892" y="686"/>
                    </a:lnTo>
                    <a:lnTo>
                      <a:pt x="892" y="684"/>
                    </a:lnTo>
                    <a:lnTo>
                      <a:pt x="896" y="684"/>
                    </a:lnTo>
                    <a:lnTo>
                      <a:pt x="896" y="684"/>
                    </a:lnTo>
                    <a:lnTo>
                      <a:pt x="896" y="684"/>
                    </a:lnTo>
                    <a:close/>
                    <a:moveTo>
                      <a:pt x="1128" y="676"/>
                    </a:moveTo>
                    <a:lnTo>
                      <a:pt x="1128" y="680"/>
                    </a:lnTo>
                    <a:lnTo>
                      <a:pt x="1126" y="680"/>
                    </a:lnTo>
                    <a:lnTo>
                      <a:pt x="1126" y="682"/>
                    </a:lnTo>
                    <a:lnTo>
                      <a:pt x="1124" y="682"/>
                    </a:lnTo>
                    <a:lnTo>
                      <a:pt x="1126" y="684"/>
                    </a:lnTo>
                    <a:lnTo>
                      <a:pt x="1132" y="692"/>
                    </a:lnTo>
                    <a:lnTo>
                      <a:pt x="1136" y="692"/>
                    </a:lnTo>
                    <a:lnTo>
                      <a:pt x="1142" y="692"/>
                    </a:lnTo>
                    <a:lnTo>
                      <a:pt x="1150" y="692"/>
                    </a:lnTo>
                    <a:lnTo>
                      <a:pt x="1150" y="698"/>
                    </a:lnTo>
                    <a:lnTo>
                      <a:pt x="1158" y="698"/>
                    </a:lnTo>
                    <a:lnTo>
                      <a:pt x="1154" y="690"/>
                    </a:lnTo>
                    <a:lnTo>
                      <a:pt x="1142" y="690"/>
                    </a:lnTo>
                    <a:lnTo>
                      <a:pt x="1134" y="686"/>
                    </a:lnTo>
                    <a:lnTo>
                      <a:pt x="1132" y="684"/>
                    </a:lnTo>
                    <a:lnTo>
                      <a:pt x="1128" y="676"/>
                    </a:lnTo>
                    <a:lnTo>
                      <a:pt x="1128" y="676"/>
                    </a:lnTo>
                    <a:lnTo>
                      <a:pt x="1128" y="676"/>
                    </a:lnTo>
                    <a:close/>
                    <a:moveTo>
                      <a:pt x="1190" y="674"/>
                    </a:moveTo>
                    <a:lnTo>
                      <a:pt x="1188" y="676"/>
                    </a:lnTo>
                    <a:lnTo>
                      <a:pt x="1182" y="676"/>
                    </a:lnTo>
                    <a:lnTo>
                      <a:pt x="1178" y="676"/>
                    </a:lnTo>
                    <a:lnTo>
                      <a:pt x="1172" y="690"/>
                    </a:lnTo>
                    <a:lnTo>
                      <a:pt x="1168" y="708"/>
                    </a:lnTo>
                    <a:lnTo>
                      <a:pt x="1176" y="710"/>
                    </a:lnTo>
                    <a:lnTo>
                      <a:pt x="1176" y="704"/>
                    </a:lnTo>
                    <a:lnTo>
                      <a:pt x="1172" y="702"/>
                    </a:lnTo>
                    <a:lnTo>
                      <a:pt x="1172" y="698"/>
                    </a:lnTo>
                    <a:lnTo>
                      <a:pt x="1180" y="694"/>
                    </a:lnTo>
                    <a:lnTo>
                      <a:pt x="1180" y="690"/>
                    </a:lnTo>
                    <a:lnTo>
                      <a:pt x="1180" y="684"/>
                    </a:lnTo>
                    <a:lnTo>
                      <a:pt x="1180" y="682"/>
                    </a:lnTo>
                    <a:lnTo>
                      <a:pt x="1188" y="676"/>
                    </a:lnTo>
                    <a:lnTo>
                      <a:pt x="1194" y="674"/>
                    </a:lnTo>
                    <a:lnTo>
                      <a:pt x="1190" y="674"/>
                    </a:lnTo>
                    <a:lnTo>
                      <a:pt x="1190" y="674"/>
                    </a:lnTo>
                    <a:lnTo>
                      <a:pt x="1190" y="674"/>
                    </a:lnTo>
                    <a:close/>
                    <a:moveTo>
                      <a:pt x="1252" y="672"/>
                    </a:moveTo>
                    <a:lnTo>
                      <a:pt x="1252" y="672"/>
                    </a:lnTo>
                    <a:lnTo>
                      <a:pt x="1254" y="680"/>
                    </a:lnTo>
                    <a:lnTo>
                      <a:pt x="1258" y="680"/>
                    </a:lnTo>
                    <a:lnTo>
                      <a:pt x="1258" y="676"/>
                    </a:lnTo>
                    <a:lnTo>
                      <a:pt x="1254" y="674"/>
                    </a:lnTo>
                    <a:lnTo>
                      <a:pt x="1252" y="672"/>
                    </a:lnTo>
                    <a:lnTo>
                      <a:pt x="1252" y="672"/>
                    </a:lnTo>
                    <a:lnTo>
                      <a:pt x="1252" y="672"/>
                    </a:lnTo>
                    <a:close/>
                    <a:moveTo>
                      <a:pt x="1164" y="658"/>
                    </a:moveTo>
                    <a:lnTo>
                      <a:pt x="1164" y="658"/>
                    </a:lnTo>
                    <a:lnTo>
                      <a:pt x="1162" y="662"/>
                    </a:lnTo>
                    <a:lnTo>
                      <a:pt x="1162" y="664"/>
                    </a:lnTo>
                    <a:lnTo>
                      <a:pt x="1164" y="658"/>
                    </a:lnTo>
                    <a:lnTo>
                      <a:pt x="1168" y="658"/>
                    </a:lnTo>
                    <a:lnTo>
                      <a:pt x="1164" y="658"/>
                    </a:lnTo>
                    <a:lnTo>
                      <a:pt x="1164" y="658"/>
                    </a:lnTo>
                    <a:lnTo>
                      <a:pt x="1164" y="658"/>
                    </a:lnTo>
                    <a:close/>
                    <a:moveTo>
                      <a:pt x="1122" y="610"/>
                    </a:moveTo>
                    <a:lnTo>
                      <a:pt x="1122" y="614"/>
                    </a:lnTo>
                    <a:lnTo>
                      <a:pt x="1136" y="626"/>
                    </a:lnTo>
                    <a:lnTo>
                      <a:pt x="1144" y="628"/>
                    </a:lnTo>
                    <a:lnTo>
                      <a:pt x="1154" y="630"/>
                    </a:lnTo>
                    <a:lnTo>
                      <a:pt x="1160" y="632"/>
                    </a:lnTo>
                    <a:lnTo>
                      <a:pt x="1160" y="630"/>
                    </a:lnTo>
                    <a:lnTo>
                      <a:pt x="1158" y="628"/>
                    </a:lnTo>
                    <a:lnTo>
                      <a:pt x="1142" y="618"/>
                    </a:lnTo>
                    <a:lnTo>
                      <a:pt x="1122" y="610"/>
                    </a:lnTo>
                    <a:lnTo>
                      <a:pt x="1122" y="610"/>
                    </a:lnTo>
                    <a:lnTo>
                      <a:pt x="1122" y="610"/>
                    </a:lnTo>
                    <a:close/>
                    <a:moveTo>
                      <a:pt x="256" y="610"/>
                    </a:moveTo>
                    <a:lnTo>
                      <a:pt x="256" y="610"/>
                    </a:lnTo>
                    <a:lnTo>
                      <a:pt x="258" y="618"/>
                    </a:lnTo>
                    <a:lnTo>
                      <a:pt x="264" y="620"/>
                    </a:lnTo>
                    <a:lnTo>
                      <a:pt x="262" y="618"/>
                    </a:lnTo>
                    <a:lnTo>
                      <a:pt x="256" y="610"/>
                    </a:lnTo>
                    <a:lnTo>
                      <a:pt x="256" y="610"/>
                    </a:lnTo>
                    <a:lnTo>
                      <a:pt x="256" y="610"/>
                    </a:lnTo>
                    <a:close/>
                    <a:moveTo>
                      <a:pt x="772" y="600"/>
                    </a:moveTo>
                    <a:lnTo>
                      <a:pt x="772" y="600"/>
                    </a:lnTo>
                    <a:lnTo>
                      <a:pt x="782" y="610"/>
                    </a:lnTo>
                    <a:lnTo>
                      <a:pt x="784" y="614"/>
                    </a:lnTo>
                    <a:lnTo>
                      <a:pt x="784" y="618"/>
                    </a:lnTo>
                    <a:lnTo>
                      <a:pt x="780" y="618"/>
                    </a:lnTo>
                    <a:lnTo>
                      <a:pt x="774" y="618"/>
                    </a:lnTo>
                    <a:lnTo>
                      <a:pt x="772" y="614"/>
                    </a:lnTo>
                    <a:lnTo>
                      <a:pt x="772" y="612"/>
                    </a:lnTo>
                    <a:lnTo>
                      <a:pt x="770" y="612"/>
                    </a:lnTo>
                    <a:lnTo>
                      <a:pt x="768" y="612"/>
                    </a:lnTo>
                    <a:lnTo>
                      <a:pt x="770" y="602"/>
                    </a:lnTo>
                    <a:lnTo>
                      <a:pt x="772" y="600"/>
                    </a:lnTo>
                    <a:lnTo>
                      <a:pt x="772" y="600"/>
                    </a:lnTo>
                    <a:lnTo>
                      <a:pt x="772" y="600"/>
                    </a:lnTo>
                    <a:close/>
                    <a:moveTo>
                      <a:pt x="218" y="592"/>
                    </a:moveTo>
                    <a:lnTo>
                      <a:pt x="228" y="592"/>
                    </a:lnTo>
                    <a:lnTo>
                      <a:pt x="226" y="600"/>
                    </a:lnTo>
                    <a:lnTo>
                      <a:pt x="212" y="600"/>
                    </a:lnTo>
                    <a:lnTo>
                      <a:pt x="210" y="594"/>
                    </a:lnTo>
                    <a:lnTo>
                      <a:pt x="218" y="592"/>
                    </a:lnTo>
                    <a:lnTo>
                      <a:pt x="218" y="592"/>
                    </a:lnTo>
                    <a:lnTo>
                      <a:pt x="218" y="592"/>
                    </a:lnTo>
                    <a:close/>
                    <a:moveTo>
                      <a:pt x="1006" y="580"/>
                    </a:moveTo>
                    <a:lnTo>
                      <a:pt x="1006" y="580"/>
                    </a:lnTo>
                    <a:lnTo>
                      <a:pt x="1008" y="580"/>
                    </a:lnTo>
                    <a:lnTo>
                      <a:pt x="1008" y="582"/>
                    </a:lnTo>
                    <a:lnTo>
                      <a:pt x="1004" y="590"/>
                    </a:lnTo>
                    <a:lnTo>
                      <a:pt x="998" y="594"/>
                    </a:lnTo>
                    <a:lnTo>
                      <a:pt x="996" y="596"/>
                    </a:lnTo>
                    <a:lnTo>
                      <a:pt x="990" y="596"/>
                    </a:lnTo>
                    <a:lnTo>
                      <a:pt x="992" y="592"/>
                    </a:lnTo>
                    <a:lnTo>
                      <a:pt x="1006" y="580"/>
                    </a:lnTo>
                    <a:lnTo>
                      <a:pt x="1006" y="580"/>
                    </a:lnTo>
                    <a:lnTo>
                      <a:pt x="1006" y="580"/>
                    </a:lnTo>
                    <a:close/>
                    <a:moveTo>
                      <a:pt x="1244" y="572"/>
                    </a:moveTo>
                    <a:lnTo>
                      <a:pt x="1244" y="572"/>
                    </a:lnTo>
                    <a:lnTo>
                      <a:pt x="1240" y="574"/>
                    </a:lnTo>
                    <a:lnTo>
                      <a:pt x="1236" y="580"/>
                    </a:lnTo>
                    <a:lnTo>
                      <a:pt x="1234" y="584"/>
                    </a:lnTo>
                    <a:lnTo>
                      <a:pt x="1226" y="584"/>
                    </a:lnTo>
                    <a:lnTo>
                      <a:pt x="1226" y="590"/>
                    </a:lnTo>
                    <a:lnTo>
                      <a:pt x="1226" y="594"/>
                    </a:lnTo>
                    <a:lnTo>
                      <a:pt x="1222" y="610"/>
                    </a:lnTo>
                    <a:lnTo>
                      <a:pt x="1216" y="622"/>
                    </a:lnTo>
                    <a:lnTo>
                      <a:pt x="1224" y="622"/>
                    </a:lnTo>
                    <a:lnTo>
                      <a:pt x="1224" y="628"/>
                    </a:lnTo>
                    <a:lnTo>
                      <a:pt x="1222" y="628"/>
                    </a:lnTo>
                    <a:lnTo>
                      <a:pt x="1222" y="632"/>
                    </a:lnTo>
                    <a:lnTo>
                      <a:pt x="1218" y="632"/>
                    </a:lnTo>
                    <a:lnTo>
                      <a:pt x="1216" y="630"/>
                    </a:lnTo>
                    <a:lnTo>
                      <a:pt x="1216" y="628"/>
                    </a:lnTo>
                    <a:lnTo>
                      <a:pt x="1212" y="628"/>
                    </a:lnTo>
                    <a:lnTo>
                      <a:pt x="1212" y="630"/>
                    </a:lnTo>
                    <a:lnTo>
                      <a:pt x="1212" y="636"/>
                    </a:lnTo>
                    <a:lnTo>
                      <a:pt x="1208" y="636"/>
                    </a:lnTo>
                    <a:lnTo>
                      <a:pt x="1206" y="638"/>
                    </a:lnTo>
                    <a:lnTo>
                      <a:pt x="1208" y="640"/>
                    </a:lnTo>
                    <a:lnTo>
                      <a:pt x="1200" y="654"/>
                    </a:lnTo>
                    <a:lnTo>
                      <a:pt x="1198" y="658"/>
                    </a:lnTo>
                    <a:lnTo>
                      <a:pt x="1200" y="662"/>
                    </a:lnTo>
                    <a:lnTo>
                      <a:pt x="1204" y="662"/>
                    </a:lnTo>
                    <a:lnTo>
                      <a:pt x="1206" y="658"/>
                    </a:lnTo>
                    <a:lnTo>
                      <a:pt x="1208" y="658"/>
                    </a:lnTo>
                    <a:lnTo>
                      <a:pt x="1216" y="656"/>
                    </a:lnTo>
                    <a:lnTo>
                      <a:pt x="1224" y="658"/>
                    </a:lnTo>
                    <a:lnTo>
                      <a:pt x="1234" y="658"/>
                    </a:lnTo>
                    <a:lnTo>
                      <a:pt x="1236" y="658"/>
                    </a:lnTo>
                    <a:lnTo>
                      <a:pt x="1240" y="658"/>
                    </a:lnTo>
                    <a:lnTo>
                      <a:pt x="1244" y="656"/>
                    </a:lnTo>
                    <a:lnTo>
                      <a:pt x="1242" y="658"/>
                    </a:lnTo>
                    <a:lnTo>
                      <a:pt x="1244" y="658"/>
                    </a:lnTo>
                    <a:lnTo>
                      <a:pt x="1260" y="656"/>
                    </a:lnTo>
                    <a:lnTo>
                      <a:pt x="1264" y="656"/>
                    </a:lnTo>
                    <a:lnTo>
                      <a:pt x="1262" y="658"/>
                    </a:lnTo>
                    <a:lnTo>
                      <a:pt x="1262" y="662"/>
                    </a:lnTo>
                    <a:lnTo>
                      <a:pt x="1268" y="664"/>
                    </a:lnTo>
                    <a:lnTo>
                      <a:pt x="1268" y="666"/>
                    </a:lnTo>
                    <a:lnTo>
                      <a:pt x="1264" y="668"/>
                    </a:lnTo>
                    <a:lnTo>
                      <a:pt x="1260" y="672"/>
                    </a:lnTo>
                    <a:lnTo>
                      <a:pt x="1262" y="672"/>
                    </a:lnTo>
                    <a:lnTo>
                      <a:pt x="1262" y="674"/>
                    </a:lnTo>
                    <a:lnTo>
                      <a:pt x="1264" y="674"/>
                    </a:lnTo>
                    <a:lnTo>
                      <a:pt x="1268" y="674"/>
                    </a:lnTo>
                    <a:lnTo>
                      <a:pt x="1276" y="664"/>
                    </a:lnTo>
                    <a:lnTo>
                      <a:pt x="1280" y="656"/>
                    </a:lnTo>
                    <a:lnTo>
                      <a:pt x="1286" y="658"/>
                    </a:lnTo>
                    <a:lnTo>
                      <a:pt x="1288" y="658"/>
                    </a:lnTo>
                    <a:lnTo>
                      <a:pt x="1288" y="664"/>
                    </a:lnTo>
                    <a:lnTo>
                      <a:pt x="1286" y="666"/>
                    </a:lnTo>
                    <a:lnTo>
                      <a:pt x="1286" y="668"/>
                    </a:lnTo>
                    <a:lnTo>
                      <a:pt x="1286" y="672"/>
                    </a:lnTo>
                    <a:lnTo>
                      <a:pt x="1288" y="676"/>
                    </a:lnTo>
                    <a:lnTo>
                      <a:pt x="1290" y="674"/>
                    </a:lnTo>
                    <a:lnTo>
                      <a:pt x="1290" y="668"/>
                    </a:lnTo>
                    <a:lnTo>
                      <a:pt x="1296" y="668"/>
                    </a:lnTo>
                    <a:lnTo>
                      <a:pt x="1296" y="676"/>
                    </a:lnTo>
                    <a:lnTo>
                      <a:pt x="1300" y="676"/>
                    </a:lnTo>
                    <a:lnTo>
                      <a:pt x="1304" y="668"/>
                    </a:lnTo>
                    <a:lnTo>
                      <a:pt x="1306" y="656"/>
                    </a:lnTo>
                    <a:lnTo>
                      <a:pt x="1304" y="658"/>
                    </a:lnTo>
                    <a:lnTo>
                      <a:pt x="1304" y="664"/>
                    </a:lnTo>
                    <a:lnTo>
                      <a:pt x="1300" y="664"/>
                    </a:lnTo>
                    <a:lnTo>
                      <a:pt x="1300" y="662"/>
                    </a:lnTo>
                    <a:lnTo>
                      <a:pt x="1304" y="656"/>
                    </a:lnTo>
                    <a:lnTo>
                      <a:pt x="1306" y="650"/>
                    </a:lnTo>
                    <a:lnTo>
                      <a:pt x="1300" y="650"/>
                    </a:lnTo>
                    <a:lnTo>
                      <a:pt x="1296" y="656"/>
                    </a:lnTo>
                    <a:lnTo>
                      <a:pt x="1296" y="658"/>
                    </a:lnTo>
                    <a:lnTo>
                      <a:pt x="1296" y="662"/>
                    </a:lnTo>
                    <a:lnTo>
                      <a:pt x="1288" y="658"/>
                    </a:lnTo>
                    <a:lnTo>
                      <a:pt x="1296" y="656"/>
                    </a:lnTo>
                    <a:lnTo>
                      <a:pt x="1290" y="648"/>
                    </a:lnTo>
                    <a:lnTo>
                      <a:pt x="1296" y="640"/>
                    </a:lnTo>
                    <a:lnTo>
                      <a:pt x="1288" y="640"/>
                    </a:lnTo>
                    <a:lnTo>
                      <a:pt x="1280" y="644"/>
                    </a:lnTo>
                    <a:lnTo>
                      <a:pt x="1282" y="638"/>
                    </a:lnTo>
                    <a:lnTo>
                      <a:pt x="1280" y="638"/>
                    </a:lnTo>
                    <a:lnTo>
                      <a:pt x="1278" y="640"/>
                    </a:lnTo>
                    <a:lnTo>
                      <a:pt x="1280" y="638"/>
                    </a:lnTo>
                    <a:lnTo>
                      <a:pt x="1278" y="636"/>
                    </a:lnTo>
                    <a:lnTo>
                      <a:pt x="1276" y="632"/>
                    </a:lnTo>
                    <a:lnTo>
                      <a:pt x="1278" y="632"/>
                    </a:lnTo>
                    <a:lnTo>
                      <a:pt x="1280" y="626"/>
                    </a:lnTo>
                    <a:lnTo>
                      <a:pt x="1280" y="622"/>
                    </a:lnTo>
                    <a:lnTo>
                      <a:pt x="1278" y="620"/>
                    </a:lnTo>
                    <a:lnTo>
                      <a:pt x="1276" y="620"/>
                    </a:lnTo>
                    <a:lnTo>
                      <a:pt x="1276" y="622"/>
                    </a:lnTo>
                    <a:lnTo>
                      <a:pt x="1270" y="622"/>
                    </a:lnTo>
                    <a:lnTo>
                      <a:pt x="1264" y="620"/>
                    </a:lnTo>
                    <a:lnTo>
                      <a:pt x="1262" y="620"/>
                    </a:lnTo>
                    <a:lnTo>
                      <a:pt x="1262" y="622"/>
                    </a:lnTo>
                    <a:lnTo>
                      <a:pt x="1262" y="626"/>
                    </a:lnTo>
                    <a:lnTo>
                      <a:pt x="1260" y="626"/>
                    </a:lnTo>
                    <a:lnTo>
                      <a:pt x="1252" y="626"/>
                    </a:lnTo>
                    <a:lnTo>
                      <a:pt x="1244" y="622"/>
                    </a:lnTo>
                    <a:lnTo>
                      <a:pt x="1250" y="614"/>
                    </a:lnTo>
                    <a:lnTo>
                      <a:pt x="1250" y="612"/>
                    </a:lnTo>
                    <a:lnTo>
                      <a:pt x="1244" y="610"/>
                    </a:lnTo>
                    <a:lnTo>
                      <a:pt x="1244" y="608"/>
                    </a:lnTo>
                    <a:lnTo>
                      <a:pt x="1234" y="618"/>
                    </a:lnTo>
                    <a:lnTo>
                      <a:pt x="1234" y="608"/>
                    </a:lnTo>
                    <a:lnTo>
                      <a:pt x="1234" y="604"/>
                    </a:lnTo>
                    <a:lnTo>
                      <a:pt x="1236" y="600"/>
                    </a:lnTo>
                    <a:lnTo>
                      <a:pt x="1244" y="594"/>
                    </a:lnTo>
                    <a:lnTo>
                      <a:pt x="1242" y="590"/>
                    </a:lnTo>
                    <a:lnTo>
                      <a:pt x="1242" y="586"/>
                    </a:lnTo>
                    <a:lnTo>
                      <a:pt x="1244" y="584"/>
                    </a:lnTo>
                    <a:lnTo>
                      <a:pt x="1250" y="584"/>
                    </a:lnTo>
                    <a:lnTo>
                      <a:pt x="1244" y="576"/>
                    </a:lnTo>
                    <a:lnTo>
                      <a:pt x="1250" y="576"/>
                    </a:lnTo>
                    <a:lnTo>
                      <a:pt x="1252" y="572"/>
                    </a:lnTo>
                    <a:lnTo>
                      <a:pt x="1248" y="572"/>
                    </a:lnTo>
                    <a:lnTo>
                      <a:pt x="1244" y="572"/>
                    </a:lnTo>
                    <a:lnTo>
                      <a:pt x="1244" y="568"/>
                    </a:lnTo>
                    <a:lnTo>
                      <a:pt x="1244" y="572"/>
                    </a:lnTo>
                    <a:lnTo>
                      <a:pt x="1244" y="572"/>
                    </a:lnTo>
                    <a:lnTo>
                      <a:pt x="1244" y="572"/>
                    </a:lnTo>
                    <a:close/>
                    <a:moveTo>
                      <a:pt x="1052" y="536"/>
                    </a:moveTo>
                    <a:lnTo>
                      <a:pt x="1052" y="536"/>
                    </a:lnTo>
                    <a:lnTo>
                      <a:pt x="1054" y="536"/>
                    </a:lnTo>
                    <a:lnTo>
                      <a:pt x="1054" y="538"/>
                    </a:lnTo>
                    <a:lnTo>
                      <a:pt x="1054" y="544"/>
                    </a:lnTo>
                    <a:lnTo>
                      <a:pt x="1050" y="548"/>
                    </a:lnTo>
                    <a:lnTo>
                      <a:pt x="1046" y="548"/>
                    </a:lnTo>
                    <a:lnTo>
                      <a:pt x="1046" y="546"/>
                    </a:lnTo>
                    <a:lnTo>
                      <a:pt x="1046" y="540"/>
                    </a:lnTo>
                    <a:lnTo>
                      <a:pt x="1050" y="538"/>
                    </a:lnTo>
                    <a:lnTo>
                      <a:pt x="1052" y="536"/>
                    </a:lnTo>
                    <a:lnTo>
                      <a:pt x="1052" y="536"/>
                    </a:lnTo>
                    <a:lnTo>
                      <a:pt x="1052" y="536"/>
                    </a:lnTo>
                    <a:close/>
                    <a:moveTo>
                      <a:pt x="1126" y="528"/>
                    </a:moveTo>
                    <a:lnTo>
                      <a:pt x="1126" y="528"/>
                    </a:lnTo>
                    <a:lnTo>
                      <a:pt x="1128" y="530"/>
                    </a:lnTo>
                    <a:lnTo>
                      <a:pt x="1132" y="536"/>
                    </a:lnTo>
                    <a:lnTo>
                      <a:pt x="1134" y="538"/>
                    </a:lnTo>
                    <a:lnTo>
                      <a:pt x="1132" y="536"/>
                    </a:lnTo>
                    <a:lnTo>
                      <a:pt x="1132" y="538"/>
                    </a:lnTo>
                    <a:lnTo>
                      <a:pt x="1128" y="538"/>
                    </a:lnTo>
                    <a:lnTo>
                      <a:pt x="1126" y="532"/>
                    </a:lnTo>
                    <a:lnTo>
                      <a:pt x="1126" y="528"/>
                    </a:lnTo>
                    <a:lnTo>
                      <a:pt x="1126" y="528"/>
                    </a:lnTo>
                    <a:lnTo>
                      <a:pt x="1126" y="528"/>
                    </a:lnTo>
                    <a:close/>
                    <a:moveTo>
                      <a:pt x="1068" y="510"/>
                    </a:moveTo>
                    <a:lnTo>
                      <a:pt x="1068" y="510"/>
                    </a:lnTo>
                    <a:lnTo>
                      <a:pt x="1068" y="512"/>
                    </a:lnTo>
                    <a:lnTo>
                      <a:pt x="1068" y="518"/>
                    </a:lnTo>
                    <a:lnTo>
                      <a:pt x="1060" y="518"/>
                    </a:lnTo>
                    <a:lnTo>
                      <a:pt x="1060" y="514"/>
                    </a:lnTo>
                    <a:lnTo>
                      <a:pt x="1062" y="512"/>
                    </a:lnTo>
                    <a:lnTo>
                      <a:pt x="1068" y="510"/>
                    </a:lnTo>
                    <a:lnTo>
                      <a:pt x="1068" y="510"/>
                    </a:lnTo>
                    <a:lnTo>
                      <a:pt x="1068" y="510"/>
                    </a:lnTo>
                    <a:close/>
                    <a:moveTo>
                      <a:pt x="1064" y="360"/>
                    </a:moveTo>
                    <a:lnTo>
                      <a:pt x="1068" y="364"/>
                    </a:lnTo>
                    <a:lnTo>
                      <a:pt x="1070" y="364"/>
                    </a:lnTo>
                    <a:lnTo>
                      <a:pt x="1068" y="364"/>
                    </a:lnTo>
                    <a:lnTo>
                      <a:pt x="1064" y="360"/>
                    </a:lnTo>
                    <a:lnTo>
                      <a:pt x="1064" y="360"/>
                    </a:lnTo>
                    <a:lnTo>
                      <a:pt x="1064" y="360"/>
                    </a:lnTo>
                    <a:close/>
                    <a:moveTo>
                      <a:pt x="1108" y="342"/>
                    </a:moveTo>
                    <a:lnTo>
                      <a:pt x="1108" y="346"/>
                    </a:lnTo>
                    <a:lnTo>
                      <a:pt x="1114" y="346"/>
                    </a:lnTo>
                    <a:lnTo>
                      <a:pt x="1116" y="342"/>
                    </a:lnTo>
                    <a:lnTo>
                      <a:pt x="1114" y="342"/>
                    </a:lnTo>
                    <a:lnTo>
                      <a:pt x="1108" y="342"/>
                    </a:lnTo>
                    <a:lnTo>
                      <a:pt x="1108" y="342"/>
                    </a:lnTo>
                    <a:lnTo>
                      <a:pt x="1108" y="342"/>
                    </a:lnTo>
                    <a:close/>
                    <a:moveTo>
                      <a:pt x="906" y="156"/>
                    </a:moveTo>
                    <a:lnTo>
                      <a:pt x="906" y="162"/>
                    </a:lnTo>
                    <a:lnTo>
                      <a:pt x="914" y="160"/>
                    </a:lnTo>
                    <a:lnTo>
                      <a:pt x="906" y="156"/>
                    </a:lnTo>
                    <a:lnTo>
                      <a:pt x="906" y="156"/>
                    </a:lnTo>
                    <a:lnTo>
                      <a:pt x="906" y="156"/>
                    </a:lnTo>
                    <a:close/>
                    <a:moveTo>
                      <a:pt x="194" y="568"/>
                    </a:moveTo>
                    <a:lnTo>
                      <a:pt x="194" y="568"/>
                    </a:lnTo>
                    <a:lnTo>
                      <a:pt x="194" y="572"/>
                    </a:lnTo>
                    <a:lnTo>
                      <a:pt x="198" y="572"/>
                    </a:lnTo>
                    <a:lnTo>
                      <a:pt x="200" y="568"/>
                    </a:lnTo>
                    <a:lnTo>
                      <a:pt x="194" y="568"/>
                    </a:lnTo>
                    <a:lnTo>
                      <a:pt x="194" y="568"/>
                    </a:lnTo>
                    <a:lnTo>
                      <a:pt x="194" y="568"/>
                    </a:lnTo>
                    <a:close/>
                    <a:moveTo>
                      <a:pt x="612" y="564"/>
                    </a:moveTo>
                    <a:lnTo>
                      <a:pt x="612" y="564"/>
                    </a:lnTo>
                    <a:lnTo>
                      <a:pt x="618" y="568"/>
                    </a:lnTo>
                    <a:lnTo>
                      <a:pt x="624" y="580"/>
                    </a:lnTo>
                    <a:lnTo>
                      <a:pt x="630" y="596"/>
                    </a:lnTo>
                    <a:lnTo>
                      <a:pt x="626" y="602"/>
                    </a:lnTo>
                    <a:lnTo>
                      <a:pt x="624" y="592"/>
                    </a:lnTo>
                    <a:lnTo>
                      <a:pt x="620" y="584"/>
                    </a:lnTo>
                    <a:lnTo>
                      <a:pt x="612" y="576"/>
                    </a:lnTo>
                    <a:lnTo>
                      <a:pt x="610" y="568"/>
                    </a:lnTo>
                    <a:lnTo>
                      <a:pt x="610" y="566"/>
                    </a:lnTo>
                    <a:lnTo>
                      <a:pt x="610" y="564"/>
                    </a:lnTo>
                    <a:lnTo>
                      <a:pt x="612" y="564"/>
                    </a:lnTo>
                    <a:lnTo>
                      <a:pt x="612" y="564"/>
                    </a:lnTo>
                    <a:lnTo>
                      <a:pt x="612" y="564"/>
                    </a:lnTo>
                    <a:close/>
                    <a:moveTo>
                      <a:pt x="872" y="540"/>
                    </a:moveTo>
                    <a:lnTo>
                      <a:pt x="872" y="548"/>
                    </a:lnTo>
                    <a:lnTo>
                      <a:pt x="886" y="550"/>
                    </a:lnTo>
                    <a:lnTo>
                      <a:pt x="886" y="548"/>
                    </a:lnTo>
                    <a:lnTo>
                      <a:pt x="882" y="546"/>
                    </a:lnTo>
                    <a:lnTo>
                      <a:pt x="880" y="546"/>
                    </a:lnTo>
                    <a:lnTo>
                      <a:pt x="878" y="540"/>
                    </a:lnTo>
                    <a:lnTo>
                      <a:pt x="874" y="540"/>
                    </a:lnTo>
                    <a:lnTo>
                      <a:pt x="872" y="540"/>
                    </a:lnTo>
                    <a:lnTo>
                      <a:pt x="872" y="540"/>
                    </a:lnTo>
                    <a:lnTo>
                      <a:pt x="872" y="540"/>
                    </a:lnTo>
                    <a:close/>
                    <a:moveTo>
                      <a:pt x="600" y="530"/>
                    </a:moveTo>
                    <a:lnTo>
                      <a:pt x="600" y="530"/>
                    </a:lnTo>
                    <a:lnTo>
                      <a:pt x="602" y="536"/>
                    </a:lnTo>
                    <a:lnTo>
                      <a:pt x="608" y="540"/>
                    </a:lnTo>
                    <a:lnTo>
                      <a:pt x="608" y="546"/>
                    </a:lnTo>
                    <a:lnTo>
                      <a:pt x="606" y="548"/>
                    </a:lnTo>
                    <a:lnTo>
                      <a:pt x="606" y="566"/>
                    </a:lnTo>
                    <a:lnTo>
                      <a:pt x="602" y="564"/>
                    </a:lnTo>
                    <a:lnTo>
                      <a:pt x="598" y="564"/>
                    </a:lnTo>
                    <a:lnTo>
                      <a:pt x="600" y="554"/>
                    </a:lnTo>
                    <a:lnTo>
                      <a:pt x="598" y="544"/>
                    </a:lnTo>
                    <a:lnTo>
                      <a:pt x="590" y="536"/>
                    </a:lnTo>
                    <a:lnTo>
                      <a:pt x="596" y="536"/>
                    </a:lnTo>
                    <a:lnTo>
                      <a:pt x="598" y="536"/>
                    </a:lnTo>
                    <a:lnTo>
                      <a:pt x="600" y="532"/>
                    </a:lnTo>
                    <a:lnTo>
                      <a:pt x="600" y="530"/>
                    </a:lnTo>
                    <a:lnTo>
                      <a:pt x="600" y="530"/>
                    </a:lnTo>
                    <a:lnTo>
                      <a:pt x="600" y="530"/>
                    </a:lnTo>
                    <a:close/>
                    <a:moveTo>
                      <a:pt x="168" y="528"/>
                    </a:moveTo>
                    <a:lnTo>
                      <a:pt x="168" y="528"/>
                    </a:lnTo>
                    <a:lnTo>
                      <a:pt x="166" y="530"/>
                    </a:lnTo>
                    <a:lnTo>
                      <a:pt x="172" y="532"/>
                    </a:lnTo>
                    <a:lnTo>
                      <a:pt x="172" y="528"/>
                    </a:lnTo>
                    <a:lnTo>
                      <a:pt x="168" y="528"/>
                    </a:lnTo>
                    <a:lnTo>
                      <a:pt x="168" y="528"/>
                    </a:lnTo>
                    <a:lnTo>
                      <a:pt x="168" y="528"/>
                    </a:lnTo>
                    <a:close/>
                    <a:moveTo>
                      <a:pt x="130" y="526"/>
                    </a:moveTo>
                    <a:lnTo>
                      <a:pt x="130" y="526"/>
                    </a:lnTo>
                    <a:lnTo>
                      <a:pt x="132" y="538"/>
                    </a:lnTo>
                    <a:lnTo>
                      <a:pt x="136" y="548"/>
                    </a:lnTo>
                    <a:lnTo>
                      <a:pt x="140" y="546"/>
                    </a:lnTo>
                    <a:lnTo>
                      <a:pt x="146" y="544"/>
                    </a:lnTo>
                    <a:lnTo>
                      <a:pt x="140" y="550"/>
                    </a:lnTo>
                    <a:lnTo>
                      <a:pt x="140" y="554"/>
                    </a:lnTo>
                    <a:lnTo>
                      <a:pt x="144" y="558"/>
                    </a:lnTo>
                    <a:lnTo>
                      <a:pt x="148" y="564"/>
                    </a:lnTo>
                    <a:lnTo>
                      <a:pt x="154" y="566"/>
                    </a:lnTo>
                    <a:lnTo>
                      <a:pt x="156" y="568"/>
                    </a:lnTo>
                    <a:lnTo>
                      <a:pt x="154" y="556"/>
                    </a:lnTo>
                    <a:lnTo>
                      <a:pt x="150" y="546"/>
                    </a:lnTo>
                    <a:lnTo>
                      <a:pt x="146" y="544"/>
                    </a:lnTo>
                    <a:lnTo>
                      <a:pt x="146" y="532"/>
                    </a:lnTo>
                    <a:lnTo>
                      <a:pt x="148" y="526"/>
                    </a:lnTo>
                    <a:lnTo>
                      <a:pt x="140" y="528"/>
                    </a:lnTo>
                    <a:lnTo>
                      <a:pt x="136" y="530"/>
                    </a:lnTo>
                    <a:lnTo>
                      <a:pt x="136" y="528"/>
                    </a:lnTo>
                    <a:lnTo>
                      <a:pt x="132" y="526"/>
                    </a:lnTo>
                    <a:lnTo>
                      <a:pt x="130" y="526"/>
                    </a:lnTo>
                    <a:lnTo>
                      <a:pt x="130" y="526"/>
                    </a:lnTo>
                    <a:lnTo>
                      <a:pt x="130" y="526"/>
                    </a:lnTo>
                    <a:close/>
                    <a:moveTo>
                      <a:pt x="628" y="508"/>
                    </a:moveTo>
                    <a:lnTo>
                      <a:pt x="628" y="508"/>
                    </a:lnTo>
                    <a:lnTo>
                      <a:pt x="628" y="512"/>
                    </a:lnTo>
                    <a:lnTo>
                      <a:pt x="630" y="510"/>
                    </a:lnTo>
                    <a:lnTo>
                      <a:pt x="630" y="512"/>
                    </a:lnTo>
                    <a:lnTo>
                      <a:pt x="630" y="526"/>
                    </a:lnTo>
                    <a:lnTo>
                      <a:pt x="630" y="530"/>
                    </a:lnTo>
                    <a:lnTo>
                      <a:pt x="636" y="538"/>
                    </a:lnTo>
                    <a:lnTo>
                      <a:pt x="644" y="548"/>
                    </a:lnTo>
                    <a:lnTo>
                      <a:pt x="644" y="554"/>
                    </a:lnTo>
                    <a:lnTo>
                      <a:pt x="644" y="556"/>
                    </a:lnTo>
                    <a:lnTo>
                      <a:pt x="648" y="566"/>
                    </a:lnTo>
                    <a:lnTo>
                      <a:pt x="654" y="572"/>
                    </a:lnTo>
                    <a:lnTo>
                      <a:pt x="660" y="572"/>
                    </a:lnTo>
                    <a:lnTo>
                      <a:pt x="662" y="572"/>
                    </a:lnTo>
                    <a:lnTo>
                      <a:pt x="660" y="574"/>
                    </a:lnTo>
                    <a:lnTo>
                      <a:pt x="656" y="576"/>
                    </a:lnTo>
                    <a:lnTo>
                      <a:pt x="656" y="582"/>
                    </a:lnTo>
                    <a:lnTo>
                      <a:pt x="656" y="584"/>
                    </a:lnTo>
                    <a:lnTo>
                      <a:pt x="660" y="592"/>
                    </a:lnTo>
                    <a:lnTo>
                      <a:pt x="656" y="592"/>
                    </a:lnTo>
                    <a:lnTo>
                      <a:pt x="654" y="590"/>
                    </a:lnTo>
                    <a:lnTo>
                      <a:pt x="654" y="594"/>
                    </a:lnTo>
                    <a:lnTo>
                      <a:pt x="652" y="594"/>
                    </a:lnTo>
                    <a:lnTo>
                      <a:pt x="648" y="594"/>
                    </a:lnTo>
                    <a:lnTo>
                      <a:pt x="646" y="584"/>
                    </a:lnTo>
                    <a:lnTo>
                      <a:pt x="648" y="572"/>
                    </a:lnTo>
                    <a:lnTo>
                      <a:pt x="644" y="568"/>
                    </a:lnTo>
                    <a:lnTo>
                      <a:pt x="644" y="566"/>
                    </a:lnTo>
                    <a:lnTo>
                      <a:pt x="638" y="566"/>
                    </a:lnTo>
                    <a:lnTo>
                      <a:pt x="634" y="566"/>
                    </a:lnTo>
                    <a:lnTo>
                      <a:pt x="636" y="554"/>
                    </a:lnTo>
                    <a:lnTo>
                      <a:pt x="634" y="554"/>
                    </a:lnTo>
                    <a:lnTo>
                      <a:pt x="630" y="556"/>
                    </a:lnTo>
                    <a:lnTo>
                      <a:pt x="630" y="554"/>
                    </a:lnTo>
                    <a:lnTo>
                      <a:pt x="628" y="550"/>
                    </a:lnTo>
                    <a:lnTo>
                      <a:pt x="624" y="548"/>
                    </a:lnTo>
                    <a:lnTo>
                      <a:pt x="616" y="544"/>
                    </a:lnTo>
                    <a:lnTo>
                      <a:pt x="618" y="536"/>
                    </a:lnTo>
                    <a:lnTo>
                      <a:pt x="612" y="536"/>
                    </a:lnTo>
                    <a:lnTo>
                      <a:pt x="612" y="532"/>
                    </a:lnTo>
                    <a:lnTo>
                      <a:pt x="610" y="532"/>
                    </a:lnTo>
                    <a:lnTo>
                      <a:pt x="610" y="530"/>
                    </a:lnTo>
                    <a:lnTo>
                      <a:pt x="610" y="528"/>
                    </a:lnTo>
                    <a:lnTo>
                      <a:pt x="618" y="514"/>
                    </a:lnTo>
                    <a:lnTo>
                      <a:pt x="620" y="518"/>
                    </a:lnTo>
                    <a:lnTo>
                      <a:pt x="624" y="518"/>
                    </a:lnTo>
                    <a:lnTo>
                      <a:pt x="626" y="518"/>
                    </a:lnTo>
                    <a:lnTo>
                      <a:pt x="626" y="512"/>
                    </a:lnTo>
                    <a:lnTo>
                      <a:pt x="626" y="510"/>
                    </a:lnTo>
                    <a:lnTo>
                      <a:pt x="628" y="508"/>
                    </a:lnTo>
                    <a:lnTo>
                      <a:pt x="628" y="508"/>
                    </a:lnTo>
                    <a:lnTo>
                      <a:pt x="628" y="508"/>
                    </a:lnTo>
                    <a:close/>
                    <a:moveTo>
                      <a:pt x="996" y="472"/>
                    </a:moveTo>
                    <a:lnTo>
                      <a:pt x="996" y="472"/>
                    </a:lnTo>
                    <a:lnTo>
                      <a:pt x="992" y="478"/>
                    </a:lnTo>
                    <a:lnTo>
                      <a:pt x="990" y="478"/>
                    </a:lnTo>
                    <a:lnTo>
                      <a:pt x="990" y="476"/>
                    </a:lnTo>
                    <a:lnTo>
                      <a:pt x="996" y="472"/>
                    </a:lnTo>
                    <a:lnTo>
                      <a:pt x="996" y="472"/>
                    </a:lnTo>
                    <a:lnTo>
                      <a:pt x="996" y="472"/>
                    </a:lnTo>
                    <a:close/>
                    <a:moveTo>
                      <a:pt x="898" y="464"/>
                    </a:moveTo>
                    <a:lnTo>
                      <a:pt x="898" y="464"/>
                    </a:lnTo>
                    <a:lnTo>
                      <a:pt x="898" y="466"/>
                    </a:lnTo>
                    <a:lnTo>
                      <a:pt x="896" y="468"/>
                    </a:lnTo>
                    <a:lnTo>
                      <a:pt x="898" y="466"/>
                    </a:lnTo>
                    <a:lnTo>
                      <a:pt x="900" y="464"/>
                    </a:lnTo>
                    <a:lnTo>
                      <a:pt x="898" y="464"/>
                    </a:lnTo>
                    <a:lnTo>
                      <a:pt x="898" y="464"/>
                    </a:lnTo>
                    <a:lnTo>
                      <a:pt x="898" y="464"/>
                    </a:lnTo>
                    <a:close/>
                    <a:moveTo>
                      <a:pt x="974" y="460"/>
                    </a:moveTo>
                    <a:lnTo>
                      <a:pt x="974" y="460"/>
                    </a:lnTo>
                    <a:lnTo>
                      <a:pt x="978" y="460"/>
                    </a:lnTo>
                    <a:lnTo>
                      <a:pt x="980" y="464"/>
                    </a:lnTo>
                    <a:lnTo>
                      <a:pt x="978" y="466"/>
                    </a:lnTo>
                    <a:lnTo>
                      <a:pt x="972" y="466"/>
                    </a:lnTo>
                    <a:lnTo>
                      <a:pt x="972" y="464"/>
                    </a:lnTo>
                    <a:lnTo>
                      <a:pt x="972" y="460"/>
                    </a:lnTo>
                    <a:lnTo>
                      <a:pt x="974" y="460"/>
                    </a:lnTo>
                    <a:lnTo>
                      <a:pt x="974" y="460"/>
                    </a:lnTo>
                    <a:lnTo>
                      <a:pt x="974" y="460"/>
                    </a:lnTo>
                    <a:close/>
                    <a:moveTo>
                      <a:pt x="554" y="460"/>
                    </a:moveTo>
                    <a:lnTo>
                      <a:pt x="554" y="460"/>
                    </a:lnTo>
                    <a:lnTo>
                      <a:pt x="556" y="460"/>
                    </a:lnTo>
                    <a:lnTo>
                      <a:pt x="556" y="464"/>
                    </a:lnTo>
                    <a:lnTo>
                      <a:pt x="552" y="466"/>
                    </a:lnTo>
                    <a:lnTo>
                      <a:pt x="552" y="460"/>
                    </a:lnTo>
                    <a:lnTo>
                      <a:pt x="554" y="460"/>
                    </a:lnTo>
                    <a:lnTo>
                      <a:pt x="554" y="460"/>
                    </a:lnTo>
                    <a:lnTo>
                      <a:pt x="554" y="460"/>
                    </a:lnTo>
                    <a:close/>
                    <a:moveTo>
                      <a:pt x="906" y="458"/>
                    </a:moveTo>
                    <a:lnTo>
                      <a:pt x="906" y="458"/>
                    </a:lnTo>
                    <a:lnTo>
                      <a:pt x="906" y="472"/>
                    </a:lnTo>
                    <a:lnTo>
                      <a:pt x="904" y="472"/>
                    </a:lnTo>
                    <a:lnTo>
                      <a:pt x="908" y="474"/>
                    </a:lnTo>
                    <a:lnTo>
                      <a:pt x="908" y="468"/>
                    </a:lnTo>
                    <a:lnTo>
                      <a:pt x="910" y="466"/>
                    </a:lnTo>
                    <a:lnTo>
                      <a:pt x="908" y="460"/>
                    </a:lnTo>
                    <a:lnTo>
                      <a:pt x="906" y="456"/>
                    </a:lnTo>
                    <a:lnTo>
                      <a:pt x="906" y="458"/>
                    </a:lnTo>
                    <a:lnTo>
                      <a:pt x="906" y="458"/>
                    </a:lnTo>
                    <a:lnTo>
                      <a:pt x="906" y="458"/>
                    </a:lnTo>
                    <a:close/>
                    <a:moveTo>
                      <a:pt x="900" y="454"/>
                    </a:moveTo>
                    <a:lnTo>
                      <a:pt x="900" y="454"/>
                    </a:lnTo>
                    <a:lnTo>
                      <a:pt x="898" y="458"/>
                    </a:lnTo>
                    <a:lnTo>
                      <a:pt x="898" y="460"/>
                    </a:lnTo>
                    <a:lnTo>
                      <a:pt x="900" y="460"/>
                    </a:lnTo>
                    <a:lnTo>
                      <a:pt x="904" y="456"/>
                    </a:lnTo>
                    <a:lnTo>
                      <a:pt x="904" y="454"/>
                    </a:lnTo>
                    <a:lnTo>
                      <a:pt x="900" y="454"/>
                    </a:lnTo>
                    <a:lnTo>
                      <a:pt x="900" y="454"/>
                    </a:lnTo>
                    <a:lnTo>
                      <a:pt x="900" y="454"/>
                    </a:lnTo>
                    <a:close/>
                    <a:moveTo>
                      <a:pt x="572" y="422"/>
                    </a:moveTo>
                    <a:lnTo>
                      <a:pt x="572" y="422"/>
                    </a:lnTo>
                    <a:lnTo>
                      <a:pt x="580" y="424"/>
                    </a:lnTo>
                    <a:lnTo>
                      <a:pt x="574" y="440"/>
                    </a:lnTo>
                    <a:lnTo>
                      <a:pt x="570" y="456"/>
                    </a:lnTo>
                    <a:lnTo>
                      <a:pt x="562" y="456"/>
                    </a:lnTo>
                    <a:lnTo>
                      <a:pt x="562" y="448"/>
                    </a:lnTo>
                    <a:lnTo>
                      <a:pt x="562" y="442"/>
                    </a:lnTo>
                    <a:lnTo>
                      <a:pt x="562" y="432"/>
                    </a:lnTo>
                    <a:lnTo>
                      <a:pt x="572" y="422"/>
                    </a:lnTo>
                    <a:lnTo>
                      <a:pt x="572" y="422"/>
                    </a:lnTo>
                    <a:lnTo>
                      <a:pt x="572" y="422"/>
                    </a:lnTo>
                    <a:close/>
                    <a:moveTo>
                      <a:pt x="562" y="410"/>
                    </a:moveTo>
                    <a:lnTo>
                      <a:pt x="562" y="410"/>
                    </a:lnTo>
                    <a:lnTo>
                      <a:pt x="562" y="414"/>
                    </a:lnTo>
                    <a:lnTo>
                      <a:pt x="562" y="418"/>
                    </a:lnTo>
                    <a:lnTo>
                      <a:pt x="562" y="420"/>
                    </a:lnTo>
                    <a:lnTo>
                      <a:pt x="554" y="420"/>
                    </a:lnTo>
                    <a:lnTo>
                      <a:pt x="554" y="414"/>
                    </a:lnTo>
                    <a:lnTo>
                      <a:pt x="562" y="410"/>
                    </a:lnTo>
                    <a:lnTo>
                      <a:pt x="562" y="410"/>
                    </a:lnTo>
                    <a:lnTo>
                      <a:pt x="562" y="410"/>
                    </a:lnTo>
                    <a:close/>
                    <a:moveTo>
                      <a:pt x="466" y="382"/>
                    </a:moveTo>
                    <a:lnTo>
                      <a:pt x="466" y="382"/>
                    </a:lnTo>
                    <a:lnTo>
                      <a:pt x="470" y="384"/>
                    </a:lnTo>
                    <a:lnTo>
                      <a:pt x="472" y="386"/>
                    </a:lnTo>
                    <a:lnTo>
                      <a:pt x="474" y="386"/>
                    </a:lnTo>
                    <a:lnTo>
                      <a:pt x="480" y="386"/>
                    </a:lnTo>
                    <a:lnTo>
                      <a:pt x="482" y="382"/>
                    </a:lnTo>
                    <a:lnTo>
                      <a:pt x="500" y="384"/>
                    </a:lnTo>
                    <a:lnTo>
                      <a:pt x="484" y="388"/>
                    </a:lnTo>
                    <a:lnTo>
                      <a:pt x="472" y="394"/>
                    </a:lnTo>
                    <a:lnTo>
                      <a:pt x="452" y="412"/>
                    </a:lnTo>
                    <a:lnTo>
                      <a:pt x="448" y="414"/>
                    </a:lnTo>
                    <a:lnTo>
                      <a:pt x="448" y="418"/>
                    </a:lnTo>
                    <a:lnTo>
                      <a:pt x="442" y="418"/>
                    </a:lnTo>
                    <a:lnTo>
                      <a:pt x="436" y="412"/>
                    </a:lnTo>
                    <a:lnTo>
                      <a:pt x="442" y="412"/>
                    </a:lnTo>
                    <a:lnTo>
                      <a:pt x="466" y="382"/>
                    </a:lnTo>
                    <a:lnTo>
                      <a:pt x="466" y="382"/>
                    </a:lnTo>
                    <a:lnTo>
                      <a:pt x="466" y="382"/>
                    </a:lnTo>
                    <a:close/>
                    <a:moveTo>
                      <a:pt x="898" y="324"/>
                    </a:moveTo>
                    <a:lnTo>
                      <a:pt x="898" y="324"/>
                    </a:lnTo>
                    <a:lnTo>
                      <a:pt x="896" y="328"/>
                    </a:lnTo>
                    <a:lnTo>
                      <a:pt x="896" y="330"/>
                    </a:lnTo>
                    <a:lnTo>
                      <a:pt x="892" y="338"/>
                    </a:lnTo>
                    <a:lnTo>
                      <a:pt x="896" y="338"/>
                    </a:lnTo>
                    <a:lnTo>
                      <a:pt x="900" y="332"/>
                    </a:lnTo>
                    <a:lnTo>
                      <a:pt x="904" y="324"/>
                    </a:lnTo>
                    <a:lnTo>
                      <a:pt x="898" y="324"/>
                    </a:lnTo>
                    <a:lnTo>
                      <a:pt x="898" y="324"/>
                    </a:lnTo>
                    <a:lnTo>
                      <a:pt x="898" y="324"/>
                    </a:lnTo>
                    <a:close/>
                    <a:moveTo>
                      <a:pt x="926" y="310"/>
                    </a:moveTo>
                    <a:lnTo>
                      <a:pt x="928" y="314"/>
                    </a:lnTo>
                    <a:lnTo>
                      <a:pt x="932" y="314"/>
                    </a:lnTo>
                    <a:lnTo>
                      <a:pt x="928" y="314"/>
                    </a:lnTo>
                    <a:lnTo>
                      <a:pt x="926" y="310"/>
                    </a:lnTo>
                    <a:lnTo>
                      <a:pt x="926" y="310"/>
                    </a:lnTo>
                    <a:lnTo>
                      <a:pt x="926" y="310"/>
                    </a:lnTo>
                    <a:close/>
                    <a:moveTo>
                      <a:pt x="938" y="310"/>
                    </a:moveTo>
                    <a:lnTo>
                      <a:pt x="938" y="310"/>
                    </a:lnTo>
                    <a:lnTo>
                      <a:pt x="942" y="314"/>
                    </a:lnTo>
                    <a:lnTo>
                      <a:pt x="944" y="314"/>
                    </a:lnTo>
                    <a:lnTo>
                      <a:pt x="944" y="312"/>
                    </a:lnTo>
                    <a:lnTo>
                      <a:pt x="942" y="310"/>
                    </a:lnTo>
                    <a:lnTo>
                      <a:pt x="938" y="310"/>
                    </a:lnTo>
                    <a:lnTo>
                      <a:pt x="938" y="310"/>
                    </a:lnTo>
                    <a:lnTo>
                      <a:pt x="938" y="310"/>
                    </a:lnTo>
                    <a:close/>
                    <a:moveTo>
                      <a:pt x="854" y="304"/>
                    </a:moveTo>
                    <a:lnTo>
                      <a:pt x="854" y="304"/>
                    </a:lnTo>
                    <a:lnTo>
                      <a:pt x="850" y="310"/>
                    </a:lnTo>
                    <a:lnTo>
                      <a:pt x="842" y="314"/>
                    </a:lnTo>
                    <a:lnTo>
                      <a:pt x="832" y="316"/>
                    </a:lnTo>
                    <a:lnTo>
                      <a:pt x="826" y="324"/>
                    </a:lnTo>
                    <a:lnTo>
                      <a:pt x="832" y="324"/>
                    </a:lnTo>
                    <a:lnTo>
                      <a:pt x="836" y="324"/>
                    </a:lnTo>
                    <a:lnTo>
                      <a:pt x="838" y="320"/>
                    </a:lnTo>
                    <a:lnTo>
                      <a:pt x="844" y="320"/>
                    </a:lnTo>
                    <a:lnTo>
                      <a:pt x="850" y="320"/>
                    </a:lnTo>
                    <a:lnTo>
                      <a:pt x="852" y="310"/>
                    </a:lnTo>
                    <a:lnTo>
                      <a:pt x="854" y="310"/>
                    </a:lnTo>
                    <a:lnTo>
                      <a:pt x="860" y="310"/>
                    </a:lnTo>
                    <a:lnTo>
                      <a:pt x="856" y="306"/>
                    </a:lnTo>
                    <a:lnTo>
                      <a:pt x="856" y="304"/>
                    </a:lnTo>
                    <a:lnTo>
                      <a:pt x="854" y="304"/>
                    </a:lnTo>
                    <a:lnTo>
                      <a:pt x="854" y="304"/>
                    </a:lnTo>
                    <a:lnTo>
                      <a:pt x="854" y="304"/>
                    </a:lnTo>
                    <a:close/>
                    <a:moveTo>
                      <a:pt x="376" y="294"/>
                    </a:moveTo>
                    <a:lnTo>
                      <a:pt x="376" y="294"/>
                    </a:lnTo>
                    <a:lnTo>
                      <a:pt x="384" y="296"/>
                    </a:lnTo>
                    <a:lnTo>
                      <a:pt x="390" y="302"/>
                    </a:lnTo>
                    <a:lnTo>
                      <a:pt x="394" y="310"/>
                    </a:lnTo>
                    <a:lnTo>
                      <a:pt x="398" y="316"/>
                    </a:lnTo>
                    <a:lnTo>
                      <a:pt x="410" y="316"/>
                    </a:lnTo>
                    <a:lnTo>
                      <a:pt x="424" y="316"/>
                    </a:lnTo>
                    <a:lnTo>
                      <a:pt x="428" y="314"/>
                    </a:lnTo>
                    <a:lnTo>
                      <a:pt x="434" y="306"/>
                    </a:lnTo>
                    <a:lnTo>
                      <a:pt x="438" y="302"/>
                    </a:lnTo>
                    <a:lnTo>
                      <a:pt x="444" y="296"/>
                    </a:lnTo>
                    <a:lnTo>
                      <a:pt x="454" y="294"/>
                    </a:lnTo>
                    <a:lnTo>
                      <a:pt x="464" y="294"/>
                    </a:lnTo>
                    <a:lnTo>
                      <a:pt x="458" y="298"/>
                    </a:lnTo>
                    <a:lnTo>
                      <a:pt x="462" y="304"/>
                    </a:lnTo>
                    <a:lnTo>
                      <a:pt x="454" y="306"/>
                    </a:lnTo>
                    <a:lnTo>
                      <a:pt x="452" y="310"/>
                    </a:lnTo>
                    <a:lnTo>
                      <a:pt x="448" y="312"/>
                    </a:lnTo>
                    <a:lnTo>
                      <a:pt x="448" y="314"/>
                    </a:lnTo>
                    <a:lnTo>
                      <a:pt x="442" y="316"/>
                    </a:lnTo>
                    <a:lnTo>
                      <a:pt x="434" y="322"/>
                    </a:lnTo>
                    <a:lnTo>
                      <a:pt x="434" y="324"/>
                    </a:lnTo>
                    <a:lnTo>
                      <a:pt x="426" y="332"/>
                    </a:lnTo>
                    <a:lnTo>
                      <a:pt x="418" y="340"/>
                    </a:lnTo>
                    <a:lnTo>
                      <a:pt x="406" y="334"/>
                    </a:lnTo>
                    <a:lnTo>
                      <a:pt x="402" y="346"/>
                    </a:lnTo>
                    <a:lnTo>
                      <a:pt x="384" y="350"/>
                    </a:lnTo>
                    <a:lnTo>
                      <a:pt x="374" y="352"/>
                    </a:lnTo>
                    <a:lnTo>
                      <a:pt x="370" y="352"/>
                    </a:lnTo>
                    <a:lnTo>
                      <a:pt x="366" y="348"/>
                    </a:lnTo>
                    <a:lnTo>
                      <a:pt x="364" y="342"/>
                    </a:lnTo>
                    <a:lnTo>
                      <a:pt x="356" y="342"/>
                    </a:lnTo>
                    <a:lnTo>
                      <a:pt x="352" y="342"/>
                    </a:lnTo>
                    <a:lnTo>
                      <a:pt x="348" y="338"/>
                    </a:lnTo>
                    <a:lnTo>
                      <a:pt x="346" y="334"/>
                    </a:lnTo>
                    <a:lnTo>
                      <a:pt x="356" y="338"/>
                    </a:lnTo>
                    <a:lnTo>
                      <a:pt x="362" y="338"/>
                    </a:lnTo>
                    <a:lnTo>
                      <a:pt x="370" y="334"/>
                    </a:lnTo>
                    <a:lnTo>
                      <a:pt x="374" y="328"/>
                    </a:lnTo>
                    <a:lnTo>
                      <a:pt x="382" y="322"/>
                    </a:lnTo>
                    <a:lnTo>
                      <a:pt x="384" y="322"/>
                    </a:lnTo>
                    <a:lnTo>
                      <a:pt x="390" y="324"/>
                    </a:lnTo>
                    <a:lnTo>
                      <a:pt x="380" y="306"/>
                    </a:lnTo>
                    <a:lnTo>
                      <a:pt x="376" y="298"/>
                    </a:lnTo>
                    <a:lnTo>
                      <a:pt x="376" y="296"/>
                    </a:lnTo>
                    <a:lnTo>
                      <a:pt x="376" y="294"/>
                    </a:lnTo>
                    <a:lnTo>
                      <a:pt x="376" y="294"/>
                    </a:lnTo>
                    <a:lnTo>
                      <a:pt x="376" y="294"/>
                    </a:lnTo>
                    <a:close/>
                    <a:moveTo>
                      <a:pt x="318" y="286"/>
                    </a:moveTo>
                    <a:lnTo>
                      <a:pt x="318" y="286"/>
                    </a:lnTo>
                    <a:lnTo>
                      <a:pt x="328" y="292"/>
                    </a:lnTo>
                    <a:lnTo>
                      <a:pt x="340" y="294"/>
                    </a:lnTo>
                    <a:lnTo>
                      <a:pt x="340" y="296"/>
                    </a:lnTo>
                    <a:lnTo>
                      <a:pt x="338" y="294"/>
                    </a:lnTo>
                    <a:lnTo>
                      <a:pt x="322" y="296"/>
                    </a:lnTo>
                    <a:lnTo>
                      <a:pt x="302" y="296"/>
                    </a:lnTo>
                    <a:lnTo>
                      <a:pt x="302" y="292"/>
                    </a:lnTo>
                    <a:lnTo>
                      <a:pt x="308" y="292"/>
                    </a:lnTo>
                    <a:lnTo>
                      <a:pt x="312" y="292"/>
                    </a:lnTo>
                    <a:lnTo>
                      <a:pt x="312" y="288"/>
                    </a:lnTo>
                    <a:lnTo>
                      <a:pt x="318" y="286"/>
                    </a:lnTo>
                    <a:lnTo>
                      <a:pt x="318" y="286"/>
                    </a:lnTo>
                    <a:lnTo>
                      <a:pt x="318" y="286"/>
                    </a:lnTo>
                    <a:close/>
                    <a:moveTo>
                      <a:pt x="588" y="270"/>
                    </a:moveTo>
                    <a:lnTo>
                      <a:pt x="590" y="270"/>
                    </a:lnTo>
                    <a:lnTo>
                      <a:pt x="592" y="274"/>
                    </a:lnTo>
                    <a:lnTo>
                      <a:pt x="598" y="276"/>
                    </a:lnTo>
                    <a:lnTo>
                      <a:pt x="588" y="288"/>
                    </a:lnTo>
                    <a:lnTo>
                      <a:pt x="580" y="286"/>
                    </a:lnTo>
                    <a:lnTo>
                      <a:pt x="580" y="280"/>
                    </a:lnTo>
                    <a:lnTo>
                      <a:pt x="580" y="276"/>
                    </a:lnTo>
                    <a:lnTo>
                      <a:pt x="588" y="270"/>
                    </a:lnTo>
                    <a:lnTo>
                      <a:pt x="588" y="270"/>
                    </a:lnTo>
                    <a:lnTo>
                      <a:pt x="588" y="270"/>
                    </a:lnTo>
                    <a:close/>
                    <a:moveTo>
                      <a:pt x="336" y="252"/>
                    </a:moveTo>
                    <a:lnTo>
                      <a:pt x="336" y="252"/>
                    </a:lnTo>
                    <a:lnTo>
                      <a:pt x="336" y="256"/>
                    </a:lnTo>
                    <a:lnTo>
                      <a:pt x="334" y="252"/>
                    </a:lnTo>
                    <a:lnTo>
                      <a:pt x="330" y="252"/>
                    </a:lnTo>
                    <a:lnTo>
                      <a:pt x="336" y="252"/>
                    </a:lnTo>
                    <a:lnTo>
                      <a:pt x="336" y="252"/>
                    </a:lnTo>
                    <a:lnTo>
                      <a:pt x="336" y="252"/>
                    </a:lnTo>
                    <a:close/>
                    <a:moveTo>
                      <a:pt x="810" y="242"/>
                    </a:moveTo>
                    <a:lnTo>
                      <a:pt x="810" y="242"/>
                    </a:lnTo>
                    <a:lnTo>
                      <a:pt x="810" y="258"/>
                    </a:lnTo>
                    <a:lnTo>
                      <a:pt x="810" y="278"/>
                    </a:lnTo>
                    <a:lnTo>
                      <a:pt x="798" y="284"/>
                    </a:lnTo>
                    <a:lnTo>
                      <a:pt x="798" y="294"/>
                    </a:lnTo>
                    <a:lnTo>
                      <a:pt x="802" y="294"/>
                    </a:lnTo>
                    <a:lnTo>
                      <a:pt x="806" y="292"/>
                    </a:lnTo>
                    <a:lnTo>
                      <a:pt x="810" y="292"/>
                    </a:lnTo>
                    <a:lnTo>
                      <a:pt x="810" y="304"/>
                    </a:lnTo>
                    <a:lnTo>
                      <a:pt x="816" y="304"/>
                    </a:lnTo>
                    <a:lnTo>
                      <a:pt x="824" y="304"/>
                    </a:lnTo>
                    <a:lnTo>
                      <a:pt x="828" y="292"/>
                    </a:lnTo>
                    <a:lnTo>
                      <a:pt x="828" y="278"/>
                    </a:lnTo>
                    <a:lnTo>
                      <a:pt x="832" y="274"/>
                    </a:lnTo>
                    <a:lnTo>
                      <a:pt x="836" y="274"/>
                    </a:lnTo>
                    <a:lnTo>
                      <a:pt x="842" y="274"/>
                    </a:lnTo>
                    <a:lnTo>
                      <a:pt x="842" y="276"/>
                    </a:lnTo>
                    <a:lnTo>
                      <a:pt x="842" y="278"/>
                    </a:lnTo>
                    <a:lnTo>
                      <a:pt x="844" y="280"/>
                    </a:lnTo>
                    <a:lnTo>
                      <a:pt x="842" y="288"/>
                    </a:lnTo>
                    <a:lnTo>
                      <a:pt x="868" y="294"/>
                    </a:lnTo>
                    <a:lnTo>
                      <a:pt x="870" y="288"/>
                    </a:lnTo>
                    <a:lnTo>
                      <a:pt x="872" y="286"/>
                    </a:lnTo>
                    <a:lnTo>
                      <a:pt x="868" y="278"/>
                    </a:lnTo>
                    <a:lnTo>
                      <a:pt x="862" y="280"/>
                    </a:lnTo>
                    <a:lnTo>
                      <a:pt x="856" y="284"/>
                    </a:lnTo>
                    <a:lnTo>
                      <a:pt x="856" y="278"/>
                    </a:lnTo>
                    <a:lnTo>
                      <a:pt x="852" y="270"/>
                    </a:lnTo>
                    <a:lnTo>
                      <a:pt x="842" y="260"/>
                    </a:lnTo>
                    <a:lnTo>
                      <a:pt x="834" y="252"/>
                    </a:lnTo>
                    <a:lnTo>
                      <a:pt x="828" y="252"/>
                    </a:lnTo>
                    <a:lnTo>
                      <a:pt x="824" y="252"/>
                    </a:lnTo>
                    <a:lnTo>
                      <a:pt x="820" y="256"/>
                    </a:lnTo>
                    <a:lnTo>
                      <a:pt x="818" y="256"/>
                    </a:lnTo>
                    <a:lnTo>
                      <a:pt x="818" y="252"/>
                    </a:lnTo>
                    <a:lnTo>
                      <a:pt x="818" y="248"/>
                    </a:lnTo>
                    <a:lnTo>
                      <a:pt x="820" y="244"/>
                    </a:lnTo>
                    <a:lnTo>
                      <a:pt x="810" y="242"/>
                    </a:lnTo>
                    <a:lnTo>
                      <a:pt x="810" y="242"/>
                    </a:lnTo>
                    <a:lnTo>
                      <a:pt x="810" y="242"/>
                    </a:lnTo>
                    <a:close/>
                    <a:moveTo>
                      <a:pt x="816" y="238"/>
                    </a:moveTo>
                    <a:lnTo>
                      <a:pt x="820" y="242"/>
                    </a:lnTo>
                    <a:lnTo>
                      <a:pt x="824" y="242"/>
                    </a:lnTo>
                    <a:lnTo>
                      <a:pt x="824" y="240"/>
                    </a:lnTo>
                    <a:lnTo>
                      <a:pt x="824" y="238"/>
                    </a:lnTo>
                    <a:lnTo>
                      <a:pt x="816" y="238"/>
                    </a:lnTo>
                    <a:lnTo>
                      <a:pt x="816" y="238"/>
                    </a:lnTo>
                    <a:lnTo>
                      <a:pt x="816" y="238"/>
                    </a:lnTo>
                    <a:close/>
                    <a:moveTo>
                      <a:pt x="826" y="212"/>
                    </a:moveTo>
                    <a:lnTo>
                      <a:pt x="826" y="212"/>
                    </a:lnTo>
                    <a:lnTo>
                      <a:pt x="832" y="214"/>
                    </a:lnTo>
                    <a:lnTo>
                      <a:pt x="832" y="216"/>
                    </a:lnTo>
                    <a:lnTo>
                      <a:pt x="832" y="220"/>
                    </a:lnTo>
                    <a:lnTo>
                      <a:pt x="826" y="222"/>
                    </a:lnTo>
                    <a:lnTo>
                      <a:pt x="826" y="216"/>
                    </a:lnTo>
                    <a:lnTo>
                      <a:pt x="820" y="216"/>
                    </a:lnTo>
                    <a:lnTo>
                      <a:pt x="820" y="220"/>
                    </a:lnTo>
                    <a:lnTo>
                      <a:pt x="824" y="216"/>
                    </a:lnTo>
                    <a:lnTo>
                      <a:pt x="824" y="214"/>
                    </a:lnTo>
                    <a:lnTo>
                      <a:pt x="826" y="212"/>
                    </a:lnTo>
                    <a:lnTo>
                      <a:pt x="826" y="212"/>
                    </a:lnTo>
                    <a:lnTo>
                      <a:pt x="826" y="212"/>
                    </a:lnTo>
                    <a:close/>
                    <a:moveTo>
                      <a:pt x="312" y="204"/>
                    </a:moveTo>
                    <a:lnTo>
                      <a:pt x="312" y="204"/>
                    </a:lnTo>
                    <a:lnTo>
                      <a:pt x="322" y="204"/>
                    </a:lnTo>
                    <a:lnTo>
                      <a:pt x="336" y="206"/>
                    </a:lnTo>
                    <a:lnTo>
                      <a:pt x="330" y="212"/>
                    </a:lnTo>
                    <a:lnTo>
                      <a:pt x="326" y="212"/>
                    </a:lnTo>
                    <a:lnTo>
                      <a:pt x="322" y="210"/>
                    </a:lnTo>
                    <a:lnTo>
                      <a:pt x="316" y="214"/>
                    </a:lnTo>
                    <a:lnTo>
                      <a:pt x="320" y="220"/>
                    </a:lnTo>
                    <a:lnTo>
                      <a:pt x="334" y="222"/>
                    </a:lnTo>
                    <a:lnTo>
                      <a:pt x="340" y="224"/>
                    </a:lnTo>
                    <a:lnTo>
                      <a:pt x="346" y="222"/>
                    </a:lnTo>
                    <a:lnTo>
                      <a:pt x="348" y="220"/>
                    </a:lnTo>
                    <a:lnTo>
                      <a:pt x="352" y="220"/>
                    </a:lnTo>
                    <a:lnTo>
                      <a:pt x="352" y="222"/>
                    </a:lnTo>
                    <a:lnTo>
                      <a:pt x="352" y="226"/>
                    </a:lnTo>
                    <a:lnTo>
                      <a:pt x="348" y="232"/>
                    </a:lnTo>
                    <a:lnTo>
                      <a:pt x="346" y="234"/>
                    </a:lnTo>
                    <a:lnTo>
                      <a:pt x="348" y="238"/>
                    </a:lnTo>
                    <a:lnTo>
                      <a:pt x="352" y="240"/>
                    </a:lnTo>
                    <a:lnTo>
                      <a:pt x="338" y="242"/>
                    </a:lnTo>
                    <a:lnTo>
                      <a:pt x="322" y="240"/>
                    </a:lnTo>
                    <a:lnTo>
                      <a:pt x="322" y="248"/>
                    </a:lnTo>
                    <a:lnTo>
                      <a:pt x="334" y="252"/>
                    </a:lnTo>
                    <a:lnTo>
                      <a:pt x="318" y="252"/>
                    </a:lnTo>
                    <a:lnTo>
                      <a:pt x="312" y="256"/>
                    </a:lnTo>
                    <a:lnTo>
                      <a:pt x="308" y="256"/>
                    </a:lnTo>
                    <a:lnTo>
                      <a:pt x="304" y="260"/>
                    </a:lnTo>
                    <a:lnTo>
                      <a:pt x="300" y="266"/>
                    </a:lnTo>
                    <a:lnTo>
                      <a:pt x="298" y="266"/>
                    </a:lnTo>
                    <a:lnTo>
                      <a:pt x="298" y="262"/>
                    </a:lnTo>
                    <a:lnTo>
                      <a:pt x="302" y="256"/>
                    </a:lnTo>
                    <a:lnTo>
                      <a:pt x="310" y="250"/>
                    </a:lnTo>
                    <a:lnTo>
                      <a:pt x="316" y="250"/>
                    </a:lnTo>
                    <a:lnTo>
                      <a:pt x="318" y="250"/>
                    </a:lnTo>
                    <a:lnTo>
                      <a:pt x="316" y="248"/>
                    </a:lnTo>
                    <a:lnTo>
                      <a:pt x="316" y="244"/>
                    </a:lnTo>
                    <a:lnTo>
                      <a:pt x="308" y="244"/>
                    </a:lnTo>
                    <a:lnTo>
                      <a:pt x="302" y="244"/>
                    </a:lnTo>
                    <a:lnTo>
                      <a:pt x="300" y="250"/>
                    </a:lnTo>
                    <a:lnTo>
                      <a:pt x="294" y="258"/>
                    </a:lnTo>
                    <a:lnTo>
                      <a:pt x="292" y="260"/>
                    </a:lnTo>
                    <a:lnTo>
                      <a:pt x="286" y="260"/>
                    </a:lnTo>
                    <a:lnTo>
                      <a:pt x="276" y="258"/>
                    </a:lnTo>
                    <a:lnTo>
                      <a:pt x="272" y="252"/>
                    </a:lnTo>
                    <a:lnTo>
                      <a:pt x="276" y="252"/>
                    </a:lnTo>
                    <a:lnTo>
                      <a:pt x="276" y="250"/>
                    </a:lnTo>
                    <a:lnTo>
                      <a:pt x="276" y="248"/>
                    </a:lnTo>
                    <a:lnTo>
                      <a:pt x="274" y="248"/>
                    </a:lnTo>
                    <a:lnTo>
                      <a:pt x="274" y="244"/>
                    </a:lnTo>
                    <a:lnTo>
                      <a:pt x="282" y="234"/>
                    </a:lnTo>
                    <a:lnTo>
                      <a:pt x="280" y="232"/>
                    </a:lnTo>
                    <a:lnTo>
                      <a:pt x="280" y="230"/>
                    </a:lnTo>
                    <a:lnTo>
                      <a:pt x="276" y="226"/>
                    </a:lnTo>
                    <a:lnTo>
                      <a:pt x="282" y="226"/>
                    </a:lnTo>
                    <a:lnTo>
                      <a:pt x="290" y="230"/>
                    </a:lnTo>
                    <a:lnTo>
                      <a:pt x="298" y="230"/>
                    </a:lnTo>
                    <a:lnTo>
                      <a:pt x="292" y="224"/>
                    </a:lnTo>
                    <a:lnTo>
                      <a:pt x="286" y="220"/>
                    </a:lnTo>
                    <a:lnTo>
                      <a:pt x="276" y="216"/>
                    </a:lnTo>
                    <a:lnTo>
                      <a:pt x="266" y="216"/>
                    </a:lnTo>
                    <a:lnTo>
                      <a:pt x="264" y="216"/>
                    </a:lnTo>
                    <a:lnTo>
                      <a:pt x="258" y="220"/>
                    </a:lnTo>
                    <a:lnTo>
                      <a:pt x="258" y="212"/>
                    </a:lnTo>
                    <a:lnTo>
                      <a:pt x="270" y="212"/>
                    </a:lnTo>
                    <a:lnTo>
                      <a:pt x="282" y="212"/>
                    </a:lnTo>
                    <a:lnTo>
                      <a:pt x="298" y="206"/>
                    </a:lnTo>
                    <a:lnTo>
                      <a:pt x="312" y="204"/>
                    </a:lnTo>
                    <a:lnTo>
                      <a:pt x="312" y="204"/>
                    </a:lnTo>
                    <a:lnTo>
                      <a:pt x="312" y="204"/>
                    </a:lnTo>
                    <a:close/>
                    <a:moveTo>
                      <a:pt x="798" y="186"/>
                    </a:moveTo>
                    <a:lnTo>
                      <a:pt x="800" y="192"/>
                    </a:lnTo>
                    <a:lnTo>
                      <a:pt x="800" y="188"/>
                    </a:lnTo>
                    <a:lnTo>
                      <a:pt x="798" y="186"/>
                    </a:lnTo>
                    <a:lnTo>
                      <a:pt x="798" y="186"/>
                    </a:lnTo>
                    <a:lnTo>
                      <a:pt x="798" y="186"/>
                    </a:lnTo>
                    <a:close/>
                    <a:moveTo>
                      <a:pt x="760" y="650"/>
                    </a:moveTo>
                    <a:lnTo>
                      <a:pt x="760" y="650"/>
                    </a:lnTo>
                    <a:lnTo>
                      <a:pt x="760" y="646"/>
                    </a:lnTo>
                    <a:lnTo>
                      <a:pt x="762" y="640"/>
                    </a:lnTo>
                    <a:lnTo>
                      <a:pt x="768" y="640"/>
                    </a:lnTo>
                    <a:lnTo>
                      <a:pt x="772" y="640"/>
                    </a:lnTo>
                    <a:lnTo>
                      <a:pt x="772" y="638"/>
                    </a:lnTo>
                    <a:lnTo>
                      <a:pt x="772" y="632"/>
                    </a:lnTo>
                    <a:lnTo>
                      <a:pt x="774" y="636"/>
                    </a:lnTo>
                    <a:lnTo>
                      <a:pt x="778" y="640"/>
                    </a:lnTo>
                    <a:lnTo>
                      <a:pt x="778" y="632"/>
                    </a:lnTo>
                    <a:lnTo>
                      <a:pt x="780" y="630"/>
                    </a:lnTo>
                    <a:lnTo>
                      <a:pt x="788" y="630"/>
                    </a:lnTo>
                    <a:lnTo>
                      <a:pt x="800" y="632"/>
                    </a:lnTo>
                    <a:lnTo>
                      <a:pt x="802" y="646"/>
                    </a:lnTo>
                    <a:lnTo>
                      <a:pt x="808" y="650"/>
                    </a:lnTo>
                    <a:lnTo>
                      <a:pt x="810" y="654"/>
                    </a:lnTo>
                    <a:lnTo>
                      <a:pt x="816" y="654"/>
                    </a:lnTo>
                    <a:lnTo>
                      <a:pt x="824" y="654"/>
                    </a:lnTo>
                    <a:lnTo>
                      <a:pt x="824" y="662"/>
                    </a:lnTo>
                    <a:lnTo>
                      <a:pt x="828" y="664"/>
                    </a:lnTo>
                    <a:lnTo>
                      <a:pt x="828" y="668"/>
                    </a:lnTo>
                    <a:lnTo>
                      <a:pt x="828" y="674"/>
                    </a:lnTo>
                    <a:lnTo>
                      <a:pt x="828" y="680"/>
                    </a:lnTo>
                    <a:lnTo>
                      <a:pt x="832" y="684"/>
                    </a:lnTo>
                    <a:lnTo>
                      <a:pt x="834" y="684"/>
                    </a:lnTo>
                    <a:lnTo>
                      <a:pt x="838" y="684"/>
                    </a:lnTo>
                    <a:lnTo>
                      <a:pt x="838" y="690"/>
                    </a:lnTo>
                    <a:lnTo>
                      <a:pt x="860" y="692"/>
                    </a:lnTo>
                    <a:lnTo>
                      <a:pt x="878" y="698"/>
                    </a:lnTo>
                    <a:lnTo>
                      <a:pt x="880" y="698"/>
                    </a:lnTo>
                    <a:lnTo>
                      <a:pt x="886" y="694"/>
                    </a:lnTo>
                    <a:lnTo>
                      <a:pt x="890" y="702"/>
                    </a:lnTo>
                    <a:lnTo>
                      <a:pt x="896" y="704"/>
                    </a:lnTo>
                    <a:lnTo>
                      <a:pt x="896" y="710"/>
                    </a:lnTo>
                    <a:lnTo>
                      <a:pt x="896" y="716"/>
                    </a:lnTo>
                    <a:lnTo>
                      <a:pt x="898" y="718"/>
                    </a:lnTo>
                    <a:lnTo>
                      <a:pt x="904" y="722"/>
                    </a:lnTo>
                    <a:lnTo>
                      <a:pt x="896" y="722"/>
                    </a:lnTo>
                    <a:lnTo>
                      <a:pt x="896" y="730"/>
                    </a:lnTo>
                    <a:lnTo>
                      <a:pt x="892" y="730"/>
                    </a:lnTo>
                    <a:lnTo>
                      <a:pt x="890" y="728"/>
                    </a:lnTo>
                    <a:lnTo>
                      <a:pt x="878" y="722"/>
                    </a:lnTo>
                    <a:lnTo>
                      <a:pt x="872" y="728"/>
                    </a:lnTo>
                    <a:lnTo>
                      <a:pt x="870" y="736"/>
                    </a:lnTo>
                    <a:lnTo>
                      <a:pt x="870" y="754"/>
                    </a:lnTo>
                    <a:lnTo>
                      <a:pt x="864" y="756"/>
                    </a:lnTo>
                    <a:lnTo>
                      <a:pt x="860" y="758"/>
                    </a:lnTo>
                    <a:lnTo>
                      <a:pt x="860" y="766"/>
                    </a:lnTo>
                    <a:lnTo>
                      <a:pt x="856" y="770"/>
                    </a:lnTo>
                    <a:lnTo>
                      <a:pt x="854" y="772"/>
                    </a:lnTo>
                    <a:lnTo>
                      <a:pt x="854" y="774"/>
                    </a:lnTo>
                    <a:lnTo>
                      <a:pt x="854" y="776"/>
                    </a:lnTo>
                    <a:lnTo>
                      <a:pt x="856" y="780"/>
                    </a:lnTo>
                    <a:lnTo>
                      <a:pt x="860" y="780"/>
                    </a:lnTo>
                    <a:lnTo>
                      <a:pt x="864" y="776"/>
                    </a:lnTo>
                    <a:lnTo>
                      <a:pt x="864" y="774"/>
                    </a:lnTo>
                    <a:lnTo>
                      <a:pt x="880" y="764"/>
                    </a:lnTo>
                    <a:lnTo>
                      <a:pt x="890" y="764"/>
                    </a:lnTo>
                    <a:lnTo>
                      <a:pt x="892" y="758"/>
                    </a:lnTo>
                    <a:lnTo>
                      <a:pt x="898" y="758"/>
                    </a:lnTo>
                    <a:lnTo>
                      <a:pt x="906" y="758"/>
                    </a:lnTo>
                    <a:lnTo>
                      <a:pt x="906" y="754"/>
                    </a:lnTo>
                    <a:lnTo>
                      <a:pt x="898" y="752"/>
                    </a:lnTo>
                    <a:lnTo>
                      <a:pt x="904" y="748"/>
                    </a:lnTo>
                    <a:lnTo>
                      <a:pt x="906" y="746"/>
                    </a:lnTo>
                    <a:lnTo>
                      <a:pt x="910" y="744"/>
                    </a:lnTo>
                    <a:lnTo>
                      <a:pt x="916" y="740"/>
                    </a:lnTo>
                    <a:lnTo>
                      <a:pt x="924" y="744"/>
                    </a:lnTo>
                    <a:lnTo>
                      <a:pt x="936" y="746"/>
                    </a:lnTo>
                    <a:lnTo>
                      <a:pt x="938" y="744"/>
                    </a:lnTo>
                    <a:lnTo>
                      <a:pt x="942" y="740"/>
                    </a:lnTo>
                    <a:lnTo>
                      <a:pt x="936" y="738"/>
                    </a:lnTo>
                    <a:lnTo>
                      <a:pt x="928" y="738"/>
                    </a:lnTo>
                    <a:lnTo>
                      <a:pt x="928" y="734"/>
                    </a:lnTo>
                    <a:lnTo>
                      <a:pt x="938" y="736"/>
                    </a:lnTo>
                    <a:lnTo>
                      <a:pt x="946" y="736"/>
                    </a:lnTo>
                    <a:lnTo>
                      <a:pt x="950" y="734"/>
                    </a:lnTo>
                    <a:lnTo>
                      <a:pt x="954" y="730"/>
                    </a:lnTo>
                    <a:lnTo>
                      <a:pt x="954" y="728"/>
                    </a:lnTo>
                    <a:lnTo>
                      <a:pt x="968" y="720"/>
                    </a:lnTo>
                    <a:lnTo>
                      <a:pt x="978" y="716"/>
                    </a:lnTo>
                    <a:lnTo>
                      <a:pt x="982" y="716"/>
                    </a:lnTo>
                    <a:lnTo>
                      <a:pt x="1006" y="712"/>
                    </a:lnTo>
                    <a:lnTo>
                      <a:pt x="1024" y="710"/>
                    </a:lnTo>
                    <a:lnTo>
                      <a:pt x="1026" y="708"/>
                    </a:lnTo>
                    <a:lnTo>
                      <a:pt x="1028" y="704"/>
                    </a:lnTo>
                    <a:lnTo>
                      <a:pt x="1036" y="700"/>
                    </a:lnTo>
                    <a:lnTo>
                      <a:pt x="1040" y="694"/>
                    </a:lnTo>
                    <a:lnTo>
                      <a:pt x="1042" y="692"/>
                    </a:lnTo>
                    <a:lnTo>
                      <a:pt x="1044" y="684"/>
                    </a:lnTo>
                    <a:lnTo>
                      <a:pt x="1046" y="682"/>
                    </a:lnTo>
                    <a:lnTo>
                      <a:pt x="1050" y="672"/>
                    </a:lnTo>
                    <a:lnTo>
                      <a:pt x="1052" y="668"/>
                    </a:lnTo>
                    <a:lnTo>
                      <a:pt x="1054" y="672"/>
                    </a:lnTo>
                    <a:lnTo>
                      <a:pt x="1054" y="674"/>
                    </a:lnTo>
                    <a:lnTo>
                      <a:pt x="1058" y="676"/>
                    </a:lnTo>
                    <a:lnTo>
                      <a:pt x="1058" y="674"/>
                    </a:lnTo>
                    <a:lnTo>
                      <a:pt x="1060" y="672"/>
                    </a:lnTo>
                    <a:lnTo>
                      <a:pt x="1062" y="668"/>
                    </a:lnTo>
                    <a:lnTo>
                      <a:pt x="1070" y="674"/>
                    </a:lnTo>
                    <a:lnTo>
                      <a:pt x="1072" y="676"/>
                    </a:lnTo>
                    <a:lnTo>
                      <a:pt x="1072" y="682"/>
                    </a:lnTo>
                    <a:lnTo>
                      <a:pt x="1072" y="694"/>
                    </a:lnTo>
                    <a:lnTo>
                      <a:pt x="1072" y="702"/>
                    </a:lnTo>
                    <a:lnTo>
                      <a:pt x="1076" y="702"/>
                    </a:lnTo>
                    <a:lnTo>
                      <a:pt x="1078" y="702"/>
                    </a:lnTo>
                    <a:lnTo>
                      <a:pt x="1078" y="704"/>
                    </a:lnTo>
                    <a:lnTo>
                      <a:pt x="1078" y="710"/>
                    </a:lnTo>
                    <a:lnTo>
                      <a:pt x="1078" y="712"/>
                    </a:lnTo>
                    <a:lnTo>
                      <a:pt x="1080" y="712"/>
                    </a:lnTo>
                    <a:lnTo>
                      <a:pt x="1080" y="716"/>
                    </a:lnTo>
                    <a:lnTo>
                      <a:pt x="1086" y="720"/>
                    </a:lnTo>
                    <a:lnTo>
                      <a:pt x="1096" y="720"/>
                    </a:lnTo>
                    <a:lnTo>
                      <a:pt x="1100" y="718"/>
                    </a:lnTo>
                    <a:lnTo>
                      <a:pt x="1098" y="716"/>
                    </a:lnTo>
                    <a:lnTo>
                      <a:pt x="1098" y="712"/>
                    </a:lnTo>
                    <a:lnTo>
                      <a:pt x="1100" y="712"/>
                    </a:lnTo>
                    <a:lnTo>
                      <a:pt x="1104" y="716"/>
                    </a:lnTo>
                    <a:lnTo>
                      <a:pt x="1110" y="708"/>
                    </a:lnTo>
                    <a:lnTo>
                      <a:pt x="1118" y="698"/>
                    </a:lnTo>
                    <a:lnTo>
                      <a:pt x="1118" y="700"/>
                    </a:lnTo>
                    <a:lnTo>
                      <a:pt x="1122" y="700"/>
                    </a:lnTo>
                    <a:lnTo>
                      <a:pt x="1122" y="702"/>
                    </a:lnTo>
                    <a:lnTo>
                      <a:pt x="1118" y="702"/>
                    </a:lnTo>
                    <a:lnTo>
                      <a:pt x="1116" y="708"/>
                    </a:lnTo>
                    <a:lnTo>
                      <a:pt x="1116" y="712"/>
                    </a:lnTo>
                    <a:lnTo>
                      <a:pt x="1134" y="710"/>
                    </a:lnTo>
                    <a:lnTo>
                      <a:pt x="1136" y="710"/>
                    </a:lnTo>
                    <a:lnTo>
                      <a:pt x="1136" y="712"/>
                    </a:lnTo>
                    <a:lnTo>
                      <a:pt x="1132" y="716"/>
                    </a:lnTo>
                    <a:lnTo>
                      <a:pt x="1132" y="720"/>
                    </a:lnTo>
                    <a:lnTo>
                      <a:pt x="1118" y="718"/>
                    </a:lnTo>
                    <a:lnTo>
                      <a:pt x="1108" y="722"/>
                    </a:lnTo>
                    <a:lnTo>
                      <a:pt x="1108" y="728"/>
                    </a:lnTo>
                    <a:lnTo>
                      <a:pt x="1104" y="728"/>
                    </a:lnTo>
                    <a:lnTo>
                      <a:pt x="1096" y="738"/>
                    </a:lnTo>
                    <a:lnTo>
                      <a:pt x="1096" y="744"/>
                    </a:lnTo>
                    <a:lnTo>
                      <a:pt x="1104" y="746"/>
                    </a:lnTo>
                    <a:lnTo>
                      <a:pt x="1106" y="752"/>
                    </a:lnTo>
                    <a:lnTo>
                      <a:pt x="1108" y="752"/>
                    </a:lnTo>
                    <a:lnTo>
                      <a:pt x="1110" y="752"/>
                    </a:lnTo>
                    <a:lnTo>
                      <a:pt x="1110" y="748"/>
                    </a:lnTo>
                    <a:lnTo>
                      <a:pt x="1114" y="748"/>
                    </a:lnTo>
                    <a:lnTo>
                      <a:pt x="1114" y="752"/>
                    </a:lnTo>
                    <a:lnTo>
                      <a:pt x="1116" y="754"/>
                    </a:lnTo>
                    <a:lnTo>
                      <a:pt x="1124" y="746"/>
                    </a:lnTo>
                    <a:lnTo>
                      <a:pt x="1126" y="740"/>
                    </a:lnTo>
                    <a:lnTo>
                      <a:pt x="1126" y="738"/>
                    </a:lnTo>
                    <a:lnTo>
                      <a:pt x="1126" y="736"/>
                    </a:lnTo>
                    <a:lnTo>
                      <a:pt x="1132" y="734"/>
                    </a:lnTo>
                    <a:lnTo>
                      <a:pt x="1132" y="736"/>
                    </a:lnTo>
                    <a:lnTo>
                      <a:pt x="1136" y="736"/>
                    </a:lnTo>
                    <a:lnTo>
                      <a:pt x="1140" y="728"/>
                    </a:lnTo>
                    <a:lnTo>
                      <a:pt x="1144" y="728"/>
                    </a:lnTo>
                    <a:lnTo>
                      <a:pt x="1150" y="728"/>
                    </a:lnTo>
                    <a:lnTo>
                      <a:pt x="1158" y="722"/>
                    </a:lnTo>
                    <a:lnTo>
                      <a:pt x="1162" y="718"/>
                    </a:lnTo>
                    <a:lnTo>
                      <a:pt x="1162" y="712"/>
                    </a:lnTo>
                    <a:lnTo>
                      <a:pt x="1168" y="712"/>
                    </a:lnTo>
                    <a:lnTo>
                      <a:pt x="1162" y="700"/>
                    </a:lnTo>
                    <a:lnTo>
                      <a:pt x="1154" y="708"/>
                    </a:lnTo>
                    <a:lnTo>
                      <a:pt x="1150" y="708"/>
                    </a:lnTo>
                    <a:lnTo>
                      <a:pt x="1142" y="708"/>
                    </a:lnTo>
                    <a:lnTo>
                      <a:pt x="1140" y="702"/>
                    </a:lnTo>
                    <a:lnTo>
                      <a:pt x="1134" y="702"/>
                    </a:lnTo>
                    <a:lnTo>
                      <a:pt x="1134" y="704"/>
                    </a:lnTo>
                    <a:lnTo>
                      <a:pt x="1132" y="704"/>
                    </a:lnTo>
                    <a:lnTo>
                      <a:pt x="1132" y="702"/>
                    </a:lnTo>
                    <a:lnTo>
                      <a:pt x="1128" y="700"/>
                    </a:lnTo>
                    <a:lnTo>
                      <a:pt x="1134" y="700"/>
                    </a:lnTo>
                    <a:lnTo>
                      <a:pt x="1134" y="698"/>
                    </a:lnTo>
                    <a:lnTo>
                      <a:pt x="1136" y="694"/>
                    </a:lnTo>
                    <a:lnTo>
                      <a:pt x="1122" y="692"/>
                    </a:lnTo>
                    <a:lnTo>
                      <a:pt x="1122" y="684"/>
                    </a:lnTo>
                    <a:lnTo>
                      <a:pt x="1122" y="682"/>
                    </a:lnTo>
                    <a:lnTo>
                      <a:pt x="1122" y="680"/>
                    </a:lnTo>
                    <a:lnTo>
                      <a:pt x="1124" y="680"/>
                    </a:lnTo>
                    <a:lnTo>
                      <a:pt x="1122" y="676"/>
                    </a:lnTo>
                    <a:lnTo>
                      <a:pt x="1118" y="676"/>
                    </a:lnTo>
                    <a:lnTo>
                      <a:pt x="1116" y="676"/>
                    </a:lnTo>
                    <a:lnTo>
                      <a:pt x="1118" y="676"/>
                    </a:lnTo>
                    <a:lnTo>
                      <a:pt x="1116" y="676"/>
                    </a:lnTo>
                    <a:lnTo>
                      <a:pt x="1118" y="672"/>
                    </a:lnTo>
                    <a:lnTo>
                      <a:pt x="1118" y="668"/>
                    </a:lnTo>
                    <a:lnTo>
                      <a:pt x="1122" y="664"/>
                    </a:lnTo>
                    <a:lnTo>
                      <a:pt x="1122" y="662"/>
                    </a:lnTo>
                    <a:lnTo>
                      <a:pt x="1122" y="658"/>
                    </a:lnTo>
                    <a:lnTo>
                      <a:pt x="1104" y="658"/>
                    </a:lnTo>
                    <a:lnTo>
                      <a:pt x="1098" y="650"/>
                    </a:lnTo>
                    <a:lnTo>
                      <a:pt x="1100" y="650"/>
                    </a:lnTo>
                    <a:lnTo>
                      <a:pt x="1104" y="648"/>
                    </a:lnTo>
                    <a:lnTo>
                      <a:pt x="1108" y="656"/>
                    </a:lnTo>
                    <a:lnTo>
                      <a:pt x="1110" y="654"/>
                    </a:lnTo>
                    <a:lnTo>
                      <a:pt x="1116" y="654"/>
                    </a:lnTo>
                    <a:lnTo>
                      <a:pt x="1116" y="648"/>
                    </a:lnTo>
                    <a:lnTo>
                      <a:pt x="1118" y="644"/>
                    </a:lnTo>
                    <a:lnTo>
                      <a:pt x="1124" y="644"/>
                    </a:lnTo>
                    <a:lnTo>
                      <a:pt x="1124" y="638"/>
                    </a:lnTo>
                    <a:lnTo>
                      <a:pt x="1124" y="632"/>
                    </a:lnTo>
                    <a:lnTo>
                      <a:pt x="1126" y="632"/>
                    </a:lnTo>
                    <a:lnTo>
                      <a:pt x="1128" y="630"/>
                    </a:lnTo>
                    <a:lnTo>
                      <a:pt x="1124" y="628"/>
                    </a:lnTo>
                    <a:lnTo>
                      <a:pt x="1122" y="622"/>
                    </a:lnTo>
                    <a:lnTo>
                      <a:pt x="1114" y="620"/>
                    </a:lnTo>
                    <a:lnTo>
                      <a:pt x="1106" y="620"/>
                    </a:lnTo>
                    <a:lnTo>
                      <a:pt x="1092" y="622"/>
                    </a:lnTo>
                    <a:lnTo>
                      <a:pt x="1086" y="628"/>
                    </a:lnTo>
                    <a:lnTo>
                      <a:pt x="1070" y="638"/>
                    </a:lnTo>
                    <a:lnTo>
                      <a:pt x="1058" y="648"/>
                    </a:lnTo>
                    <a:lnTo>
                      <a:pt x="1044" y="662"/>
                    </a:lnTo>
                    <a:lnTo>
                      <a:pt x="1034" y="674"/>
                    </a:lnTo>
                    <a:lnTo>
                      <a:pt x="1042" y="662"/>
                    </a:lnTo>
                    <a:lnTo>
                      <a:pt x="1046" y="650"/>
                    </a:lnTo>
                    <a:lnTo>
                      <a:pt x="1042" y="650"/>
                    </a:lnTo>
                    <a:lnTo>
                      <a:pt x="1042" y="648"/>
                    </a:lnTo>
                    <a:lnTo>
                      <a:pt x="1044" y="648"/>
                    </a:lnTo>
                    <a:lnTo>
                      <a:pt x="1050" y="646"/>
                    </a:lnTo>
                    <a:lnTo>
                      <a:pt x="1052" y="640"/>
                    </a:lnTo>
                    <a:lnTo>
                      <a:pt x="1058" y="632"/>
                    </a:lnTo>
                    <a:lnTo>
                      <a:pt x="1060" y="632"/>
                    </a:lnTo>
                    <a:lnTo>
                      <a:pt x="1064" y="632"/>
                    </a:lnTo>
                    <a:lnTo>
                      <a:pt x="1064" y="630"/>
                    </a:lnTo>
                    <a:lnTo>
                      <a:pt x="1064" y="626"/>
                    </a:lnTo>
                    <a:lnTo>
                      <a:pt x="1068" y="626"/>
                    </a:lnTo>
                    <a:lnTo>
                      <a:pt x="1070" y="626"/>
                    </a:lnTo>
                    <a:lnTo>
                      <a:pt x="1082" y="612"/>
                    </a:lnTo>
                    <a:lnTo>
                      <a:pt x="1086" y="608"/>
                    </a:lnTo>
                    <a:lnTo>
                      <a:pt x="1090" y="604"/>
                    </a:lnTo>
                    <a:lnTo>
                      <a:pt x="1092" y="602"/>
                    </a:lnTo>
                    <a:lnTo>
                      <a:pt x="1108" y="600"/>
                    </a:lnTo>
                    <a:lnTo>
                      <a:pt x="1122" y="600"/>
                    </a:lnTo>
                    <a:lnTo>
                      <a:pt x="1134" y="602"/>
                    </a:lnTo>
                    <a:lnTo>
                      <a:pt x="1142" y="602"/>
                    </a:lnTo>
                    <a:lnTo>
                      <a:pt x="1144" y="600"/>
                    </a:lnTo>
                    <a:lnTo>
                      <a:pt x="1146" y="596"/>
                    </a:lnTo>
                    <a:lnTo>
                      <a:pt x="1152" y="596"/>
                    </a:lnTo>
                    <a:lnTo>
                      <a:pt x="1154" y="600"/>
                    </a:lnTo>
                    <a:lnTo>
                      <a:pt x="1154" y="602"/>
                    </a:lnTo>
                    <a:lnTo>
                      <a:pt x="1158" y="602"/>
                    </a:lnTo>
                    <a:lnTo>
                      <a:pt x="1160" y="600"/>
                    </a:lnTo>
                    <a:lnTo>
                      <a:pt x="1160" y="596"/>
                    </a:lnTo>
                    <a:lnTo>
                      <a:pt x="1162" y="596"/>
                    </a:lnTo>
                    <a:lnTo>
                      <a:pt x="1168" y="604"/>
                    </a:lnTo>
                    <a:lnTo>
                      <a:pt x="1172" y="604"/>
                    </a:lnTo>
                    <a:lnTo>
                      <a:pt x="1172" y="600"/>
                    </a:lnTo>
                    <a:lnTo>
                      <a:pt x="1178" y="600"/>
                    </a:lnTo>
                    <a:lnTo>
                      <a:pt x="1180" y="600"/>
                    </a:lnTo>
                    <a:lnTo>
                      <a:pt x="1180" y="602"/>
                    </a:lnTo>
                    <a:lnTo>
                      <a:pt x="1186" y="602"/>
                    </a:lnTo>
                    <a:lnTo>
                      <a:pt x="1186" y="596"/>
                    </a:lnTo>
                    <a:lnTo>
                      <a:pt x="1190" y="596"/>
                    </a:lnTo>
                    <a:lnTo>
                      <a:pt x="1194" y="596"/>
                    </a:lnTo>
                    <a:lnTo>
                      <a:pt x="1196" y="594"/>
                    </a:lnTo>
                    <a:lnTo>
                      <a:pt x="1196" y="590"/>
                    </a:lnTo>
                    <a:lnTo>
                      <a:pt x="1204" y="590"/>
                    </a:lnTo>
                    <a:lnTo>
                      <a:pt x="1208" y="586"/>
                    </a:lnTo>
                    <a:lnTo>
                      <a:pt x="1206" y="580"/>
                    </a:lnTo>
                    <a:lnTo>
                      <a:pt x="1208" y="576"/>
                    </a:lnTo>
                    <a:lnTo>
                      <a:pt x="1208" y="572"/>
                    </a:lnTo>
                    <a:lnTo>
                      <a:pt x="1218" y="568"/>
                    </a:lnTo>
                    <a:lnTo>
                      <a:pt x="1230" y="566"/>
                    </a:lnTo>
                    <a:lnTo>
                      <a:pt x="1232" y="568"/>
                    </a:lnTo>
                    <a:lnTo>
                      <a:pt x="1234" y="568"/>
                    </a:lnTo>
                    <a:lnTo>
                      <a:pt x="1252" y="554"/>
                    </a:lnTo>
                    <a:lnTo>
                      <a:pt x="1250" y="530"/>
                    </a:lnTo>
                    <a:lnTo>
                      <a:pt x="1248" y="530"/>
                    </a:lnTo>
                    <a:lnTo>
                      <a:pt x="1244" y="532"/>
                    </a:lnTo>
                    <a:lnTo>
                      <a:pt x="1240" y="530"/>
                    </a:lnTo>
                    <a:lnTo>
                      <a:pt x="1234" y="526"/>
                    </a:lnTo>
                    <a:lnTo>
                      <a:pt x="1230" y="520"/>
                    </a:lnTo>
                    <a:lnTo>
                      <a:pt x="1218" y="520"/>
                    </a:lnTo>
                    <a:lnTo>
                      <a:pt x="1222" y="526"/>
                    </a:lnTo>
                    <a:lnTo>
                      <a:pt x="1208" y="528"/>
                    </a:lnTo>
                    <a:lnTo>
                      <a:pt x="1190" y="536"/>
                    </a:lnTo>
                    <a:lnTo>
                      <a:pt x="1190" y="540"/>
                    </a:lnTo>
                    <a:lnTo>
                      <a:pt x="1186" y="540"/>
                    </a:lnTo>
                    <a:lnTo>
                      <a:pt x="1182" y="538"/>
                    </a:lnTo>
                    <a:lnTo>
                      <a:pt x="1182" y="536"/>
                    </a:lnTo>
                    <a:lnTo>
                      <a:pt x="1182" y="532"/>
                    </a:lnTo>
                    <a:lnTo>
                      <a:pt x="1190" y="532"/>
                    </a:lnTo>
                    <a:lnTo>
                      <a:pt x="1196" y="532"/>
                    </a:lnTo>
                    <a:lnTo>
                      <a:pt x="1204" y="528"/>
                    </a:lnTo>
                    <a:lnTo>
                      <a:pt x="1208" y="520"/>
                    </a:lnTo>
                    <a:lnTo>
                      <a:pt x="1216" y="520"/>
                    </a:lnTo>
                    <a:lnTo>
                      <a:pt x="1224" y="518"/>
                    </a:lnTo>
                    <a:lnTo>
                      <a:pt x="1226" y="514"/>
                    </a:lnTo>
                    <a:lnTo>
                      <a:pt x="1230" y="510"/>
                    </a:lnTo>
                    <a:lnTo>
                      <a:pt x="1224" y="512"/>
                    </a:lnTo>
                    <a:lnTo>
                      <a:pt x="1222" y="508"/>
                    </a:lnTo>
                    <a:lnTo>
                      <a:pt x="1224" y="508"/>
                    </a:lnTo>
                    <a:lnTo>
                      <a:pt x="1222" y="504"/>
                    </a:lnTo>
                    <a:lnTo>
                      <a:pt x="1218" y="502"/>
                    </a:lnTo>
                    <a:lnTo>
                      <a:pt x="1218" y="504"/>
                    </a:lnTo>
                    <a:lnTo>
                      <a:pt x="1216" y="508"/>
                    </a:lnTo>
                    <a:lnTo>
                      <a:pt x="1214" y="508"/>
                    </a:lnTo>
                    <a:lnTo>
                      <a:pt x="1212" y="504"/>
                    </a:lnTo>
                    <a:lnTo>
                      <a:pt x="1208" y="504"/>
                    </a:lnTo>
                    <a:lnTo>
                      <a:pt x="1208" y="500"/>
                    </a:lnTo>
                    <a:lnTo>
                      <a:pt x="1208" y="496"/>
                    </a:lnTo>
                    <a:lnTo>
                      <a:pt x="1196" y="500"/>
                    </a:lnTo>
                    <a:lnTo>
                      <a:pt x="1182" y="496"/>
                    </a:lnTo>
                    <a:lnTo>
                      <a:pt x="1182" y="492"/>
                    </a:lnTo>
                    <a:lnTo>
                      <a:pt x="1182" y="490"/>
                    </a:lnTo>
                    <a:lnTo>
                      <a:pt x="1182" y="484"/>
                    </a:lnTo>
                    <a:lnTo>
                      <a:pt x="1180" y="484"/>
                    </a:lnTo>
                    <a:lnTo>
                      <a:pt x="1178" y="482"/>
                    </a:lnTo>
                    <a:lnTo>
                      <a:pt x="1172" y="478"/>
                    </a:lnTo>
                    <a:lnTo>
                      <a:pt x="1168" y="478"/>
                    </a:lnTo>
                    <a:lnTo>
                      <a:pt x="1162" y="466"/>
                    </a:lnTo>
                    <a:lnTo>
                      <a:pt x="1158" y="468"/>
                    </a:lnTo>
                    <a:lnTo>
                      <a:pt x="1160" y="460"/>
                    </a:lnTo>
                    <a:lnTo>
                      <a:pt x="1158" y="460"/>
                    </a:lnTo>
                    <a:lnTo>
                      <a:pt x="1158" y="458"/>
                    </a:lnTo>
                    <a:lnTo>
                      <a:pt x="1172" y="458"/>
                    </a:lnTo>
                    <a:lnTo>
                      <a:pt x="1172" y="450"/>
                    </a:lnTo>
                    <a:lnTo>
                      <a:pt x="1160" y="448"/>
                    </a:lnTo>
                    <a:lnTo>
                      <a:pt x="1160" y="442"/>
                    </a:lnTo>
                    <a:lnTo>
                      <a:pt x="1160" y="436"/>
                    </a:lnTo>
                    <a:lnTo>
                      <a:pt x="1158" y="436"/>
                    </a:lnTo>
                    <a:lnTo>
                      <a:pt x="1154" y="436"/>
                    </a:lnTo>
                    <a:lnTo>
                      <a:pt x="1152" y="432"/>
                    </a:lnTo>
                    <a:lnTo>
                      <a:pt x="1150" y="428"/>
                    </a:lnTo>
                    <a:lnTo>
                      <a:pt x="1152" y="420"/>
                    </a:lnTo>
                    <a:lnTo>
                      <a:pt x="1136" y="420"/>
                    </a:lnTo>
                    <a:lnTo>
                      <a:pt x="1146" y="414"/>
                    </a:lnTo>
                    <a:lnTo>
                      <a:pt x="1140" y="400"/>
                    </a:lnTo>
                    <a:lnTo>
                      <a:pt x="1132" y="400"/>
                    </a:lnTo>
                    <a:lnTo>
                      <a:pt x="1132" y="396"/>
                    </a:lnTo>
                    <a:lnTo>
                      <a:pt x="1128" y="396"/>
                    </a:lnTo>
                    <a:lnTo>
                      <a:pt x="1128" y="388"/>
                    </a:lnTo>
                    <a:lnTo>
                      <a:pt x="1128" y="378"/>
                    </a:lnTo>
                    <a:lnTo>
                      <a:pt x="1124" y="376"/>
                    </a:lnTo>
                    <a:lnTo>
                      <a:pt x="1126" y="370"/>
                    </a:lnTo>
                    <a:lnTo>
                      <a:pt x="1126" y="366"/>
                    </a:lnTo>
                    <a:lnTo>
                      <a:pt x="1122" y="366"/>
                    </a:lnTo>
                    <a:lnTo>
                      <a:pt x="1114" y="382"/>
                    </a:lnTo>
                    <a:lnTo>
                      <a:pt x="1108" y="396"/>
                    </a:lnTo>
                    <a:lnTo>
                      <a:pt x="1106" y="394"/>
                    </a:lnTo>
                    <a:lnTo>
                      <a:pt x="1106" y="388"/>
                    </a:lnTo>
                    <a:lnTo>
                      <a:pt x="1100" y="394"/>
                    </a:lnTo>
                    <a:lnTo>
                      <a:pt x="1100" y="400"/>
                    </a:lnTo>
                    <a:lnTo>
                      <a:pt x="1098" y="400"/>
                    </a:lnTo>
                    <a:lnTo>
                      <a:pt x="1096" y="396"/>
                    </a:lnTo>
                    <a:lnTo>
                      <a:pt x="1096" y="402"/>
                    </a:lnTo>
                    <a:lnTo>
                      <a:pt x="1092" y="406"/>
                    </a:lnTo>
                    <a:lnTo>
                      <a:pt x="1082" y="414"/>
                    </a:lnTo>
                    <a:lnTo>
                      <a:pt x="1072" y="404"/>
                    </a:lnTo>
                    <a:lnTo>
                      <a:pt x="1070" y="406"/>
                    </a:lnTo>
                    <a:lnTo>
                      <a:pt x="1070" y="410"/>
                    </a:lnTo>
                    <a:lnTo>
                      <a:pt x="1068" y="410"/>
                    </a:lnTo>
                    <a:lnTo>
                      <a:pt x="1064" y="396"/>
                    </a:lnTo>
                    <a:lnTo>
                      <a:pt x="1054" y="396"/>
                    </a:lnTo>
                    <a:lnTo>
                      <a:pt x="1044" y="394"/>
                    </a:lnTo>
                    <a:lnTo>
                      <a:pt x="1044" y="382"/>
                    </a:lnTo>
                    <a:lnTo>
                      <a:pt x="1042" y="368"/>
                    </a:lnTo>
                    <a:lnTo>
                      <a:pt x="1046" y="368"/>
                    </a:lnTo>
                    <a:lnTo>
                      <a:pt x="1050" y="366"/>
                    </a:lnTo>
                    <a:lnTo>
                      <a:pt x="1050" y="364"/>
                    </a:lnTo>
                    <a:lnTo>
                      <a:pt x="1046" y="364"/>
                    </a:lnTo>
                    <a:lnTo>
                      <a:pt x="1044" y="364"/>
                    </a:lnTo>
                    <a:lnTo>
                      <a:pt x="1052" y="348"/>
                    </a:lnTo>
                    <a:lnTo>
                      <a:pt x="1050" y="350"/>
                    </a:lnTo>
                    <a:lnTo>
                      <a:pt x="1046" y="352"/>
                    </a:lnTo>
                    <a:lnTo>
                      <a:pt x="1042" y="352"/>
                    </a:lnTo>
                    <a:lnTo>
                      <a:pt x="1034" y="350"/>
                    </a:lnTo>
                    <a:lnTo>
                      <a:pt x="1034" y="348"/>
                    </a:lnTo>
                    <a:lnTo>
                      <a:pt x="1036" y="346"/>
                    </a:lnTo>
                    <a:lnTo>
                      <a:pt x="1040" y="342"/>
                    </a:lnTo>
                    <a:lnTo>
                      <a:pt x="1034" y="340"/>
                    </a:lnTo>
                    <a:lnTo>
                      <a:pt x="1028" y="342"/>
                    </a:lnTo>
                    <a:lnTo>
                      <a:pt x="1022" y="342"/>
                    </a:lnTo>
                    <a:lnTo>
                      <a:pt x="1016" y="342"/>
                    </a:lnTo>
                    <a:lnTo>
                      <a:pt x="1016" y="334"/>
                    </a:lnTo>
                    <a:lnTo>
                      <a:pt x="1014" y="334"/>
                    </a:lnTo>
                    <a:lnTo>
                      <a:pt x="1014" y="330"/>
                    </a:lnTo>
                    <a:lnTo>
                      <a:pt x="1008" y="324"/>
                    </a:lnTo>
                    <a:lnTo>
                      <a:pt x="1004" y="320"/>
                    </a:lnTo>
                    <a:lnTo>
                      <a:pt x="990" y="312"/>
                    </a:lnTo>
                    <a:lnTo>
                      <a:pt x="982" y="314"/>
                    </a:lnTo>
                    <a:lnTo>
                      <a:pt x="978" y="322"/>
                    </a:lnTo>
                    <a:lnTo>
                      <a:pt x="972" y="322"/>
                    </a:lnTo>
                    <a:lnTo>
                      <a:pt x="964" y="322"/>
                    </a:lnTo>
                    <a:lnTo>
                      <a:pt x="964" y="324"/>
                    </a:lnTo>
                    <a:lnTo>
                      <a:pt x="960" y="328"/>
                    </a:lnTo>
                    <a:lnTo>
                      <a:pt x="954" y="324"/>
                    </a:lnTo>
                    <a:lnTo>
                      <a:pt x="942" y="322"/>
                    </a:lnTo>
                    <a:lnTo>
                      <a:pt x="932" y="322"/>
                    </a:lnTo>
                    <a:lnTo>
                      <a:pt x="926" y="324"/>
                    </a:lnTo>
                    <a:lnTo>
                      <a:pt x="924" y="330"/>
                    </a:lnTo>
                    <a:lnTo>
                      <a:pt x="932" y="332"/>
                    </a:lnTo>
                    <a:lnTo>
                      <a:pt x="932" y="338"/>
                    </a:lnTo>
                    <a:lnTo>
                      <a:pt x="928" y="338"/>
                    </a:lnTo>
                    <a:lnTo>
                      <a:pt x="928" y="340"/>
                    </a:lnTo>
                    <a:lnTo>
                      <a:pt x="928" y="342"/>
                    </a:lnTo>
                    <a:lnTo>
                      <a:pt x="924" y="352"/>
                    </a:lnTo>
                    <a:lnTo>
                      <a:pt x="922" y="352"/>
                    </a:lnTo>
                    <a:lnTo>
                      <a:pt x="924" y="358"/>
                    </a:lnTo>
                    <a:lnTo>
                      <a:pt x="928" y="358"/>
                    </a:lnTo>
                    <a:lnTo>
                      <a:pt x="928" y="368"/>
                    </a:lnTo>
                    <a:lnTo>
                      <a:pt x="928" y="370"/>
                    </a:lnTo>
                    <a:lnTo>
                      <a:pt x="934" y="376"/>
                    </a:lnTo>
                    <a:lnTo>
                      <a:pt x="934" y="378"/>
                    </a:lnTo>
                    <a:lnTo>
                      <a:pt x="934" y="382"/>
                    </a:lnTo>
                    <a:lnTo>
                      <a:pt x="932" y="378"/>
                    </a:lnTo>
                    <a:lnTo>
                      <a:pt x="928" y="384"/>
                    </a:lnTo>
                    <a:lnTo>
                      <a:pt x="924" y="382"/>
                    </a:lnTo>
                    <a:lnTo>
                      <a:pt x="926" y="386"/>
                    </a:lnTo>
                    <a:lnTo>
                      <a:pt x="928" y="388"/>
                    </a:lnTo>
                    <a:lnTo>
                      <a:pt x="928" y="394"/>
                    </a:lnTo>
                    <a:lnTo>
                      <a:pt x="922" y="394"/>
                    </a:lnTo>
                    <a:lnTo>
                      <a:pt x="914" y="396"/>
                    </a:lnTo>
                    <a:lnTo>
                      <a:pt x="914" y="410"/>
                    </a:lnTo>
                    <a:lnTo>
                      <a:pt x="922" y="412"/>
                    </a:lnTo>
                    <a:lnTo>
                      <a:pt x="928" y="414"/>
                    </a:lnTo>
                    <a:lnTo>
                      <a:pt x="932" y="418"/>
                    </a:lnTo>
                    <a:lnTo>
                      <a:pt x="934" y="424"/>
                    </a:lnTo>
                    <a:lnTo>
                      <a:pt x="934" y="432"/>
                    </a:lnTo>
                    <a:lnTo>
                      <a:pt x="936" y="438"/>
                    </a:lnTo>
                    <a:lnTo>
                      <a:pt x="942" y="440"/>
                    </a:lnTo>
                    <a:lnTo>
                      <a:pt x="946" y="446"/>
                    </a:lnTo>
                    <a:lnTo>
                      <a:pt x="944" y="454"/>
                    </a:lnTo>
                    <a:lnTo>
                      <a:pt x="942" y="466"/>
                    </a:lnTo>
                    <a:lnTo>
                      <a:pt x="942" y="464"/>
                    </a:lnTo>
                    <a:lnTo>
                      <a:pt x="946" y="464"/>
                    </a:lnTo>
                    <a:lnTo>
                      <a:pt x="946" y="466"/>
                    </a:lnTo>
                    <a:lnTo>
                      <a:pt x="946" y="472"/>
                    </a:lnTo>
                    <a:lnTo>
                      <a:pt x="944" y="472"/>
                    </a:lnTo>
                    <a:lnTo>
                      <a:pt x="942" y="472"/>
                    </a:lnTo>
                    <a:lnTo>
                      <a:pt x="934" y="484"/>
                    </a:lnTo>
                    <a:lnTo>
                      <a:pt x="922" y="496"/>
                    </a:lnTo>
                    <a:lnTo>
                      <a:pt x="906" y="504"/>
                    </a:lnTo>
                    <a:lnTo>
                      <a:pt x="914" y="540"/>
                    </a:lnTo>
                    <a:lnTo>
                      <a:pt x="914" y="558"/>
                    </a:lnTo>
                    <a:lnTo>
                      <a:pt x="910" y="574"/>
                    </a:lnTo>
                    <a:lnTo>
                      <a:pt x="904" y="574"/>
                    </a:lnTo>
                    <a:lnTo>
                      <a:pt x="900" y="580"/>
                    </a:lnTo>
                    <a:lnTo>
                      <a:pt x="898" y="582"/>
                    </a:lnTo>
                    <a:lnTo>
                      <a:pt x="896" y="582"/>
                    </a:lnTo>
                    <a:lnTo>
                      <a:pt x="888" y="580"/>
                    </a:lnTo>
                    <a:lnTo>
                      <a:pt x="872" y="564"/>
                    </a:lnTo>
                    <a:lnTo>
                      <a:pt x="872" y="558"/>
                    </a:lnTo>
                    <a:lnTo>
                      <a:pt x="872" y="556"/>
                    </a:lnTo>
                    <a:lnTo>
                      <a:pt x="872" y="554"/>
                    </a:lnTo>
                    <a:lnTo>
                      <a:pt x="862" y="548"/>
                    </a:lnTo>
                    <a:lnTo>
                      <a:pt x="862" y="544"/>
                    </a:lnTo>
                    <a:lnTo>
                      <a:pt x="862" y="536"/>
                    </a:lnTo>
                    <a:lnTo>
                      <a:pt x="860" y="536"/>
                    </a:lnTo>
                    <a:lnTo>
                      <a:pt x="860" y="532"/>
                    </a:lnTo>
                    <a:lnTo>
                      <a:pt x="862" y="530"/>
                    </a:lnTo>
                    <a:lnTo>
                      <a:pt x="860" y="526"/>
                    </a:lnTo>
                    <a:lnTo>
                      <a:pt x="862" y="526"/>
                    </a:lnTo>
                    <a:lnTo>
                      <a:pt x="862" y="522"/>
                    </a:lnTo>
                    <a:lnTo>
                      <a:pt x="864" y="510"/>
                    </a:lnTo>
                    <a:lnTo>
                      <a:pt x="862" y="508"/>
                    </a:lnTo>
                    <a:lnTo>
                      <a:pt x="862" y="504"/>
                    </a:lnTo>
                    <a:lnTo>
                      <a:pt x="862" y="502"/>
                    </a:lnTo>
                    <a:lnTo>
                      <a:pt x="864" y="502"/>
                    </a:lnTo>
                    <a:lnTo>
                      <a:pt x="862" y="496"/>
                    </a:lnTo>
                    <a:lnTo>
                      <a:pt x="854" y="494"/>
                    </a:lnTo>
                    <a:lnTo>
                      <a:pt x="844" y="494"/>
                    </a:lnTo>
                    <a:lnTo>
                      <a:pt x="836" y="494"/>
                    </a:lnTo>
                    <a:lnTo>
                      <a:pt x="826" y="494"/>
                    </a:lnTo>
                    <a:lnTo>
                      <a:pt x="818" y="490"/>
                    </a:lnTo>
                    <a:lnTo>
                      <a:pt x="810" y="484"/>
                    </a:lnTo>
                    <a:lnTo>
                      <a:pt x="788" y="476"/>
                    </a:lnTo>
                    <a:lnTo>
                      <a:pt x="784" y="474"/>
                    </a:lnTo>
                    <a:lnTo>
                      <a:pt x="784" y="468"/>
                    </a:lnTo>
                    <a:lnTo>
                      <a:pt x="784" y="464"/>
                    </a:lnTo>
                    <a:lnTo>
                      <a:pt x="782" y="460"/>
                    </a:lnTo>
                    <a:lnTo>
                      <a:pt x="778" y="458"/>
                    </a:lnTo>
                    <a:lnTo>
                      <a:pt x="772" y="458"/>
                    </a:lnTo>
                    <a:lnTo>
                      <a:pt x="760" y="448"/>
                    </a:lnTo>
                    <a:lnTo>
                      <a:pt x="752" y="448"/>
                    </a:lnTo>
                    <a:lnTo>
                      <a:pt x="746" y="446"/>
                    </a:lnTo>
                    <a:lnTo>
                      <a:pt x="742" y="442"/>
                    </a:lnTo>
                    <a:lnTo>
                      <a:pt x="736" y="440"/>
                    </a:lnTo>
                    <a:lnTo>
                      <a:pt x="728" y="442"/>
                    </a:lnTo>
                    <a:lnTo>
                      <a:pt x="718" y="448"/>
                    </a:lnTo>
                    <a:lnTo>
                      <a:pt x="710" y="428"/>
                    </a:lnTo>
                    <a:lnTo>
                      <a:pt x="702" y="404"/>
                    </a:lnTo>
                    <a:lnTo>
                      <a:pt x="692" y="404"/>
                    </a:lnTo>
                    <a:lnTo>
                      <a:pt x="688" y="406"/>
                    </a:lnTo>
                    <a:lnTo>
                      <a:pt x="682" y="404"/>
                    </a:lnTo>
                    <a:lnTo>
                      <a:pt x="680" y="396"/>
                    </a:lnTo>
                    <a:lnTo>
                      <a:pt x="674" y="392"/>
                    </a:lnTo>
                    <a:lnTo>
                      <a:pt x="678" y="374"/>
                    </a:lnTo>
                    <a:lnTo>
                      <a:pt x="684" y="368"/>
                    </a:lnTo>
                    <a:lnTo>
                      <a:pt x="682" y="366"/>
                    </a:lnTo>
                    <a:lnTo>
                      <a:pt x="682" y="364"/>
                    </a:lnTo>
                    <a:lnTo>
                      <a:pt x="680" y="360"/>
                    </a:lnTo>
                    <a:lnTo>
                      <a:pt x="682" y="360"/>
                    </a:lnTo>
                    <a:lnTo>
                      <a:pt x="688" y="360"/>
                    </a:lnTo>
                    <a:lnTo>
                      <a:pt x="688" y="352"/>
                    </a:lnTo>
                    <a:lnTo>
                      <a:pt x="688" y="348"/>
                    </a:lnTo>
                    <a:lnTo>
                      <a:pt x="692" y="346"/>
                    </a:lnTo>
                    <a:lnTo>
                      <a:pt x="696" y="342"/>
                    </a:lnTo>
                    <a:lnTo>
                      <a:pt x="698" y="340"/>
                    </a:lnTo>
                    <a:lnTo>
                      <a:pt x="698" y="338"/>
                    </a:lnTo>
                    <a:lnTo>
                      <a:pt x="702" y="338"/>
                    </a:lnTo>
                    <a:lnTo>
                      <a:pt x="706" y="338"/>
                    </a:lnTo>
                    <a:lnTo>
                      <a:pt x="706" y="332"/>
                    </a:lnTo>
                    <a:lnTo>
                      <a:pt x="706" y="324"/>
                    </a:lnTo>
                    <a:lnTo>
                      <a:pt x="710" y="324"/>
                    </a:lnTo>
                    <a:lnTo>
                      <a:pt x="710" y="322"/>
                    </a:lnTo>
                    <a:lnTo>
                      <a:pt x="714" y="324"/>
                    </a:lnTo>
                    <a:lnTo>
                      <a:pt x="716" y="324"/>
                    </a:lnTo>
                    <a:lnTo>
                      <a:pt x="718" y="324"/>
                    </a:lnTo>
                    <a:lnTo>
                      <a:pt x="718" y="322"/>
                    </a:lnTo>
                    <a:lnTo>
                      <a:pt x="716" y="320"/>
                    </a:lnTo>
                    <a:lnTo>
                      <a:pt x="724" y="314"/>
                    </a:lnTo>
                    <a:lnTo>
                      <a:pt x="720" y="314"/>
                    </a:lnTo>
                    <a:lnTo>
                      <a:pt x="718" y="314"/>
                    </a:lnTo>
                    <a:lnTo>
                      <a:pt x="718" y="312"/>
                    </a:lnTo>
                    <a:lnTo>
                      <a:pt x="724" y="312"/>
                    </a:lnTo>
                    <a:lnTo>
                      <a:pt x="726" y="314"/>
                    </a:lnTo>
                    <a:lnTo>
                      <a:pt x="728" y="314"/>
                    </a:lnTo>
                    <a:lnTo>
                      <a:pt x="734" y="314"/>
                    </a:lnTo>
                    <a:lnTo>
                      <a:pt x="742" y="310"/>
                    </a:lnTo>
                    <a:lnTo>
                      <a:pt x="742" y="304"/>
                    </a:lnTo>
                    <a:lnTo>
                      <a:pt x="744" y="302"/>
                    </a:lnTo>
                    <a:lnTo>
                      <a:pt x="736" y="296"/>
                    </a:lnTo>
                    <a:lnTo>
                      <a:pt x="736" y="292"/>
                    </a:lnTo>
                    <a:lnTo>
                      <a:pt x="742" y="294"/>
                    </a:lnTo>
                    <a:lnTo>
                      <a:pt x="746" y="294"/>
                    </a:lnTo>
                    <a:lnTo>
                      <a:pt x="750" y="276"/>
                    </a:lnTo>
                    <a:lnTo>
                      <a:pt x="756" y="276"/>
                    </a:lnTo>
                    <a:lnTo>
                      <a:pt x="756" y="274"/>
                    </a:lnTo>
                    <a:lnTo>
                      <a:pt x="760" y="274"/>
                    </a:lnTo>
                    <a:lnTo>
                      <a:pt x="768" y="274"/>
                    </a:lnTo>
                    <a:lnTo>
                      <a:pt x="770" y="276"/>
                    </a:lnTo>
                    <a:lnTo>
                      <a:pt x="772" y="276"/>
                    </a:lnTo>
                    <a:lnTo>
                      <a:pt x="782" y="274"/>
                    </a:lnTo>
                    <a:lnTo>
                      <a:pt x="784" y="270"/>
                    </a:lnTo>
                    <a:lnTo>
                      <a:pt x="790" y="270"/>
                    </a:lnTo>
                    <a:lnTo>
                      <a:pt x="788" y="266"/>
                    </a:lnTo>
                    <a:lnTo>
                      <a:pt x="788" y="260"/>
                    </a:lnTo>
                    <a:lnTo>
                      <a:pt x="790" y="260"/>
                    </a:lnTo>
                    <a:lnTo>
                      <a:pt x="790" y="256"/>
                    </a:lnTo>
                    <a:lnTo>
                      <a:pt x="792" y="258"/>
                    </a:lnTo>
                    <a:lnTo>
                      <a:pt x="792" y="256"/>
                    </a:lnTo>
                    <a:lnTo>
                      <a:pt x="790" y="252"/>
                    </a:lnTo>
                    <a:lnTo>
                      <a:pt x="744" y="250"/>
                    </a:lnTo>
                    <a:lnTo>
                      <a:pt x="754" y="244"/>
                    </a:lnTo>
                    <a:lnTo>
                      <a:pt x="756" y="238"/>
                    </a:lnTo>
                    <a:lnTo>
                      <a:pt x="760" y="238"/>
                    </a:lnTo>
                    <a:lnTo>
                      <a:pt x="760" y="240"/>
                    </a:lnTo>
                    <a:lnTo>
                      <a:pt x="772" y="240"/>
                    </a:lnTo>
                    <a:lnTo>
                      <a:pt x="782" y="242"/>
                    </a:lnTo>
                    <a:lnTo>
                      <a:pt x="788" y="244"/>
                    </a:lnTo>
                    <a:lnTo>
                      <a:pt x="798" y="252"/>
                    </a:lnTo>
                    <a:lnTo>
                      <a:pt x="798" y="248"/>
                    </a:lnTo>
                    <a:lnTo>
                      <a:pt x="798" y="244"/>
                    </a:lnTo>
                    <a:lnTo>
                      <a:pt x="806" y="240"/>
                    </a:lnTo>
                    <a:lnTo>
                      <a:pt x="800" y="224"/>
                    </a:lnTo>
                    <a:lnTo>
                      <a:pt x="814" y="222"/>
                    </a:lnTo>
                    <a:lnTo>
                      <a:pt x="816" y="224"/>
                    </a:lnTo>
                    <a:lnTo>
                      <a:pt x="818" y="230"/>
                    </a:lnTo>
                    <a:lnTo>
                      <a:pt x="824" y="232"/>
                    </a:lnTo>
                    <a:lnTo>
                      <a:pt x="828" y="234"/>
                    </a:lnTo>
                    <a:lnTo>
                      <a:pt x="836" y="232"/>
                    </a:lnTo>
                    <a:lnTo>
                      <a:pt x="836" y="226"/>
                    </a:lnTo>
                    <a:lnTo>
                      <a:pt x="828" y="224"/>
                    </a:lnTo>
                    <a:lnTo>
                      <a:pt x="828" y="222"/>
                    </a:lnTo>
                    <a:lnTo>
                      <a:pt x="832" y="222"/>
                    </a:lnTo>
                    <a:lnTo>
                      <a:pt x="834" y="220"/>
                    </a:lnTo>
                    <a:lnTo>
                      <a:pt x="836" y="220"/>
                    </a:lnTo>
                    <a:lnTo>
                      <a:pt x="836" y="222"/>
                    </a:lnTo>
                    <a:lnTo>
                      <a:pt x="844" y="226"/>
                    </a:lnTo>
                    <a:lnTo>
                      <a:pt x="850" y="222"/>
                    </a:lnTo>
                    <a:lnTo>
                      <a:pt x="854" y="216"/>
                    </a:lnTo>
                    <a:lnTo>
                      <a:pt x="856" y="216"/>
                    </a:lnTo>
                    <a:lnTo>
                      <a:pt x="860" y="216"/>
                    </a:lnTo>
                    <a:lnTo>
                      <a:pt x="862" y="212"/>
                    </a:lnTo>
                    <a:lnTo>
                      <a:pt x="874" y="206"/>
                    </a:lnTo>
                    <a:lnTo>
                      <a:pt x="888" y="204"/>
                    </a:lnTo>
                    <a:lnTo>
                      <a:pt x="888" y="196"/>
                    </a:lnTo>
                    <a:lnTo>
                      <a:pt x="888" y="192"/>
                    </a:lnTo>
                    <a:lnTo>
                      <a:pt x="880" y="188"/>
                    </a:lnTo>
                    <a:lnTo>
                      <a:pt x="872" y="184"/>
                    </a:lnTo>
                    <a:lnTo>
                      <a:pt x="868" y="178"/>
                    </a:lnTo>
                    <a:lnTo>
                      <a:pt x="868" y="174"/>
                    </a:lnTo>
                    <a:lnTo>
                      <a:pt x="868" y="168"/>
                    </a:lnTo>
                    <a:lnTo>
                      <a:pt x="870" y="168"/>
                    </a:lnTo>
                    <a:lnTo>
                      <a:pt x="870" y="166"/>
                    </a:lnTo>
                    <a:lnTo>
                      <a:pt x="872" y="166"/>
                    </a:lnTo>
                    <a:lnTo>
                      <a:pt x="874" y="162"/>
                    </a:lnTo>
                    <a:lnTo>
                      <a:pt x="878" y="160"/>
                    </a:lnTo>
                    <a:lnTo>
                      <a:pt x="872" y="160"/>
                    </a:lnTo>
                    <a:lnTo>
                      <a:pt x="870" y="160"/>
                    </a:lnTo>
                    <a:lnTo>
                      <a:pt x="872" y="156"/>
                    </a:lnTo>
                    <a:lnTo>
                      <a:pt x="878" y="148"/>
                    </a:lnTo>
                    <a:lnTo>
                      <a:pt x="878" y="144"/>
                    </a:lnTo>
                    <a:lnTo>
                      <a:pt x="878" y="142"/>
                    </a:lnTo>
                    <a:lnTo>
                      <a:pt x="878" y="140"/>
                    </a:lnTo>
                    <a:lnTo>
                      <a:pt x="872" y="142"/>
                    </a:lnTo>
                    <a:lnTo>
                      <a:pt x="870" y="144"/>
                    </a:lnTo>
                    <a:lnTo>
                      <a:pt x="868" y="142"/>
                    </a:lnTo>
                    <a:lnTo>
                      <a:pt x="862" y="142"/>
                    </a:lnTo>
                    <a:lnTo>
                      <a:pt x="860" y="126"/>
                    </a:lnTo>
                    <a:lnTo>
                      <a:pt x="838" y="126"/>
                    </a:lnTo>
                    <a:lnTo>
                      <a:pt x="820" y="124"/>
                    </a:lnTo>
                    <a:lnTo>
                      <a:pt x="826" y="140"/>
                    </a:lnTo>
                    <a:lnTo>
                      <a:pt x="832" y="152"/>
                    </a:lnTo>
                    <a:lnTo>
                      <a:pt x="828" y="156"/>
                    </a:lnTo>
                    <a:lnTo>
                      <a:pt x="828" y="158"/>
                    </a:lnTo>
                    <a:lnTo>
                      <a:pt x="820" y="158"/>
                    </a:lnTo>
                    <a:lnTo>
                      <a:pt x="818" y="176"/>
                    </a:lnTo>
                    <a:lnTo>
                      <a:pt x="814" y="176"/>
                    </a:lnTo>
                    <a:lnTo>
                      <a:pt x="806" y="192"/>
                    </a:lnTo>
                    <a:lnTo>
                      <a:pt x="802" y="196"/>
                    </a:lnTo>
                    <a:lnTo>
                      <a:pt x="798" y="204"/>
                    </a:lnTo>
                    <a:lnTo>
                      <a:pt x="800" y="204"/>
                    </a:lnTo>
                    <a:lnTo>
                      <a:pt x="798" y="204"/>
                    </a:lnTo>
                    <a:lnTo>
                      <a:pt x="790" y="204"/>
                    </a:lnTo>
                    <a:lnTo>
                      <a:pt x="788" y="198"/>
                    </a:lnTo>
                    <a:lnTo>
                      <a:pt x="784" y="192"/>
                    </a:lnTo>
                    <a:lnTo>
                      <a:pt x="782" y="188"/>
                    </a:lnTo>
                    <a:lnTo>
                      <a:pt x="778" y="186"/>
                    </a:lnTo>
                    <a:lnTo>
                      <a:pt x="774" y="180"/>
                    </a:lnTo>
                    <a:lnTo>
                      <a:pt x="772" y="176"/>
                    </a:lnTo>
                    <a:lnTo>
                      <a:pt x="774" y="170"/>
                    </a:lnTo>
                    <a:lnTo>
                      <a:pt x="778" y="166"/>
                    </a:lnTo>
                    <a:lnTo>
                      <a:pt x="782" y="152"/>
                    </a:lnTo>
                    <a:lnTo>
                      <a:pt x="784" y="152"/>
                    </a:lnTo>
                    <a:lnTo>
                      <a:pt x="784" y="150"/>
                    </a:lnTo>
                    <a:lnTo>
                      <a:pt x="782" y="150"/>
                    </a:lnTo>
                    <a:lnTo>
                      <a:pt x="780" y="144"/>
                    </a:lnTo>
                    <a:lnTo>
                      <a:pt x="778" y="138"/>
                    </a:lnTo>
                    <a:lnTo>
                      <a:pt x="764" y="142"/>
                    </a:lnTo>
                    <a:lnTo>
                      <a:pt x="762" y="166"/>
                    </a:lnTo>
                    <a:lnTo>
                      <a:pt x="756" y="166"/>
                    </a:lnTo>
                    <a:lnTo>
                      <a:pt x="754" y="168"/>
                    </a:lnTo>
                    <a:lnTo>
                      <a:pt x="754" y="170"/>
                    </a:lnTo>
                    <a:lnTo>
                      <a:pt x="754" y="174"/>
                    </a:lnTo>
                    <a:lnTo>
                      <a:pt x="750" y="174"/>
                    </a:lnTo>
                    <a:lnTo>
                      <a:pt x="750" y="170"/>
                    </a:lnTo>
                    <a:lnTo>
                      <a:pt x="752" y="168"/>
                    </a:lnTo>
                    <a:lnTo>
                      <a:pt x="746" y="160"/>
                    </a:lnTo>
                    <a:lnTo>
                      <a:pt x="746" y="152"/>
                    </a:lnTo>
                    <a:lnTo>
                      <a:pt x="744" y="148"/>
                    </a:lnTo>
                    <a:lnTo>
                      <a:pt x="742" y="142"/>
                    </a:lnTo>
                    <a:lnTo>
                      <a:pt x="738" y="140"/>
                    </a:lnTo>
                    <a:lnTo>
                      <a:pt x="734" y="140"/>
                    </a:lnTo>
                    <a:lnTo>
                      <a:pt x="724" y="138"/>
                    </a:lnTo>
                    <a:lnTo>
                      <a:pt x="718" y="130"/>
                    </a:lnTo>
                    <a:lnTo>
                      <a:pt x="728" y="116"/>
                    </a:lnTo>
                    <a:lnTo>
                      <a:pt x="732" y="116"/>
                    </a:lnTo>
                    <a:lnTo>
                      <a:pt x="728" y="114"/>
                    </a:lnTo>
                    <a:lnTo>
                      <a:pt x="724" y="114"/>
                    </a:lnTo>
                    <a:lnTo>
                      <a:pt x="720" y="116"/>
                    </a:lnTo>
                    <a:lnTo>
                      <a:pt x="718" y="116"/>
                    </a:lnTo>
                    <a:lnTo>
                      <a:pt x="720" y="112"/>
                    </a:lnTo>
                    <a:lnTo>
                      <a:pt x="720" y="106"/>
                    </a:lnTo>
                    <a:lnTo>
                      <a:pt x="736" y="112"/>
                    </a:lnTo>
                    <a:lnTo>
                      <a:pt x="736" y="106"/>
                    </a:lnTo>
                    <a:lnTo>
                      <a:pt x="736" y="104"/>
                    </a:lnTo>
                    <a:lnTo>
                      <a:pt x="734" y="104"/>
                    </a:lnTo>
                    <a:lnTo>
                      <a:pt x="732" y="104"/>
                    </a:lnTo>
                    <a:lnTo>
                      <a:pt x="732" y="98"/>
                    </a:lnTo>
                    <a:lnTo>
                      <a:pt x="720" y="98"/>
                    </a:lnTo>
                    <a:lnTo>
                      <a:pt x="716" y="88"/>
                    </a:lnTo>
                    <a:lnTo>
                      <a:pt x="708" y="86"/>
                    </a:lnTo>
                    <a:lnTo>
                      <a:pt x="700" y="84"/>
                    </a:lnTo>
                    <a:lnTo>
                      <a:pt x="700" y="80"/>
                    </a:lnTo>
                    <a:lnTo>
                      <a:pt x="688" y="76"/>
                    </a:lnTo>
                    <a:lnTo>
                      <a:pt x="688" y="70"/>
                    </a:lnTo>
                    <a:lnTo>
                      <a:pt x="684" y="72"/>
                    </a:lnTo>
                    <a:lnTo>
                      <a:pt x="688" y="60"/>
                    </a:lnTo>
                    <a:lnTo>
                      <a:pt x="692" y="60"/>
                    </a:lnTo>
                    <a:lnTo>
                      <a:pt x="692" y="54"/>
                    </a:lnTo>
                    <a:lnTo>
                      <a:pt x="692" y="52"/>
                    </a:lnTo>
                    <a:lnTo>
                      <a:pt x="690" y="52"/>
                    </a:lnTo>
                    <a:lnTo>
                      <a:pt x="688" y="48"/>
                    </a:lnTo>
                    <a:lnTo>
                      <a:pt x="692" y="44"/>
                    </a:lnTo>
                    <a:lnTo>
                      <a:pt x="708" y="42"/>
                    </a:lnTo>
                    <a:lnTo>
                      <a:pt x="718" y="40"/>
                    </a:lnTo>
                    <a:lnTo>
                      <a:pt x="726" y="40"/>
                    </a:lnTo>
                    <a:lnTo>
                      <a:pt x="734" y="36"/>
                    </a:lnTo>
                    <a:lnTo>
                      <a:pt x="736" y="32"/>
                    </a:lnTo>
                    <a:lnTo>
                      <a:pt x="742" y="24"/>
                    </a:lnTo>
                    <a:lnTo>
                      <a:pt x="746" y="12"/>
                    </a:lnTo>
                    <a:lnTo>
                      <a:pt x="736" y="8"/>
                    </a:lnTo>
                    <a:lnTo>
                      <a:pt x="726" y="8"/>
                    </a:lnTo>
                    <a:lnTo>
                      <a:pt x="718" y="12"/>
                    </a:lnTo>
                    <a:lnTo>
                      <a:pt x="718" y="6"/>
                    </a:lnTo>
                    <a:lnTo>
                      <a:pt x="708" y="0"/>
                    </a:lnTo>
                    <a:lnTo>
                      <a:pt x="700" y="0"/>
                    </a:lnTo>
                    <a:lnTo>
                      <a:pt x="692" y="0"/>
                    </a:lnTo>
                    <a:lnTo>
                      <a:pt x="690" y="6"/>
                    </a:lnTo>
                    <a:lnTo>
                      <a:pt x="672" y="6"/>
                    </a:lnTo>
                    <a:lnTo>
                      <a:pt x="672" y="12"/>
                    </a:lnTo>
                    <a:lnTo>
                      <a:pt x="666" y="14"/>
                    </a:lnTo>
                    <a:lnTo>
                      <a:pt x="670" y="34"/>
                    </a:lnTo>
                    <a:lnTo>
                      <a:pt x="678" y="44"/>
                    </a:lnTo>
                    <a:lnTo>
                      <a:pt x="674" y="44"/>
                    </a:lnTo>
                    <a:lnTo>
                      <a:pt x="672" y="48"/>
                    </a:lnTo>
                    <a:lnTo>
                      <a:pt x="680" y="52"/>
                    </a:lnTo>
                    <a:lnTo>
                      <a:pt x="680" y="66"/>
                    </a:lnTo>
                    <a:lnTo>
                      <a:pt x="678" y="68"/>
                    </a:lnTo>
                    <a:lnTo>
                      <a:pt x="674" y="70"/>
                    </a:lnTo>
                    <a:lnTo>
                      <a:pt x="670" y="72"/>
                    </a:lnTo>
                    <a:lnTo>
                      <a:pt x="670" y="76"/>
                    </a:lnTo>
                    <a:lnTo>
                      <a:pt x="670" y="80"/>
                    </a:lnTo>
                    <a:lnTo>
                      <a:pt x="674" y="80"/>
                    </a:lnTo>
                    <a:lnTo>
                      <a:pt x="674" y="84"/>
                    </a:lnTo>
                    <a:lnTo>
                      <a:pt x="670" y="84"/>
                    </a:lnTo>
                    <a:lnTo>
                      <a:pt x="666" y="80"/>
                    </a:lnTo>
                    <a:lnTo>
                      <a:pt x="662" y="94"/>
                    </a:lnTo>
                    <a:lnTo>
                      <a:pt x="660" y="102"/>
                    </a:lnTo>
                    <a:lnTo>
                      <a:pt x="664" y="106"/>
                    </a:lnTo>
                    <a:lnTo>
                      <a:pt x="656" y="106"/>
                    </a:lnTo>
                    <a:lnTo>
                      <a:pt x="656" y="108"/>
                    </a:lnTo>
                    <a:lnTo>
                      <a:pt x="654" y="112"/>
                    </a:lnTo>
                    <a:lnTo>
                      <a:pt x="666" y="122"/>
                    </a:lnTo>
                    <a:lnTo>
                      <a:pt x="664" y="124"/>
                    </a:lnTo>
                    <a:lnTo>
                      <a:pt x="662" y="126"/>
                    </a:lnTo>
                    <a:lnTo>
                      <a:pt x="664" y="130"/>
                    </a:lnTo>
                    <a:lnTo>
                      <a:pt x="670" y="130"/>
                    </a:lnTo>
                    <a:lnTo>
                      <a:pt x="670" y="132"/>
                    </a:lnTo>
                    <a:lnTo>
                      <a:pt x="672" y="132"/>
                    </a:lnTo>
                    <a:lnTo>
                      <a:pt x="672" y="126"/>
                    </a:lnTo>
                    <a:lnTo>
                      <a:pt x="672" y="122"/>
                    </a:lnTo>
                    <a:lnTo>
                      <a:pt x="678" y="122"/>
                    </a:lnTo>
                    <a:lnTo>
                      <a:pt x="680" y="122"/>
                    </a:lnTo>
                    <a:lnTo>
                      <a:pt x="688" y="132"/>
                    </a:lnTo>
                    <a:lnTo>
                      <a:pt x="692" y="134"/>
                    </a:lnTo>
                    <a:lnTo>
                      <a:pt x="700" y="132"/>
                    </a:lnTo>
                    <a:lnTo>
                      <a:pt x="710" y="126"/>
                    </a:lnTo>
                    <a:lnTo>
                      <a:pt x="710" y="132"/>
                    </a:lnTo>
                    <a:lnTo>
                      <a:pt x="702" y="132"/>
                    </a:lnTo>
                    <a:lnTo>
                      <a:pt x="700" y="140"/>
                    </a:lnTo>
                    <a:lnTo>
                      <a:pt x="702" y="144"/>
                    </a:lnTo>
                    <a:lnTo>
                      <a:pt x="696" y="142"/>
                    </a:lnTo>
                    <a:lnTo>
                      <a:pt x="688" y="142"/>
                    </a:lnTo>
                    <a:lnTo>
                      <a:pt x="684" y="160"/>
                    </a:lnTo>
                    <a:lnTo>
                      <a:pt x="692" y="158"/>
                    </a:lnTo>
                    <a:lnTo>
                      <a:pt x="698" y="158"/>
                    </a:lnTo>
                    <a:lnTo>
                      <a:pt x="698" y="160"/>
                    </a:lnTo>
                    <a:lnTo>
                      <a:pt x="698" y="162"/>
                    </a:lnTo>
                    <a:lnTo>
                      <a:pt x="700" y="166"/>
                    </a:lnTo>
                    <a:lnTo>
                      <a:pt x="692" y="166"/>
                    </a:lnTo>
                    <a:lnTo>
                      <a:pt x="688" y="168"/>
                    </a:lnTo>
                    <a:lnTo>
                      <a:pt x="678" y="176"/>
                    </a:lnTo>
                    <a:lnTo>
                      <a:pt x="670" y="186"/>
                    </a:lnTo>
                    <a:lnTo>
                      <a:pt x="666" y="192"/>
                    </a:lnTo>
                    <a:lnTo>
                      <a:pt x="664" y="196"/>
                    </a:lnTo>
                    <a:lnTo>
                      <a:pt x="666" y="202"/>
                    </a:lnTo>
                    <a:lnTo>
                      <a:pt x="672" y="204"/>
                    </a:lnTo>
                    <a:lnTo>
                      <a:pt x="672" y="206"/>
                    </a:lnTo>
                    <a:lnTo>
                      <a:pt x="670" y="210"/>
                    </a:lnTo>
                    <a:lnTo>
                      <a:pt x="660" y="204"/>
                    </a:lnTo>
                    <a:lnTo>
                      <a:pt x="654" y="196"/>
                    </a:lnTo>
                    <a:lnTo>
                      <a:pt x="652" y="192"/>
                    </a:lnTo>
                    <a:lnTo>
                      <a:pt x="648" y="170"/>
                    </a:lnTo>
                    <a:lnTo>
                      <a:pt x="646" y="174"/>
                    </a:lnTo>
                    <a:lnTo>
                      <a:pt x="646" y="176"/>
                    </a:lnTo>
                    <a:lnTo>
                      <a:pt x="644" y="176"/>
                    </a:lnTo>
                    <a:lnTo>
                      <a:pt x="630" y="162"/>
                    </a:lnTo>
                    <a:lnTo>
                      <a:pt x="626" y="170"/>
                    </a:lnTo>
                    <a:lnTo>
                      <a:pt x="626" y="178"/>
                    </a:lnTo>
                    <a:lnTo>
                      <a:pt x="628" y="184"/>
                    </a:lnTo>
                    <a:lnTo>
                      <a:pt x="616" y="186"/>
                    </a:lnTo>
                    <a:lnTo>
                      <a:pt x="608" y="186"/>
                    </a:lnTo>
                    <a:lnTo>
                      <a:pt x="600" y="186"/>
                    </a:lnTo>
                    <a:lnTo>
                      <a:pt x="598" y="180"/>
                    </a:lnTo>
                    <a:lnTo>
                      <a:pt x="592" y="180"/>
                    </a:lnTo>
                    <a:lnTo>
                      <a:pt x="588" y="184"/>
                    </a:lnTo>
                    <a:lnTo>
                      <a:pt x="584" y="188"/>
                    </a:lnTo>
                    <a:lnTo>
                      <a:pt x="580" y="188"/>
                    </a:lnTo>
                    <a:lnTo>
                      <a:pt x="578" y="186"/>
                    </a:lnTo>
                    <a:lnTo>
                      <a:pt x="570" y="184"/>
                    </a:lnTo>
                    <a:lnTo>
                      <a:pt x="566" y="184"/>
                    </a:lnTo>
                    <a:lnTo>
                      <a:pt x="562" y="184"/>
                    </a:lnTo>
                    <a:lnTo>
                      <a:pt x="556" y="178"/>
                    </a:lnTo>
                    <a:lnTo>
                      <a:pt x="552" y="174"/>
                    </a:lnTo>
                    <a:lnTo>
                      <a:pt x="548" y="176"/>
                    </a:lnTo>
                    <a:lnTo>
                      <a:pt x="544" y="178"/>
                    </a:lnTo>
                    <a:lnTo>
                      <a:pt x="544" y="176"/>
                    </a:lnTo>
                    <a:lnTo>
                      <a:pt x="544" y="178"/>
                    </a:lnTo>
                    <a:lnTo>
                      <a:pt x="538" y="178"/>
                    </a:lnTo>
                    <a:lnTo>
                      <a:pt x="538" y="176"/>
                    </a:lnTo>
                    <a:lnTo>
                      <a:pt x="542" y="174"/>
                    </a:lnTo>
                    <a:lnTo>
                      <a:pt x="542" y="170"/>
                    </a:lnTo>
                    <a:lnTo>
                      <a:pt x="534" y="168"/>
                    </a:lnTo>
                    <a:lnTo>
                      <a:pt x="530" y="170"/>
                    </a:lnTo>
                    <a:lnTo>
                      <a:pt x="528" y="174"/>
                    </a:lnTo>
                    <a:lnTo>
                      <a:pt x="520" y="152"/>
                    </a:lnTo>
                    <a:lnTo>
                      <a:pt x="480" y="156"/>
                    </a:lnTo>
                    <a:lnTo>
                      <a:pt x="474" y="176"/>
                    </a:lnTo>
                    <a:lnTo>
                      <a:pt x="480" y="174"/>
                    </a:lnTo>
                    <a:lnTo>
                      <a:pt x="480" y="176"/>
                    </a:lnTo>
                    <a:lnTo>
                      <a:pt x="484" y="176"/>
                    </a:lnTo>
                    <a:lnTo>
                      <a:pt x="482" y="168"/>
                    </a:lnTo>
                    <a:lnTo>
                      <a:pt x="484" y="168"/>
                    </a:lnTo>
                    <a:lnTo>
                      <a:pt x="488" y="170"/>
                    </a:lnTo>
                    <a:lnTo>
                      <a:pt x="492" y="170"/>
                    </a:lnTo>
                    <a:lnTo>
                      <a:pt x="494" y="166"/>
                    </a:lnTo>
                    <a:lnTo>
                      <a:pt x="500" y="166"/>
                    </a:lnTo>
                    <a:lnTo>
                      <a:pt x="508" y="168"/>
                    </a:lnTo>
                    <a:lnTo>
                      <a:pt x="476" y="186"/>
                    </a:lnTo>
                    <a:lnTo>
                      <a:pt x="482" y="196"/>
                    </a:lnTo>
                    <a:lnTo>
                      <a:pt x="482" y="198"/>
                    </a:lnTo>
                    <a:lnTo>
                      <a:pt x="480" y="202"/>
                    </a:lnTo>
                    <a:lnTo>
                      <a:pt x="480" y="204"/>
                    </a:lnTo>
                    <a:lnTo>
                      <a:pt x="482" y="204"/>
                    </a:lnTo>
                    <a:lnTo>
                      <a:pt x="484" y="206"/>
                    </a:lnTo>
                    <a:lnTo>
                      <a:pt x="488" y="206"/>
                    </a:lnTo>
                    <a:lnTo>
                      <a:pt x="488" y="210"/>
                    </a:lnTo>
                    <a:lnTo>
                      <a:pt x="484" y="210"/>
                    </a:lnTo>
                    <a:lnTo>
                      <a:pt x="482" y="210"/>
                    </a:lnTo>
                    <a:lnTo>
                      <a:pt x="480" y="216"/>
                    </a:lnTo>
                    <a:lnTo>
                      <a:pt x="474" y="212"/>
                    </a:lnTo>
                    <a:lnTo>
                      <a:pt x="472" y="198"/>
                    </a:lnTo>
                    <a:lnTo>
                      <a:pt x="470" y="194"/>
                    </a:lnTo>
                    <a:lnTo>
                      <a:pt x="470" y="196"/>
                    </a:lnTo>
                    <a:lnTo>
                      <a:pt x="466" y="204"/>
                    </a:lnTo>
                    <a:lnTo>
                      <a:pt x="462" y="186"/>
                    </a:lnTo>
                    <a:lnTo>
                      <a:pt x="454" y="186"/>
                    </a:lnTo>
                    <a:lnTo>
                      <a:pt x="452" y="180"/>
                    </a:lnTo>
                    <a:lnTo>
                      <a:pt x="448" y="176"/>
                    </a:lnTo>
                    <a:lnTo>
                      <a:pt x="438" y="186"/>
                    </a:lnTo>
                    <a:lnTo>
                      <a:pt x="436" y="186"/>
                    </a:lnTo>
                    <a:lnTo>
                      <a:pt x="436" y="184"/>
                    </a:lnTo>
                    <a:lnTo>
                      <a:pt x="426" y="184"/>
                    </a:lnTo>
                    <a:lnTo>
                      <a:pt x="416" y="186"/>
                    </a:lnTo>
                    <a:lnTo>
                      <a:pt x="402" y="192"/>
                    </a:lnTo>
                    <a:lnTo>
                      <a:pt x="390" y="188"/>
                    </a:lnTo>
                    <a:lnTo>
                      <a:pt x="388" y="186"/>
                    </a:lnTo>
                    <a:lnTo>
                      <a:pt x="388" y="180"/>
                    </a:lnTo>
                    <a:lnTo>
                      <a:pt x="388" y="178"/>
                    </a:lnTo>
                    <a:lnTo>
                      <a:pt x="390" y="176"/>
                    </a:lnTo>
                    <a:lnTo>
                      <a:pt x="390" y="174"/>
                    </a:lnTo>
                    <a:lnTo>
                      <a:pt x="388" y="170"/>
                    </a:lnTo>
                    <a:lnTo>
                      <a:pt x="402" y="170"/>
                    </a:lnTo>
                    <a:lnTo>
                      <a:pt x="392" y="160"/>
                    </a:lnTo>
                    <a:lnTo>
                      <a:pt x="384" y="152"/>
                    </a:lnTo>
                    <a:lnTo>
                      <a:pt x="376" y="152"/>
                    </a:lnTo>
                    <a:lnTo>
                      <a:pt x="374" y="156"/>
                    </a:lnTo>
                    <a:lnTo>
                      <a:pt x="372" y="160"/>
                    </a:lnTo>
                    <a:lnTo>
                      <a:pt x="364" y="160"/>
                    </a:lnTo>
                    <a:lnTo>
                      <a:pt x="352" y="152"/>
                    </a:lnTo>
                    <a:lnTo>
                      <a:pt x="344" y="152"/>
                    </a:lnTo>
                    <a:lnTo>
                      <a:pt x="336" y="150"/>
                    </a:lnTo>
                    <a:lnTo>
                      <a:pt x="336" y="148"/>
                    </a:lnTo>
                    <a:lnTo>
                      <a:pt x="336" y="144"/>
                    </a:lnTo>
                    <a:lnTo>
                      <a:pt x="330" y="144"/>
                    </a:lnTo>
                    <a:lnTo>
                      <a:pt x="330" y="148"/>
                    </a:lnTo>
                    <a:lnTo>
                      <a:pt x="328" y="148"/>
                    </a:lnTo>
                    <a:lnTo>
                      <a:pt x="322" y="142"/>
                    </a:lnTo>
                    <a:lnTo>
                      <a:pt x="302" y="132"/>
                    </a:lnTo>
                    <a:lnTo>
                      <a:pt x="290" y="130"/>
                    </a:lnTo>
                    <a:lnTo>
                      <a:pt x="282" y="126"/>
                    </a:lnTo>
                    <a:lnTo>
                      <a:pt x="276" y="130"/>
                    </a:lnTo>
                    <a:lnTo>
                      <a:pt x="276" y="132"/>
                    </a:lnTo>
                    <a:lnTo>
                      <a:pt x="264" y="140"/>
                    </a:lnTo>
                    <a:lnTo>
                      <a:pt x="258" y="116"/>
                    </a:lnTo>
                    <a:lnTo>
                      <a:pt x="256" y="120"/>
                    </a:lnTo>
                    <a:lnTo>
                      <a:pt x="254" y="122"/>
                    </a:lnTo>
                    <a:lnTo>
                      <a:pt x="256" y="124"/>
                    </a:lnTo>
                    <a:lnTo>
                      <a:pt x="254" y="130"/>
                    </a:lnTo>
                    <a:lnTo>
                      <a:pt x="252" y="142"/>
                    </a:lnTo>
                    <a:lnTo>
                      <a:pt x="248" y="142"/>
                    </a:lnTo>
                    <a:lnTo>
                      <a:pt x="234" y="132"/>
                    </a:lnTo>
                    <a:lnTo>
                      <a:pt x="222" y="120"/>
                    </a:lnTo>
                    <a:lnTo>
                      <a:pt x="222" y="116"/>
                    </a:lnTo>
                    <a:lnTo>
                      <a:pt x="218" y="116"/>
                    </a:lnTo>
                    <a:lnTo>
                      <a:pt x="218" y="114"/>
                    </a:lnTo>
                    <a:lnTo>
                      <a:pt x="204" y="104"/>
                    </a:lnTo>
                    <a:lnTo>
                      <a:pt x="194" y="94"/>
                    </a:lnTo>
                    <a:lnTo>
                      <a:pt x="192" y="104"/>
                    </a:lnTo>
                    <a:lnTo>
                      <a:pt x="194" y="104"/>
                    </a:lnTo>
                    <a:lnTo>
                      <a:pt x="194" y="106"/>
                    </a:lnTo>
                    <a:lnTo>
                      <a:pt x="192" y="108"/>
                    </a:lnTo>
                    <a:lnTo>
                      <a:pt x="184" y="124"/>
                    </a:lnTo>
                    <a:lnTo>
                      <a:pt x="182" y="124"/>
                    </a:lnTo>
                    <a:lnTo>
                      <a:pt x="176" y="122"/>
                    </a:lnTo>
                    <a:lnTo>
                      <a:pt x="168" y="124"/>
                    </a:lnTo>
                    <a:lnTo>
                      <a:pt x="166" y="130"/>
                    </a:lnTo>
                    <a:lnTo>
                      <a:pt x="162" y="142"/>
                    </a:lnTo>
                    <a:lnTo>
                      <a:pt x="158" y="140"/>
                    </a:lnTo>
                    <a:lnTo>
                      <a:pt x="158" y="138"/>
                    </a:lnTo>
                    <a:lnTo>
                      <a:pt x="150" y="142"/>
                    </a:lnTo>
                    <a:lnTo>
                      <a:pt x="150" y="138"/>
                    </a:lnTo>
                    <a:lnTo>
                      <a:pt x="144" y="142"/>
                    </a:lnTo>
                    <a:lnTo>
                      <a:pt x="138" y="144"/>
                    </a:lnTo>
                    <a:lnTo>
                      <a:pt x="132" y="158"/>
                    </a:lnTo>
                    <a:lnTo>
                      <a:pt x="128" y="160"/>
                    </a:lnTo>
                    <a:lnTo>
                      <a:pt x="126" y="160"/>
                    </a:lnTo>
                    <a:lnTo>
                      <a:pt x="122" y="158"/>
                    </a:lnTo>
                    <a:lnTo>
                      <a:pt x="126" y="158"/>
                    </a:lnTo>
                    <a:lnTo>
                      <a:pt x="122" y="158"/>
                    </a:lnTo>
                    <a:lnTo>
                      <a:pt x="138" y="132"/>
                    </a:lnTo>
                    <a:lnTo>
                      <a:pt x="144" y="130"/>
                    </a:lnTo>
                    <a:lnTo>
                      <a:pt x="148" y="126"/>
                    </a:lnTo>
                    <a:lnTo>
                      <a:pt x="156" y="126"/>
                    </a:lnTo>
                    <a:lnTo>
                      <a:pt x="162" y="124"/>
                    </a:lnTo>
                    <a:lnTo>
                      <a:pt x="172" y="116"/>
                    </a:lnTo>
                    <a:lnTo>
                      <a:pt x="174" y="114"/>
                    </a:lnTo>
                    <a:lnTo>
                      <a:pt x="166" y="112"/>
                    </a:lnTo>
                    <a:lnTo>
                      <a:pt x="156" y="112"/>
                    </a:lnTo>
                    <a:lnTo>
                      <a:pt x="150" y="124"/>
                    </a:lnTo>
                    <a:lnTo>
                      <a:pt x="144" y="120"/>
                    </a:lnTo>
                    <a:lnTo>
                      <a:pt x="126" y="126"/>
                    </a:lnTo>
                    <a:lnTo>
                      <a:pt x="122" y="132"/>
                    </a:lnTo>
                    <a:lnTo>
                      <a:pt x="122" y="134"/>
                    </a:lnTo>
                    <a:lnTo>
                      <a:pt x="112" y="138"/>
                    </a:lnTo>
                    <a:lnTo>
                      <a:pt x="112" y="132"/>
                    </a:lnTo>
                    <a:lnTo>
                      <a:pt x="108" y="130"/>
                    </a:lnTo>
                    <a:lnTo>
                      <a:pt x="104" y="126"/>
                    </a:lnTo>
                    <a:lnTo>
                      <a:pt x="102" y="134"/>
                    </a:lnTo>
                    <a:lnTo>
                      <a:pt x="102" y="140"/>
                    </a:lnTo>
                    <a:lnTo>
                      <a:pt x="100" y="140"/>
                    </a:lnTo>
                    <a:lnTo>
                      <a:pt x="100" y="138"/>
                    </a:lnTo>
                    <a:lnTo>
                      <a:pt x="94" y="138"/>
                    </a:lnTo>
                    <a:lnTo>
                      <a:pt x="94" y="140"/>
                    </a:lnTo>
                    <a:lnTo>
                      <a:pt x="94" y="142"/>
                    </a:lnTo>
                    <a:lnTo>
                      <a:pt x="94" y="144"/>
                    </a:lnTo>
                    <a:lnTo>
                      <a:pt x="90" y="144"/>
                    </a:lnTo>
                    <a:lnTo>
                      <a:pt x="82" y="142"/>
                    </a:lnTo>
                    <a:lnTo>
                      <a:pt x="82" y="144"/>
                    </a:lnTo>
                    <a:lnTo>
                      <a:pt x="84" y="148"/>
                    </a:lnTo>
                    <a:lnTo>
                      <a:pt x="84" y="150"/>
                    </a:lnTo>
                    <a:lnTo>
                      <a:pt x="90" y="150"/>
                    </a:lnTo>
                    <a:lnTo>
                      <a:pt x="90" y="152"/>
                    </a:lnTo>
                    <a:lnTo>
                      <a:pt x="90" y="156"/>
                    </a:lnTo>
                    <a:lnTo>
                      <a:pt x="86" y="156"/>
                    </a:lnTo>
                    <a:lnTo>
                      <a:pt x="84" y="156"/>
                    </a:lnTo>
                    <a:lnTo>
                      <a:pt x="82" y="150"/>
                    </a:lnTo>
                    <a:lnTo>
                      <a:pt x="76" y="148"/>
                    </a:lnTo>
                    <a:lnTo>
                      <a:pt x="72" y="148"/>
                    </a:lnTo>
                    <a:lnTo>
                      <a:pt x="68" y="142"/>
                    </a:lnTo>
                    <a:lnTo>
                      <a:pt x="50" y="138"/>
                    </a:lnTo>
                    <a:lnTo>
                      <a:pt x="44" y="132"/>
                    </a:lnTo>
                    <a:lnTo>
                      <a:pt x="38" y="130"/>
                    </a:lnTo>
                    <a:lnTo>
                      <a:pt x="36" y="124"/>
                    </a:lnTo>
                    <a:lnTo>
                      <a:pt x="28" y="124"/>
                    </a:lnTo>
                    <a:lnTo>
                      <a:pt x="26" y="124"/>
                    </a:lnTo>
                    <a:lnTo>
                      <a:pt x="20" y="126"/>
                    </a:lnTo>
                    <a:lnTo>
                      <a:pt x="14" y="126"/>
                    </a:lnTo>
                    <a:lnTo>
                      <a:pt x="8" y="124"/>
                    </a:lnTo>
                    <a:lnTo>
                      <a:pt x="0" y="122"/>
                    </a:lnTo>
                    <a:lnTo>
                      <a:pt x="8" y="358"/>
                    </a:lnTo>
                    <a:lnTo>
                      <a:pt x="12" y="356"/>
                    </a:lnTo>
                    <a:lnTo>
                      <a:pt x="14" y="356"/>
                    </a:lnTo>
                    <a:lnTo>
                      <a:pt x="20" y="356"/>
                    </a:lnTo>
                    <a:lnTo>
                      <a:pt x="26" y="358"/>
                    </a:lnTo>
                    <a:lnTo>
                      <a:pt x="28" y="360"/>
                    </a:lnTo>
                    <a:lnTo>
                      <a:pt x="30" y="358"/>
                    </a:lnTo>
                    <a:lnTo>
                      <a:pt x="36" y="356"/>
                    </a:lnTo>
                    <a:lnTo>
                      <a:pt x="36" y="364"/>
                    </a:lnTo>
                    <a:lnTo>
                      <a:pt x="40" y="374"/>
                    </a:lnTo>
                    <a:lnTo>
                      <a:pt x="46" y="378"/>
                    </a:lnTo>
                    <a:lnTo>
                      <a:pt x="50" y="382"/>
                    </a:lnTo>
                    <a:lnTo>
                      <a:pt x="56" y="386"/>
                    </a:lnTo>
                    <a:lnTo>
                      <a:pt x="58" y="388"/>
                    </a:lnTo>
                    <a:lnTo>
                      <a:pt x="62" y="394"/>
                    </a:lnTo>
                    <a:lnTo>
                      <a:pt x="62" y="396"/>
                    </a:lnTo>
                    <a:lnTo>
                      <a:pt x="66" y="394"/>
                    </a:lnTo>
                    <a:lnTo>
                      <a:pt x="74" y="392"/>
                    </a:lnTo>
                    <a:lnTo>
                      <a:pt x="76" y="388"/>
                    </a:lnTo>
                    <a:lnTo>
                      <a:pt x="80" y="386"/>
                    </a:lnTo>
                    <a:lnTo>
                      <a:pt x="80" y="384"/>
                    </a:lnTo>
                    <a:lnTo>
                      <a:pt x="80" y="382"/>
                    </a:lnTo>
                    <a:lnTo>
                      <a:pt x="80" y="378"/>
                    </a:lnTo>
                    <a:lnTo>
                      <a:pt x="86" y="376"/>
                    </a:lnTo>
                    <a:lnTo>
                      <a:pt x="90" y="376"/>
                    </a:lnTo>
                    <a:lnTo>
                      <a:pt x="92" y="378"/>
                    </a:lnTo>
                    <a:lnTo>
                      <a:pt x="98" y="382"/>
                    </a:lnTo>
                    <a:lnTo>
                      <a:pt x="100" y="382"/>
                    </a:lnTo>
                    <a:lnTo>
                      <a:pt x="102" y="384"/>
                    </a:lnTo>
                    <a:lnTo>
                      <a:pt x="104" y="386"/>
                    </a:lnTo>
                    <a:lnTo>
                      <a:pt x="104" y="392"/>
                    </a:lnTo>
                    <a:lnTo>
                      <a:pt x="108" y="394"/>
                    </a:lnTo>
                    <a:lnTo>
                      <a:pt x="110" y="394"/>
                    </a:lnTo>
                    <a:lnTo>
                      <a:pt x="116" y="396"/>
                    </a:lnTo>
                    <a:lnTo>
                      <a:pt x="118" y="400"/>
                    </a:lnTo>
                    <a:lnTo>
                      <a:pt x="122" y="406"/>
                    </a:lnTo>
                    <a:lnTo>
                      <a:pt x="144" y="428"/>
                    </a:lnTo>
                    <a:lnTo>
                      <a:pt x="146" y="436"/>
                    </a:lnTo>
                    <a:lnTo>
                      <a:pt x="148" y="440"/>
                    </a:lnTo>
                    <a:lnTo>
                      <a:pt x="150" y="442"/>
                    </a:lnTo>
                    <a:lnTo>
                      <a:pt x="156" y="446"/>
                    </a:lnTo>
                    <a:lnTo>
                      <a:pt x="156" y="450"/>
                    </a:lnTo>
                    <a:lnTo>
                      <a:pt x="156" y="456"/>
                    </a:lnTo>
                    <a:lnTo>
                      <a:pt x="162" y="458"/>
                    </a:lnTo>
                    <a:lnTo>
                      <a:pt x="172" y="464"/>
                    </a:lnTo>
                    <a:lnTo>
                      <a:pt x="176" y="466"/>
                    </a:lnTo>
                    <a:lnTo>
                      <a:pt x="176" y="468"/>
                    </a:lnTo>
                    <a:lnTo>
                      <a:pt x="180" y="472"/>
                    </a:lnTo>
                    <a:lnTo>
                      <a:pt x="180" y="474"/>
                    </a:lnTo>
                    <a:lnTo>
                      <a:pt x="182" y="474"/>
                    </a:lnTo>
                    <a:lnTo>
                      <a:pt x="182" y="472"/>
                    </a:lnTo>
                    <a:lnTo>
                      <a:pt x="184" y="472"/>
                    </a:lnTo>
                    <a:lnTo>
                      <a:pt x="186" y="474"/>
                    </a:lnTo>
                    <a:lnTo>
                      <a:pt x="186" y="478"/>
                    </a:lnTo>
                    <a:lnTo>
                      <a:pt x="186" y="482"/>
                    </a:lnTo>
                    <a:lnTo>
                      <a:pt x="190" y="482"/>
                    </a:lnTo>
                    <a:lnTo>
                      <a:pt x="186" y="484"/>
                    </a:lnTo>
                    <a:lnTo>
                      <a:pt x="186" y="486"/>
                    </a:lnTo>
                    <a:lnTo>
                      <a:pt x="186" y="490"/>
                    </a:lnTo>
                    <a:lnTo>
                      <a:pt x="186" y="492"/>
                    </a:lnTo>
                    <a:lnTo>
                      <a:pt x="186" y="494"/>
                    </a:lnTo>
                    <a:lnTo>
                      <a:pt x="182" y="500"/>
                    </a:lnTo>
                    <a:lnTo>
                      <a:pt x="182" y="502"/>
                    </a:lnTo>
                    <a:lnTo>
                      <a:pt x="176" y="510"/>
                    </a:lnTo>
                    <a:lnTo>
                      <a:pt x="174" y="510"/>
                    </a:lnTo>
                    <a:lnTo>
                      <a:pt x="174" y="512"/>
                    </a:lnTo>
                    <a:lnTo>
                      <a:pt x="174" y="514"/>
                    </a:lnTo>
                    <a:lnTo>
                      <a:pt x="172" y="514"/>
                    </a:lnTo>
                    <a:lnTo>
                      <a:pt x="172" y="518"/>
                    </a:lnTo>
                    <a:lnTo>
                      <a:pt x="168" y="520"/>
                    </a:lnTo>
                    <a:lnTo>
                      <a:pt x="176" y="522"/>
                    </a:lnTo>
                    <a:lnTo>
                      <a:pt x="176" y="540"/>
                    </a:lnTo>
                    <a:lnTo>
                      <a:pt x="182" y="546"/>
                    </a:lnTo>
                    <a:lnTo>
                      <a:pt x="180" y="548"/>
                    </a:lnTo>
                    <a:lnTo>
                      <a:pt x="184" y="548"/>
                    </a:lnTo>
                    <a:lnTo>
                      <a:pt x="186" y="546"/>
                    </a:lnTo>
                    <a:lnTo>
                      <a:pt x="186" y="544"/>
                    </a:lnTo>
                    <a:lnTo>
                      <a:pt x="184" y="544"/>
                    </a:lnTo>
                    <a:lnTo>
                      <a:pt x="184" y="540"/>
                    </a:lnTo>
                    <a:lnTo>
                      <a:pt x="190" y="540"/>
                    </a:lnTo>
                    <a:lnTo>
                      <a:pt x="194" y="538"/>
                    </a:lnTo>
                    <a:lnTo>
                      <a:pt x="192" y="550"/>
                    </a:lnTo>
                    <a:lnTo>
                      <a:pt x="186" y="550"/>
                    </a:lnTo>
                    <a:lnTo>
                      <a:pt x="186" y="554"/>
                    </a:lnTo>
                    <a:lnTo>
                      <a:pt x="190" y="556"/>
                    </a:lnTo>
                    <a:lnTo>
                      <a:pt x="192" y="558"/>
                    </a:lnTo>
                    <a:lnTo>
                      <a:pt x="192" y="564"/>
                    </a:lnTo>
                    <a:lnTo>
                      <a:pt x="194" y="564"/>
                    </a:lnTo>
                    <a:lnTo>
                      <a:pt x="194" y="558"/>
                    </a:lnTo>
                    <a:lnTo>
                      <a:pt x="210" y="568"/>
                    </a:lnTo>
                    <a:lnTo>
                      <a:pt x="210" y="594"/>
                    </a:lnTo>
                    <a:lnTo>
                      <a:pt x="200" y="594"/>
                    </a:lnTo>
                    <a:lnTo>
                      <a:pt x="202" y="604"/>
                    </a:lnTo>
                    <a:lnTo>
                      <a:pt x="204" y="612"/>
                    </a:lnTo>
                    <a:lnTo>
                      <a:pt x="216" y="612"/>
                    </a:lnTo>
                    <a:lnTo>
                      <a:pt x="220" y="610"/>
                    </a:lnTo>
                    <a:lnTo>
                      <a:pt x="228" y="612"/>
                    </a:lnTo>
                    <a:lnTo>
                      <a:pt x="228" y="620"/>
                    </a:lnTo>
                    <a:lnTo>
                      <a:pt x="226" y="622"/>
                    </a:lnTo>
                    <a:lnTo>
                      <a:pt x="230" y="620"/>
                    </a:lnTo>
                    <a:lnTo>
                      <a:pt x="234" y="620"/>
                    </a:lnTo>
                    <a:lnTo>
                      <a:pt x="240" y="626"/>
                    </a:lnTo>
                    <a:lnTo>
                      <a:pt x="248" y="630"/>
                    </a:lnTo>
                    <a:lnTo>
                      <a:pt x="248" y="628"/>
                    </a:lnTo>
                    <a:lnTo>
                      <a:pt x="252" y="632"/>
                    </a:lnTo>
                    <a:lnTo>
                      <a:pt x="252" y="636"/>
                    </a:lnTo>
                    <a:lnTo>
                      <a:pt x="252" y="638"/>
                    </a:lnTo>
                    <a:lnTo>
                      <a:pt x="254" y="640"/>
                    </a:lnTo>
                    <a:lnTo>
                      <a:pt x="262" y="644"/>
                    </a:lnTo>
                    <a:lnTo>
                      <a:pt x="266" y="646"/>
                    </a:lnTo>
                    <a:lnTo>
                      <a:pt x="280" y="644"/>
                    </a:lnTo>
                    <a:lnTo>
                      <a:pt x="282" y="644"/>
                    </a:lnTo>
                    <a:lnTo>
                      <a:pt x="266" y="622"/>
                    </a:lnTo>
                    <a:lnTo>
                      <a:pt x="258" y="620"/>
                    </a:lnTo>
                    <a:lnTo>
                      <a:pt x="248" y="618"/>
                    </a:lnTo>
                    <a:lnTo>
                      <a:pt x="244" y="608"/>
                    </a:lnTo>
                    <a:lnTo>
                      <a:pt x="246" y="604"/>
                    </a:lnTo>
                    <a:lnTo>
                      <a:pt x="230" y="602"/>
                    </a:lnTo>
                    <a:lnTo>
                      <a:pt x="246" y="600"/>
                    </a:lnTo>
                    <a:lnTo>
                      <a:pt x="244" y="600"/>
                    </a:lnTo>
                    <a:lnTo>
                      <a:pt x="246" y="596"/>
                    </a:lnTo>
                    <a:lnTo>
                      <a:pt x="248" y="594"/>
                    </a:lnTo>
                    <a:lnTo>
                      <a:pt x="254" y="604"/>
                    </a:lnTo>
                    <a:lnTo>
                      <a:pt x="264" y="608"/>
                    </a:lnTo>
                    <a:lnTo>
                      <a:pt x="266" y="612"/>
                    </a:lnTo>
                    <a:lnTo>
                      <a:pt x="264" y="614"/>
                    </a:lnTo>
                    <a:lnTo>
                      <a:pt x="264" y="618"/>
                    </a:lnTo>
                    <a:lnTo>
                      <a:pt x="270" y="618"/>
                    </a:lnTo>
                    <a:lnTo>
                      <a:pt x="270" y="614"/>
                    </a:lnTo>
                    <a:lnTo>
                      <a:pt x="274" y="612"/>
                    </a:lnTo>
                    <a:lnTo>
                      <a:pt x="274" y="614"/>
                    </a:lnTo>
                    <a:lnTo>
                      <a:pt x="274" y="618"/>
                    </a:lnTo>
                    <a:lnTo>
                      <a:pt x="272" y="620"/>
                    </a:lnTo>
                    <a:lnTo>
                      <a:pt x="280" y="626"/>
                    </a:lnTo>
                    <a:lnTo>
                      <a:pt x="282" y="628"/>
                    </a:lnTo>
                    <a:lnTo>
                      <a:pt x="284" y="630"/>
                    </a:lnTo>
                    <a:lnTo>
                      <a:pt x="680" y="632"/>
                    </a:lnTo>
                    <a:lnTo>
                      <a:pt x="680" y="628"/>
                    </a:lnTo>
                    <a:lnTo>
                      <a:pt x="680" y="626"/>
                    </a:lnTo>
                    <a:lnTo>
                      <a:pt x="682" y="626"/>
                    </a:lnTo>
                    <a:lnTo>
                      <a:pt x="684" y="628"/>
                    </a:lnTo>
                    <a:lnTo>
                      <a:pt x="688" y="632"/>
                    </a:lnTo>
                    <a:lnTo>
                      <a:pt x="688" y="638"/>
                    </a:lnTo>
                    <a:lnTo>
                      <a:pt x="690" y="640"/>
                    </a:lnTo>
                    <a:lnTo>
                      <a:pt x="696" y="640"/>
                    </a:lnTo>
                    <a:lnTo>
                      <a:pt x="702" y="644"/>
                    </a:lnTo>
                    <a:lnTo>
                      <a:pt x="706" y="644"/>
                    </a:lnTo>
                    <a:lnTo>
                      <a:pt x="708" y="638"/>
                    </a:lnTo>
                    <a:lnTo>
                      <a:pt x="714" y="638"/>
                    </a:lnTo>
                    <a:lnTo>
                      <a:pt x="718" y="644"/>
                    </a:lnTo>
                    <a:lnTo>
                      <a:pt x="724" y="646"/>
                    </a:lnTo>
                    <a:lnTo>
                      <a:pt x="734" y="646"/>
                    </a:lnTo>
                    <a:lnTo>
                      <a:pt x="742" y="646"/>
                    </a:lnTo>
                    <a:lnTo>
                      <a:pt x="746" y="646"/>
                    </a:lnTo>
                    <a:lnTo>
                      <a:pt x="750" y="648"/>
                    </a:lnTo>
                    <a:lnTo>
                      <a:pt x="752" y="650"/>
                    </a:lnTo>
                    <a:lnTo>
                      <a:pt x="756" y="650"/>
                    </a:lnTo>
                    <a:lnTo>
                      <a:pt x="760" y="650"/>
                    </a:lnTo>
                    <a:lnTo>
                      <a:pt x="760" y="650"/>
                    </a:lnTo>
                    <a:lnTo>
                      <a:pt x="760" y="650"/>
                    </a:lnTo>
                    <a:close/>
                  </a:path>
                </a:pathLst>
              </a:custGeom>
              <a:solidFill>
                <a:srgbClr val="62B4C0"/>
              </a:solid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4" name="Freeform 1764"/>
              <p:cNvSpPr>
                <a:spLocks noEditPoints="1"/>
              </p:cNvSpPr>
              <p:nvPr/>
            </p:nvSpPr>
            <p:spPr bwMode="auto">
              <a:xfrm>
                <a:off x="6289675" y="1524000"/>
                <a:ext cx="1463675" cy="952500"/>
              </a:xfrm>
              <a:custGeom>
                <a:avLst/>
                <a:gdLst>
                  <a:gd name="T0" fmla="*/ 754 w 922"/>
                  <a:gd name="T1" fmla="*/ 352 h 600"/>
                  <a:gd name="T2" fmla="*/ 784 w 922"/>
                  <a:gd name="T3" fmla="*/ 544 h 600"/>
                  <a:gd name="T4" fmla="*/ 700 w 922"/>
                  <a:gd name="T5" fmla="*/ 446 h 600"/>
                  <a:gd name="T6" fmla="*/ 342 w 922"/>
                  <a:gd name="T7" fmla="*/ 406 h 600"/>
                  <a:gd name="T8" fmla="*/ 614 w 922"/>
                  <a:gd name="T9" fmla="*/ 378 h 600"/>
                  <a:gd name="T10" fmla="*/ 654 w 922"/>
                  <a:gd name="T11" fmla="*/ 328 h 600"/>
                  <a:gd name="T12" fmla="*/ 656 w 922"/>
                  <a:gd name="T13" fmla="*/ 216 h 600"/>
                  <a:gd name="T14" fmla="*/ 702 w 922"/>
                  <a:gd name="T15" fmla="*/ 28 h 600"/>
                  <a:gd name="T16" fmla="*/ 378 w 922"/>
                  <a:gd name="T17" fmla="*/ 400 h 600"/>
                  <a:gd name="T18" fmla="*/ 558 w 922"/>
                  <a:gd name="T19" fmla="*/ 402 h 600"/>
                  <a:gd name="T20" fmla="*/ 86 w 922"/>
                  <a:gd name="T21" fmla="*/ 336 h 600"/>
                  <a:gd name="T22" fmla="*/ 186 w 922"/>
                  <a:gd name="T23" fmla="*/ 378 h 600"/>
                  <a:gd name="T24" fmla="*/ 296 w 922"/>
                  <a:gd name="T25" fmla="*/ 420 h 600"/>
                  <a:gd name="T26" fmla="*/ 318 w 922"/>
                  <a:gd name="T27" fmla="*/ 380 h 600"/>
                  <a:gd name="T28" fmla="*/ 254 w 922"/>
                  <a:gd name="T29" fmla="*/ 328 h 600"/>
                  <a:gd name="T30" fmla="*/ 376 w 922"/>
                  <a:gd name="T31" fmla="*/ 282 h 600"/>
                  <a:gd name="T32" fmla="*/ 366 w 922"/>
                  <a:gd name="T33" fmla="*/ 356 h 600"/>
                  <a:gd name="T34" fmla="*/ 6 w 922"/>
                  <a:gd name="T35" fmla="*/ 310 h 600"/>
                  <a:gd name="T36" fmla="*/ 96 w 922"/>
                  <a:gd name="T37" fmla="*/ 274 h 600"/>
                  <a:gd name="T38" fmla="*/ 440 w 922"/>
                  <a:gd name="T39" fmla="*/ 264 h 600"/>
                  <a:gd name="T40" fmla="*/ 96 w 922"/>
                  <a:gd name="T41" fmla="*/ 216 h 600"/>
                  <a:gd name="T42" fmla="*/ 296 w 922"/>
                  <a:gd name="T43" fmla="*/ 206 h 600"/>
                  <a:gd name="T44" fmla="*/ 360 w 922"/>
                  <a:gd name="T45" fmla="*/ 200 h 600"/>
                  <a:gd name="T46" fmla="*/ 396 w 922"/>
                  <a:gd name="T47" fmla="*/ 252 h 600"/>
                  <a:gd name="T48" fmla="*/ 138 w 922"/>
                  <a:gd name="T49" fmla="*/ 192 h 600"/>
                  <a:gd name="T50" fmla="*/ 564 w 922"/>
                  <a:gd name="T51" fmla="*/ 264 h 600"/>
                  <a:gd name="T52" fmla="*/ 556 w 922"/>
                  <a:gd name="T53" fmla="*/ 230 h 600"/>
                  <a:gd name="T54" fmla="*/ 210 w 922"/>
                  <a:gd name="T55" fmla="*/ 192 h 600"/>
                  <a:gd name="T56" fmla="*/ 138 w 922"/>
                  <a:gd name="T57" fmla="*/ 252 h 600"/>
                  <a:gd name="T58" fmla="*/ 230 w 922"/>
                  <a:gd name="T59" fmla="*/ 252 h 600"/>
                  <a:gd name="T60" fmla="*/ 428 w 922"/>
                  <a:gd name="T61" fmla="*/ 178 h 600"/>
                  <a:gd name="T62" fmla="*/ 332 w 922"/>
                  <a:gd name="T63" fmla="*/ 164 h 600"/>
                  <a:gd name="T64" fmla="*/ 40 w 922"/>
                  <a:gd name="T65" fmla="*/ 228 h 600"/>
                  <a:gd name="T66" fmla="*/ 110 w 922"/>
                  <a:gd name="T67" fmla="*/ 162 h 600"/>
                  <a:gd name="T68" fmla="*/ 140 w 922"/>
                  <a:gd name="T69" fmla="*/ 154 h 600"/>
                  <a:gd name="T70" fmla="*/ 210 w 922"/>
                  <a:gd name="T71" fmla="*/ 138 h 600"/>
                  <a:gd name="T72" fmla="*/ 278 w 922"/>
                  <a:gd name="T73" fmla="*/ 142 h 600"/>
                  <a:gd name="T74" fmla="*/ 318 w 922"/>
                  <a:gd name="T75" fmla="*/ 136 h 600"/>
                  <a:gd name="T76" fmla="*/ 632 w 922"/>
                  <a:gd name="T77" fmla="*/ 110 h 600"/>
                  <a:gd name="T78" fmla="*/ 450 w 922"/>
                  <a:gd name="T79" fmla="*/ 60 h 600"/>
                  <a:gd name="T80" fmla="*/ 464 w 922"/>
                  <a:gd name="T81" fmla="*/ 134 h 600"/>
                  <a:gd name="T82" fmla="*/ 536 w 922"/>
                  <a:gd name="T83" fmla="*/ 154 h 600"/>
                  <a:gd name="T84" fmla="*/ 522 w 922"/>
                  <a:gd name="T85" fmla="*/ 212 h 600"/>
                  <a:gd name="T86" fmla="*/ 678 w 922"/>
                  <a:gd name="T87" fmla="*/ 196 h 600"/>
                  <a:gd name="T88" fmla="*/ 712 w 922"/>
                  <a:gd name="T89" fmla="*/ 128 h 600"/>
                  <a:gd name="T90" fmla="*/ 818 w 922"/>
                  <a:gd name="T91" fmla="*/ 82 h 600"/>
                  <a:gd name="T92" fmla="*/ 836 w 922"/>
                  <a:gd name="T93" fmla="*/ 8 h 600"/>
                  <a:gd name="T94" fmla="*/ 666 w 922"/>
                  <a:gd name="T95" fmla="*/ 24 h 600"/>
                  <a:gd name="T96" fmla="*/ 560 w 922"/>
                  <a:gd name="T97" fmla="*/ 52 h 600"/>
                  <a:gd name="T98" fmla="*/ 554 w 922"/>
                  <a:gd name="T99" fmla="*/ 78 h 600"/>
                  <a:gd name="T100" fmla="*/ 908 w 922"/>
                  <a:gd name="T101" fmla="*/ 488 h 600"/>
                  <a:gd name="T102" fmla="*/ 844 w 922"/>
                  <a:gd name="T103" fmla="*/ 460 h 600"/>
                  <a:gd name="T104" fmla="*/ 814 w 922"/>
                  <a:gd name="T105" fmla="*/ 380 h 600"/>
                  <a:gd name="T106" fmla="*/ 740 w 922"/>
                  <a:gd name="T107" fmla="*/ 346 h 600"/>
                  <a:gd name="T108" fmla="*/ 578 w 922"/>
                  <a:gd name="T109" fmla="*/ 300 h 600"/>
                  <a:gd name="T110" fmla="*/ 572 w 922"/>
                  <a:gd name="T111" fmla="*/ 292 h 600"/>
                  <a:gd name="T112" fmla="*/ 586 w 922"/>
                  <a:gd name="T113" fmla="*/ 390 h 600"/>
                  <a:gd name="T114" fmla="*/ 702 w 922"/>
                  <a:gd name="T115" fmla="*/ 392 h 600"/>
                  <a:gd name="T116" fmla="*/ 744 w 922"/>
                  <a:gd name="T117" fmla="*/ 492 h 600"/>
                  <a:gd name="T118" fmla="*/ 766 w 922"/>
                  <a:gd name="T119" fmla="*/ 578 h 600"/>
                  <a:gd name="T120" fmla="*/ 830 w 922"/>
                  <a:gd name="T121" fmla="*/ 556 h 600"/>
                  <a:gd name="T122" fmla="*/ 844 w 922"/>
                  <a:gd name="T123" fmla="*/ 498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22" h="600">
                    <a:moveTo>
                      <a:pt x="722" y="124"/>
                    </a:moveTo>
                    <a:lnTo>
                      <a:pt x="722" y="124"/>
                    </a:lnTo>
                    <a:lnTo>
                      <a:pt x="722" y="130"/>
                    </a:lnTo>
                    <a:lnTo>
                      <a:pt x="728" y="130"/>
                    </a:lnTo>
                    <a:lnTo>
                      <a:pt x="732" y="134"/>
                    </a:lnTo>
                    <a:lnTo>
                      <a:pt x="738" y="134"/>
                    </a:lnTo>
                    <a:lnTo>
                      <a:pt x="738" y="128"/>
                    </a:lnTo>
                    <a:lnTo>
                      <a:pt x="740" y="126"/>
                    </a:lnTo>
                    <a:lnTo>
                      <a:pt x="740" y="124"/>
                    </a:lnTo>
                    <a:lnTo>
                      <a:pt x="722" y="124"/>
                    </a:lnTo>
                    <a:lnTo>
                      <a:pt x="722" y="124"/>
                    </a:lnTo>
                    <a:lnTo>
                      <a:pt x="722" y="124"/>
                    </a:lnTo>
                    <a:close/>
                    <a:moveTo>
                      <a:pt x="868" y="54"/>
                    </a:moveTo>
                    <a:lnTo>
                      <a:pt x="868" y="54"/>
                    </a:lnTo>
                    <a:lnTo>
                      <a:pt x="872" y="52"/>
                    </a:lnTo>
                    <a:lnTo>
                      <a:pt x="868" y="54"/>
                    </a:lnTo>
                    <a:lnTo>
                      <a:pt x="872" y="54"/>
                    </a:lnTo>
                    <a:lnTo>
                      <a:pt x="862" y="62"/>
                    </a:lnTo>
                    <a:lnTo>
                      <a:pt x="854" y="62"/>
                    </a:lnTo>
                    <a:lnTo>
                      <a:pt x="848" y="60"/>
                    </a:lnTo>
                    <a:lnTo>
                      <a:pt x="866" y="56"/>
                    </a:lnTo>
                    <a:lnTo>
                      <a:pt x="866" y="54"/>
                    </a:lnTo>
                    <a:lnTo>
                      <a:pt x="868" y="54"/>
                    </a:lnTo>
                    <a:lnTo>
                      <a:pt x="868" y="54"/>
                    </a:lnTo>
                    <a:lnTo>
                      <a:pt x="868" y="54"/>
                    </a:lnTo>
                    <a:close/>
                    <a:moveTo>
                      <a:pt x="814" y="24"/>
                    </a:moveTo>
                    <a:lnTo>
                      <a:pt x="814" y="24"/>
                    </a:lnTo>
                    <a:lnTo>
                      <a:pt x="818" y="24"/>
                    </a:lnTo>
                    <a:lnTo>
                      <a:pt x="818" y="26"/>
                    </a:lnTo>
                    <a:lnTo>
                      <a:pt x="814" y="28"/>
                    </a:lnTo>
                    <a:lnTo>
                      <a:pt x="808" y="28"/>
                    </a:lnTo>
                    <a:lnTo>
                      <a:pt x="814" y="24"/>
                    </a:lnTo>
                    <a:lnTo>
                      <a:pt x="814" y="24"/>
                    </a:lnTo>
                    <a:lnTo>
                      <a:pt x="814" y="24"/>
                    </a:lnTo>
                    <a:close/>
                    <a:moveTo>
                      <a:pt x="754" y="352"/>
                    </a:moveTo>
                    <a:lnTo>
                      <a:pt x="756" y="354"/>
                    </a:lnTo>
                    <a:lnTo>
                      <a:pt x="756" y="352"/>
                    </a:lnTo>
                    <a:lnTo>
                      <a:pt x="754" y="352"/>
                    </a:lnTo>
                    <a:lnTo>
                      <a:pt x="754" y="352"/>
                    </a:lnTo>
                    <a:lnTo>
                      <a:pt x="754" y="352"/>
                    </a:lnTo>
                    <a:close/>
                    <a:moveTo>
                      <a:pt x="660" y="334"/>
                    </a:moveTo>
                    <a:lnTo>
                      <a:pt x="660" y="334"/>
                    </a:lnTo>
                    <a:lnTo>
                      <a:pt x="660" y="338"/>
                    </a:lnTo>
                    <a:lnTo>
                      <a:pt x="660" y="344"/>
                    </a:lnTo>
                    <a:lnTo>
                      <a:pt x="658" y="344"/>
                    </a:lnTo>
                    <a:lnTo>
                      <a:pt x="658" y="338"/>
                    </a:lnTo>
                    <a:lnTo>
                      <a:pt x="658" y="336"/>
                    </a:lnTo>
                    <a:lnTo>
                      <a:pt x="660" y="334"/>
                    </a:lnTo>
                    <a:lnTo>
                      <a:pt x="660" y="334"/>
                    </a:lnTo>
                    <a:lnTo>
                      <a:pt x="660" y="334"/>
                    </a:lnTo>
                    <a:close/>
                    <a:moveTo>
                      <a:pt x="776" y="596"/>
                    </a:moveTo>
                    <a:lnTo>
                      <a:pt x="778" y="598"/>
                    </a:lnTo>
                    <a:lnTo>
                      <a:pt x="782" y="600"/>
                    </a:lnTo>
                    <a:lnTo>
                      <a:pt x="782" y="598"/>
                    </a:lnTo>
                    <a:lnTo>
                      <a:pt x="776" y="596"/>
                    </a:lnTo>
                    <a:lnTo>
                      <a:pt x="776" y="596"/>
                    </a:lnTo>
                    <a:lnTo>
                      <a:pt x="776" y="596"/>
                    </a:lnTo>
                    <a:close/>
                    <a:moveTo>
                      <a:pt x="882" y="574"/>
                    </a:moveTo>
                    <a:lnTo>
                      <a:pt x="882" y="574"/>
                    </a:lnTo>
                    <a:lnTo>
                      <a:pt x="872" y="578"/>
                    </a:lnTo>
                    <a:lnTo>
                      <a:pt x="872" y="582"/>
                    </a:lnTo>
                    <a:lnTo>
                      <a:pt x="880" y="584"/>
                    </a:lnTo>
                    <a:lnTo>
                      <a:pt x="884" y="580"/>
                    </a:lnTo>
                    <a:lnTo>
                      <a:pt x="884" y="574"/>
                    </a:lnTo>
                    <a:lnTo>
                      <a:pt x="882" y="574"/>
                    </a:lnTo>
                    <a:lnTo>
                      <a:pt x="882" y="574"/>
                    </a:lnTo>
                    <a:lnTo>
                      <a:pt x="882" y="574"/>
                    </a:lnTo>
                    <a:close/>
                    <a:moveTo>
                      <a:pt x="772" y="524"/>
                    </a:moveTo>
                    <a:lnTo>
                      <a:pt x="772" y="524"/>
                    </a:lnTo>
                    <a:lnTo>
                      <a:pt x="778" y="524"/>
                    </a:lnTo>
                    <a:lnTo>
                      <a:pt x="784" y="526"/>
                    </a:lnTo>
                    <a:lnTo>
                      <a:pt x="786" y="530"/>
                    </a:lnTo>
                    <a:lnTo>
                      <a:pt x="790" y="536"/>
                    </a:lnTo>
                    <a:lnTo>
                      <a:pt x="790" y="544"/>
                    </a:lnTo>
                    <a:lnTo>
                      <a:pt x="786" y="544"/>
                    </a:lnTo>
                    <a:lnTo>
                      <a:pt x="784" y="544"/>
                    </a:lnTo>
                    <a:lnTo>
                      <a:pt x="768" y="544"/>
                    </a:lnTo>
                    <a:lnTo>
                      <a:pt x="772" y="538"/>
                    </a:lnTo>
                    <a:lnTo>
                      <a:pt x="774" y="536"/>
                    </a:lnTo>
                    <a:lnTo>
                      <a:pt x="772" y="528"/>
                    </a:lnTo>
                    <a:lnTo>
                      <a:pt x="768" y="524"/>
                    </a:lnTo>
                    <a:lnTo>
                      <a:pt x="772" y="524"/>
                    </a:lnTo>
                    <a:lnTo>
                      <a:pt x="772" y="524"/>
                    </a:lnTo>
                    <a:lnTo>
                      <a:pt x="772" y="524"/>
                    </a:lnTo>
                    <a:close/>
                    <a:moveTo>
                      <a:pt x="782" y="470"/>
                    </a:moveTo>
                    <a:lnTo>
                      <a:pt x="782" y="470"/>
                    </a:lnTo>
                    <a:lnTo>
                      <a:pt x="786" y="478"/>
                    </a:lnTo>
                    <a:lnTo>
                      <a:pt x="792" y="478"/>
                    </a:lnTo>
                    <a:lnTo>
                      <a:pt x="800" y="478"/>
                    </a:lnTo>
                    <a:lnTo>
                      <a:pt x="804" y="482"/>
                    </a:lnTo>
                    <a:lnTo>
                      <a:pt x="812" y="488"/>
                    </a:lnTo>
                    <a:lnTo>
                      <a:pt x="812" y="492"/>
                    </a:lnTo>
                    <a:lnTo>
                      <a:pt x="808" y="492"/>
                    </a:lnTo>
                    <a:lnTo>
                      <a:pt x="802" y="492"/>
                    </a:lnTo>
                    <a:lnTo>
                      <a:pt x="802" y="496"/>
                    </a:lnTo>
                    <a:lnTo>
                      <a:pt x="792" y="496"/>
                    </a:lnTo>
                    <a:lnTo>
                      <a:pt x="784" y="502"/>
                    </a:lnTo>
                    <a:lnTo>
                      <a:pt x="778" y="490"/>
                    </a:lnTo>
                    <a:lnTo>
                      <a:pt x="776" y="484"/>
                    </a:lnTo>
                    <a:lnTo>
                      <a:pt x="776" y="478"/>
                    </a:lnTo>
                    <a:lnTo>
                      <a:pt x="782" y="470"/>
                    </a:lnTo>
                    <a:lnTo>
                      <a:pt x="782" y="470"/>
                    </a:lnTo>
                    <a:lnTo>
                      <a:pt x="782" y="470"/>
                    </a:lnTo>
                    <a:close/>
                    <a:moveTo>
                      <a:pt x="730" y="446"/>
                    </a:moveTo>
                    <a:lnTo>
                      <a:pt x="730" y="454"/>
                    </a:lnTo>
                    <a:lnTo>
                      <a:pt x="736" y="452"/>
                    </a:lnTo>
                    <a:lnTo>
                      <a:pt x="738" y="448"/>
                    </a:lnTo>
                    <a:lnTo>
                      <a:pt x="736" y="448"/>
                    </a:lnTo>
                    <a:lnTo>
                      <a:pt x="730" y="446"/>
                    </a:lnTo>
                    <a:lnTo>
                      <a:pt x="730" y="446"/>
                    </a:lnTo>
                    <a:lnTo>
                      <a:pt x="730" y="446"/>
                    </a:lnTo>
                    <a:close/>
                    <a:moveTo>
                      <a:pt x="710" y="438"/>
                    </a:moveTo>
                    <a:lnTo>
                      <a:pt x="710" y="438"/>
                    </a:lnTo>
                    <a:lnTo>
                      <a:pt x="700" y="446"/>
                    </a:lnTo>
                    <a:lnTo>
                      <a:pt x="702" y="462"/>
                    </a:lnTo>
                    <a:lnTo>
                      <a:pt x="714" y="460"/>
                    </a:lnTo>
                    <a:lnTo>
                      <a:pt x="718" y="454"/>
                    </a:lnTo>
                    <a:lnTo>
                      <a:pt x="718" y="446"/>
                    </a:lnTo>
                    <a:lnTo>
                      <a:pt x="710" y="438"/>
                    </a:lnTo>
                    <a:lnTo>
                      <a:pt x="710" y="438"/>
                    </a:lnTo>
                    <a:lnTo>
                      <a:pt x="710" y="438"/>
                    </a:lnTo>
                    <a:close/>
                    <a:moveTo>
                      <a:pt x="736" y="434"/>
                    </a:moveTo>
                    <a:lnTo>
                      <a:pt x="732" y="438"/>
                    </a:lnTo>
                    <a:lnTo>
                      <a:pt x="736" y="438"/>
                    </a:lnTo>
                    <a:lnTo>
                      <a:pt x="732" y="442"/>
                    </a:lnTo>
                    <a:lnTo>
                      <a:pt x="736" y="442"/>
                    </a:lnTo>
                    <a:lnTo>
                      <a:pt x="738" y="442"/>
                    </a:lnTo>
                    <a:lnTo>
                      <a:pt x="738" y="436"/>
                    </a:lnTo>
                    <a:lnTo>
                      <a:pt x="738" y="434"/>
                    </a:lnTo>
                    <a:lnTo>
                      <a:pt x="736" y="434"/>
                    </a:lnTo>
                    <a:lnTo>
                      <a:pt x="736" y="434"/>
                    </a:lnTo>
                    <a:lnTo>
                      <a:pt x="736" y="434"/>
                    </a:lnTo>
                    <a:close/>
                    <a:moveTo>
                      <a:pt x="664" y="410"/>
                    </a:moveTo>
                    <a:lnTo>
                      <a:pt x="666" y="416"/>
                    </a:lnTo>
                    <a:lnTo>
                      <a:pt x="668" y="416"/>
                    </a:lnTo>
                    <a:lnTo>
                      <a:pt x="668" y="412"/>
                    </a:lnTo>
                    <a:lnTo>
                      <a:pt x="664" y="410"/>
                    </a:lnTo>
                    <a:lnTo>
                      <a:pt x="664" y="410"/>
                    </a:lnTo>
                    <a:lnTo>
                      <a:pt x="664" y="410"/>
                    </a:lnTo>
                    <a:close/>
                    <a:moveTo>
                      <a:pt x="702" y="408"/>
                    </a:moveTo>
                    <a:lnTo>
                      <a:pt x="702" y="408"/>
                    </a:lnTo>
                    <a:lnTo>
                      <a:pt x="702" y="410"/>
                    </a:lnTo>
                    <a:lnTo>
                      <a:pt x="708" y="412"/>
                    </a:lnTo>
                    <a:lnTo>
                      <a:pt x="708" y="410"/>
                    </a:lnTo>
                    <a:lnTo>
                      <a:pt x="708" y="408"/>
                    </a:lnTo>
                    <a:lnTo>
                      <a:pt x="702" y="408"/>
                    </a:lnTo>
                    <a:lnTo>
                      <a:pt x="702" y="408"/>
                    </a:lnTo>
                    <a:lnTo>
                      <a:pt x="702" y="408"/>
                    </a:lnTo>
                    <a:close/>
                    <a:moveTo>
                      <a:pt x="342" y="406"/>
                    </a:moveTo>
                    <a:lnTo>
                      <a:pt x="342" y="406"/>
                    </a:lnTo>
                    <a:lnTo>
                      <a:pt x="346" y="410"/>
                    </a:lnTo>
                    <a:lnTo>
                      <a:pt x="342" y="406"/>
                    </a:lnTo>
                    <a:lnTo>
                      <a:pt x="342" y="406"/>
                    </a:lnTo>
                    <a:lnTo>
                      <a:pt x="342" y="406"/>
                    </a:lnTo>
                    <a:close/>
                    <a:moveTo>
                      <a:pt x="672" y="402"/>
                    </a:moveTo>
                    <a:lnTo>
                      <a:pt x="672" y="408"/>
                    </a:lnTo>
                    <a:lnTo>
                      <a:pt x="676" y="408"/>
                    </a:lnTo>
                    <a:lnTo>
                      <a:pt x="674" y="408"/>
                    </a:lnTo>
                    <a:lnTo>
                      <a:pt x="674" y="406"/>
                    </a:lnTo>
                    <a:lnTo>
                      <a:pt x="672" y="402"/>
                    </a:lnTo>
                    <a:lnTo>
                      <a:pt x="672" y="402"/>
                    </a:lnTo>
                    <a:lnTo>
                      <a:pt x="672" y="402"/>
                    </a:lnTo>
                    <a:close/>
                    <a:moveTo>
                      <a:pt x="660" y="398"/>
                    </a:moveTo>
                    <a:lnTo>
                      <a:pt x="656" y="402"/>
                    </a:lnTo>
                    <a:lnTo>
                      <a:pt x="646" y="402"/>
                    </a:lnTo>
                    <a:lnTo>
                      <a:pt x="646" y="406"/>
                    </a:lnTo>
                    <a:lnTo>
                      <a:pt x="650" y="408"/>
                    </a:lnTo>
                    <a:lnTo>
                      <a:pt x="660" y="408"/>
                    </a:lnTo>
                    <a:lnTo>
                      <a:pt x="666" y="400"/>
                    </a:lnTo>
                    <a:lnTo>
                      <a:pt x="666" y="398"/>
                    </a:lnTo>
                    <a:lnTo>
                      <a:pt x="660" y="398"/>
                    </a:lnTo>
                    <a:lnTo>
                      <a:pt x="660" y="398"/>
                    </a:lnTo>
                    <a:lnTo>
                      <a:pt x="660" y="398"/>
                    </a:lnTo>
                    <a:close/>
                    <a:moveTo>
                      <a:pt x="802" y="396"/>
                    </a:moveTo>
                    <a:lnTo>
                      <a:pt x="802" y="396"/>
                    </a:lnTo>
                    <a:lnTo>
                      <a:pt x="808" y="398"/>
                    </a:lnTo>
                    <a:lnTo>
                      <a:pt x="808" y="400"/>
                    </a:lnTo>
                    <a:lnTo>
                      <a:pt x="802" y="400"/>
                    </a:lnTo>
                    <a:lnTo>
                      <a:pt x="800" y="398"/>
                    </a:lnTo>
                    <a:lnTo>
                      <a:pt x="796" y="396"/>
                    </a:lnTo>
                    <a:lnTo>
                      <a:pt x="802" y="396"/>
                    </a:lnTo>
                    <a:lnTo>
                      <a:pt x="802" y="396"/>
                    </a:lnTo>
                    <a:lnTo>
                      <a:pt x="802" y="396"/>
                    </a:lnTo>
                    <a:close/>
                    <a:moveTo>
                      <a:pt x="796" y="388"/>
                    </a:moveTo>
                    <a:lnTo>
                      <a:pt x="796" y="390"/>
                    </a:lnTo>
                    <a:lnTo>
                      <a:pt x="792" y="390"/>
                    </a:lnTo>
                    <a:lnTo>
                      <a:pt x="796" y="388"/>
                    </a:lnTo>
                    <a:lnTo>
                      <a:pt x="796" y="388"/>
                    </a:lnTo>
                    <a:lnTo>
                      <a:pt x="796" y="388"/>
                    </a:lnTo>
                    <a:close/>
                    <a:moveTo>
                      <a:pt x="614" y="378"/>
                    </a:moveTo>
                    <a:lnTo>
                      <a:pt x="614" y="378"/>
                    </a:lnTo>
                    <a:lnTo>
                      <a:pt x="620" y="380"/>
                    </a:lnTo>
                    <a:lnTo>
                      <a:pt x="618" y="382"/>
                    </a:lnTo>
                    <a:lnTo>
                      <a:pt x="614" y="382"/>
                    </a:lnTo>
                    <a:lnTo>
                      <a:pt x="612" y="380"/>
                    </a:lnTo>
                    <a:lnTo>
                      <a:pt x="612" y="378"/>
                    </a:lnTo>
                    <a:lnTo>
                      <a:pt x="614" y="378"/>
                    </a:lnTo>
                    <a:lnTo>
                      <a:pt x="614" y="378"/>
                    </a:lnTo>
                    <a:lnTo>
                      <a:pt x="614" y="378"/>
                    </a:lnTo>
                    <a:close/>
                    <a:moveTo>
                      <a:pt x="784" y="370"/>
                    </a:moveTo>
                    <a:lnTo>
                      <a:pt x="784" y="370"/>
                    </a:lnTo>
                    <a:lnTo>
                      <a:pt x="786" y="382"/>
                    </a:lnTo>
                    <a:lnTo>
                      <a:pt x="784" y="382"/>
                    </a:lnTo>
                    <a:lnTo>
                      <a:pt x="782" y="374"/>
                    </a:lnTo>
                    <a:lnTo>
                      <a:pt x="784" y="370"/>
                    </a:lnTo>
                    <a:lnTo>
                      <a:pt x="784" y="370"/>
                    </a:lnTo>
                    <a:lnTo>
                      <a:pt x="784" y="370"/>
                    </a:lnTo>
                    <a:close/>
                    <a:moveTo>
                      <a:pt x="628" y="292"/>
                    </a:moveTo>
                    <a:lnTo>
                      <a:pt x="628" y="292"/>
                    </a:lnTo>
                    <a:lnTo>
                      <a:pt x="628" y="296"/>
                    </a:lnTo>
                    <a:lnTo>
                      <a:pt x="630" y="298"/>
                    </a:lnTo>
                    <a:lnTo>
                      <a:pt x="630" y="300"/>
                    </a:lnTo>
                    <a:lnTo>
                      <a:pt x="628" y="310"/>
                    </a:lnTo>
                    <a:lnTo>
                      <a:pt x="642" y="316"/>
                    </a:lnTo>
                    <a:lnTo>
                      <a:pt x="650" y="318"/>
                    </a:lnTo>
                    <a:lnTo>
                      <a:pt x="660" y="316"/>
                    </a:lnTo>
                    <a:lnTo>
                      <a:pt x="664" y="316"/>
                    </a:lnTo>
                    <a:lnTo>
                      <a:pt x="666" y="316"/>
                    </a:lnTo>
                    <a:lnTo>
                      <a:pt x="666" y="320"/>
                    </a:lnTo>
                    <a:lnTo>
                      <a:pt x="684" y="330"/>
                    </a:lnTo>
                    <a:lnTo>
                      <a:pt x="664" y="326"/>
                    </a:lnTo>
                    <a:lnTo>
                      <a:pt x="664" y="330"/>
                    </a:lnTo>
                    <a:lnTo>
                      <a:pt x="664" y="334"/>
                    </a:lnTo>
                    <a:lnTo>
                      <a:pt x="660" y="334"/>
                    </a:lnTo>
                    <a:lnTo>
                      <a:pt x="660" y="330"/>
                    </a:lnTo>
                    <a:lnTo>
                      <a:pt x="660" y="326"/>
                    </a:lnTo>
                    <a:lnTo>
                      <a:pt x="650" y="328"/>
                    </a:lnTo>
                    <a:lnTo>
                      <a:pt x="654" y="328"/>
                    </a:lnTo>
                    <a:lnTo>
                      <a:pt x="650" y="330"/>
                    </a:lnTo>
                    <a:lnTo>
                      <a:pt x="646" y="330"/>
                    </a:lnTo>
                    <a:lnTo>
                      <a:pt x="648" y="328"/>
                    </a:lnTo>
                    <a:lnTo>
                      <a:pt x="646" y="324"/>
                    </a:lnTo>
                    <a:lnTo>
                      <a:pt x="642" y="324"/>
                    </a:lnTo>
                    <a:lnTo>
                      <a:pt x="640" y="324"/>
                    </a:lnTo>
                    <a:lnTo>
                      <a:pt x="636" y="330"/>
                    </a:lnTo>
                    <a:lnTo>
                      <a:pt x="636" y="334"/>
                    </a:lnTo>
                    <a:lnTo>
                      <a:pt x="640" y="334"/>
                    </a:lnTo>
                    <a:lnTo>
                      <a:pt x="638" y="336"/>
                    </a:lnTo>
                    <a:lnTo>
                      <a:pt x="638" y="338"/>
                    </a:lnTo>
                    <a:lnTo>
                      <a:pt x="628" y="338"/>
                    </a:lnTo>
                    <a:lnTo>
                      <a:pt x="626" y="338"/>
                    </a:lnTo>
                    <a:lnTo>
                      <a:pt x="626" y="336"/>
                    </a:lnTo>
                    <a:lnTo>
                      <a:pt x="628" y="336"/>
                    </a:lnTo>
                    <a:lnTo>
                      <a:pt x="628" y="328"/>
                    </a:lnTo>
                    <a:lnTo>
                      <a:pt x="630" y="328"/>
                    </a:lnTo>
                    <a:lnTo>
                      <a:pt x="630" y="326"/>
                    </a:lnTo>
                    <a:lnTo>
                      <a:pt x="628" y="326"/>
                    </a:lnTo>
                    <a:lnTo>
                      <a:pt x="628" y="324"/>
                    </a:lnTo>
                    <a:lnTo>
                      <a:pt x="628" y="316"/>
                    </a:lnTo>
                    <a:lnTo>
                      <a:pt x="626" y="312"/>
                    </a:lnTo>
                    <a:lnTo>
                      <a:pt x="622" y="310"/>
                    </a:lnTo>
                    <a:lnTo>
                      <a:pt x="622" y="308"/>
                    </a:lnTo>
                    <a:lnTo>
                      <a:pt x="622" y="302"/>
                    </a:lnTo>
                    <a:lnTo>
                      <a:pt x="626" y="302"/>
                    </a:lnTo>
                    <a:lnTo>
                      <a:pt x="626" y="298"/>
                    </a:lnTo>
                    <a:lnTo>
                      <a:pt x="628" y="292"/>
                    </a:lnTo>
                    <a:lnTo>
                      <a:pt x="628" y="292"/>
                    </a:lnTo>
                    <a:lnTo>
                      <a:pt x="628" y="292"/>
                    </a:lnTo>
                    <a:close/>
                    <a:moveTo>
                      <a:pt x="646" y="252"/>
                    </a:moveTo>
                    <a:lnTo>
                      <a:pt x="648" y="256"/>
                    </a:lnTo>
                    <a:lnTo>
                      <a:pt x="650" y="256"/>
                    </a:lnTo>
                    <a:lnTo>
                      <a:pt x="654" y="254"/>
                    </a:lnTo>
                    <a:lnTo>
                      <a:pt x="646" y="252"/>
                    </a:lnTo>
                    <a:lnTo>
                      <a:pt x="646" y="252"/>
                    </a:lnTo>
                    <a:lnTo>
                      <a:pt x="646" y="252"/>
                    </a:lnTo>
                    <a:close/>
                    <a:moveTo>
                      <a:pt x="656" y="216"/>
                    </a:moveTo>
                    <a:lnTo>
                      <a:pt x="656" y="216"/>
                    </a:lnTo>
                    <a:lnTo>
                      <a:pt x="650" y="218"/>
                    </a:lnTo>
                    <a:lnTo>
                      <a:pt x="648" y="220"/>
                    </a:lnTo>
                    <a:lnTo>
                      <a:pt x="650" y="224"/>
                    </a:lnTo>
                    <a:lnTo>
                      <a:pt x="656" y="228"/>
                    </a:lnTo>
                    <a:lnTo>
                      <a:pt x="658" y="220"/>
                    </a:lnTo>
                    <a:lnTo>
                      <a:pt x="658" y="216"/>
                    </a:lnTo>
                    <a:lnTo>
                      <a:pt x="656" y="216"/>
                    </a:lnTo>
                    <a:lnTo>
                      <a:pt x="656" y="216"/>
                    </a:lnTo>
                    <a:lnTo>
                      <a:pt x="656" y="216"/>
                    </a:lnTo>
                    <a:close/>
                    <a:moveTo>
                      <a:pt x="626" y="178"/>
                    </a:moveTo>
                    <a:lnTo>
                      <a:pt x="626" y="178"/>
                    </a:lnTo>
                    <a:lnTo>
                      <a:pt x="636" y="180"/>
                    </a:lnTo>
                    <a:lnTo>
                      <a:pt x="630" y="180"/>
                    </a:lnTo>
                    <a:lnTo>
                      <a:pt x="626" y="178"/>
                    </a:lnTo>
                    <a:lnTo>
                      <a:pt x="622" y="178"/>
                    </a:lnTo>
                    <a:lnTo>
                      <a:pt x="626" y="178"/>
                    </a:lnTo>
                    <a:lnTo>
                      <a:pt x="626" y="178"/>
                    </a:lnTo>
                    <a:lnTo>
                      <a:pt x="626" y="178"/>
                    </a:lnTo>
                    <a:close/>
                    <a:moveTo>
                      <a:pt x="660" y="36"/>
                    </a:moveTo>
                    <a:lnTo>
                      <a:pt x="660" y="36"/>
                    </a:lnTo>
                    <a:lnTo>
                      <a:pt x="664" y="36"/>
                    </a:lnTo>
                    <a:lnTo>
                      <a:pt x="664" y="38"/>
                    </a:lnTo>
                    <a:lnTo>
                      <a:pt x="660" y="42"/>
                    </a:lnTo>
                    <a:lnTo>
                      <a:pt x="658" y="38"/>
                    </a:lnTo>
                    <a:lnTo>
                      <a:pt x="656" y="38"/>
                    </a:lnTo>
                    <a:lnTo>
                      <a:pt x="660" y="36"/>
                    </a:lnTo>
                    <a:lnTo>
                      <a:pt x="660" y="36"/>
                    </a:lnTo>
                    <a:lnTo>
                      <a:pt x="660" y="36"/>
                    </a:lnTo>
                    <a:close/>
                    <a:moveTo>
                      <a:pt x="702" y="28"/>
                    </a:moveTo>
                    <a:lnTo>
                      <a:pt x="702" y="28"/>
                    </a:lnTo>
                    <a:lnTo>
                      <a:pt x="704" y="28"/>
                    </a:lnTo>
                    <a:lnTo>
                      <a:pt x="704" y="30"/>
                    </a:lnTo>
                    <a:lnTo>
                      <a:pt x="702" y="34"/>
                    </a:lnTo>
                    <a:lnTo>
                      <a:pt x="700" y="36"/>
                    </a:lnTo>
                    <a:lnTo>
                      <a:pt x="700" y="30"/>
                    </a:lnTo>
                    <a:lnTo>
                      <a:pt x="700" y="28"/>
                    </a:lnTo>
                    <a:lnTo>
                      <a:pt x="702" y="28"/>
                    </a:lnTo>
                    <a:lnTo>
                      <a:pt x="702" y="28"/>
                    </a:lnTo>
                    <a:lnTo>
                      <a:pt x="702" y="28"/>
                    </a:lnTo>
                    <a:close/>
                    <a:moveTo>
                      <a:pt x="282" y="428"/>
                    </a:moveTo>
                    <a:lnTo>
                      <a:pt x="282" y="428"/>
                    </a:lnTo>
                    <a:lnTo>
                      <a:pt x="278" y="428"/>
                    </a:lnTo>
                    <a:lnTo>
                      <a:pt x="284" y="430"/>
                    </a:lnTo>
                    <a:lnTo>
                      <a:pt x="292" y="434"/>
                    </a:lnTo>
                    <a:lnTo>
                      <a:pt x="288" y="430"/>
                    </a:lnTo>
                    <a:lnTo>
                      <a:pt x="286" y="428"/>
                    </a:lnTo>
                    <a:lnTo>
                      <a:pt x="282" y="428"/>
                    </a:lnTo>
                    <a:lnTo>
                      <a:pt x="282" y="428"/>
                    </a:lnTo>
                    <a:lnTo>
                      <a:pt x="282" y="428"/>
                    </a:lnTo>
                    <a:close/>
                    <a:moveTo>
                      <a:pt x="330" y="420"/>
                    </a:moveTo>
                    <a:lnTo>
                      <a:pt x="330" y="420"/>
                    </a:lnTo>
                    <a:lnTo>
                      <a:pt x="328" y="424"/>
                    </a:lnTo>
                    <a:lnTo>
                      <a:pt x="328" y="426"/>
                    </a:lnTo>
                    <a:lnTo>
                      <a:pt x="328" y="428"/>
                    </a:lnTo>
                    <a:lnTo>
                      <a:pt x="330" y="428"/>
                    </a:lnTo>
                    <a:lnTo>
                      <a:pt x="336" y="424"/>
                    </a:lnTo>
                    <a:lnTo>
                      <a:pt x="332" y="420"/>
                    </a:lnTo>
                    <a:lnTo>
                      <a:pt x="330" y="420"/>
                    </a:lnTo>
                    <a:lnTo>
                      <a:pt x="330" y="420"/>
                    </a:lnTo>
                    <a:lnTo>
                      <a:pt x="330" y="420"/>
                    </a:lnTo>
                    <a:close/>
                    <a:moveTo>
                      <a:pt x="350" y="416"/>
                    </a:moveTo>
                    <a:lnTo>
                      <a:pt x="350" y="416"/>
                    </a:lnTo>
                    <a:lnTo>
                      <a:pt x="348" y="418"/>
                    </a:lnTo>
                    <a:lnTo>
                      <a:pt x="346" y="420"/>
                    </a:lnTo>
                    <a:lnTo>
                      <a:pt x="348" y="420"/>
                    </a:lnTo>
                    <a:lnTo>
                      <a:pt x="350" y="420"/>
                    </a:lnTo>
                    <a:lnTo>
                      <a:pt x="354" y="420"/>
                    </a:lnTo>
                    <a:lnTo>
                      <a:pt x="356" y="418"/>
                    </a:lnTo>
                    <a:lnTo>
                      <a:pt x="356" y="416"/>
                    </a:lnTo>
                    <a:lnTo>
                      <a:pt x="350" y="416"/>
                    </a:lnTo>
                    <a:lnTo>
                      <a:pt x="350" y="416"/>
                    </a:lnTo>
                    <a:lnTo>
                      <a:pt x="350" y="416"/>
                    </a:lnTo>
                    <a:close/>
                    <a:moveTo>
                      <a:pt x="384" y="396"/>
                    </a:moveTo>
                    <a:lnTo>
                      <a:pt x="384" y="398"/>
                    </a:lnTo>
                    <a:lnTo>
                      <a:pt x="378" y="400"/>
                    </a:lnTo>
                    <a:lnTo>
                      <a:pt x="376" y="406"/>
                    </a:lnTo>
                    <a:lnTo>
                      <a:pt x="376" y="412"/>
                    </a:lnTo>
                    <a:lnTo>
                      <a:pt x="372" y="412"/>
                    </a:lnTo>
                    <a:lnTo>
                      <a:pt x="366" y="416"/>
                    </a:lnTo>
                    <a:lnTo>
                      <a:pt x="366" y="418"/>
                    </a:lnTo>
                    <a:lnTo>
                      <a:pt x="366" y="420"/>
                    </a:lnTo>
                    <a:lnTo>
                      <a:pt x="372" y="424"/>
                    </a:lnTo>
                    <a:lnTo>
                      <a:pt x="374" y="424"/>
                    </a:lnTo>
                    <a:lnTo>
                      <a:pt x="376" y="424"/>
                    </a:lnTo>
                    <a:lnTo>
                      <a:pt x="378" y="424"/>
                    </a:lnTo>
                    <a:lnTo>
                      <a:pt x="382" y="420"/>
                    </a:lnTo>
                    <a:lnTo>
                      <a:pt x="382" y="424"/>
                    </a:lnTo>
                    <a:lnTo>
                      <a:pt x="382" y="428"/>
                    </a:lnTo>
                    <a:lnTo>
                      <a:pt x="390" y="434"/>
                    </a:lnTo>
                    <a:lnTo>
                      <a:pt x="396" y="436"/>
                    </a:lnTo>
                    <a:lnTo>
                      <a:pt x="396" y="434"/>
                    </a:lnTo>
                    <a:lnTo>
                      <a:pt x="400" y="430"/>
                    </a:lnTo>
                    <a:lnTo>
                      <a:pt x="400" y="428"/>
                    </a:lnTo>
                    <a:lnTo>
                      <a:pt x="402" y="428"/>
                    </a:lnTo>
                    <a:lnTo>
                      <a:pt x="404" y="430"/>
                    </a:lnTo>
                    <a:lnTo>
                      <a:pt x="422" y="426"/>
                    </a:lnTo>
                    <a:lnTo>
                      <a:pt x="420" y="424"/>
                    </a:lnTo>
                    <a:lnTo>
                      <a:pt x="418" y="424"/>
                    </a:lnTo>
                    <a:lnTo>
                      <a:pt x="418" y="416"/>
                    </a:lnTo>
                    <a:lnTo>
                      <a:pt x="418" y="408"/>
                    </a:lnTo>
                    <a:lnTo>
                      <a:pt x="412" y="406"/>
                    </a:lnTo>
                    <a:lnTo>
                      <a:pt x="402" y="400"/>
                    </a:lnTo>
                    <a:lnTo>
                      <a:pt x="392" y="396"/>
                    </a:lnTo>
                    <a:lnTo>
                      <a:pt x="384" y="396"/>
                    </a:lnTo>
                    <a:lnTo>
                      <a:pt x="384" y="396"/>
                    </a:lnTo>
                    <a:lnTo>
                      <a:pt x="384" y="396"/>
                    </a:lnTo>
                    <a:close/>
                    <a:moveTo>
                      <a:pt x="546" y="388"/>
                    </a:moveTo>
                    <a:lnTo>
                      <a:pt x="546" y="388"/>
                    </a:lnTo>
                    <a:lnTo>
                      <a:pt x="548" y="398"/>
                    </a:lnTo>
                    <a:lnTo>
                      <a:pt x="550" y="400"/>
                    </a:lnTo>
                    <a:lnTo>
                      <a:pt x="554" y="400"/>
                    </a:lnTo>
                    <a:lnTo>
                      <a:pt x="556" y="400"/>
                    </a:lnTo>
                    <a:lnTo>
                      <a:pt x="558" y="402"/>
                    </a:lnTo>
                    <a:lnTo>
                      <a:pt x="558" y="400"/>
                    </a:lnTo>
                    <a:lnTo>
                      <a:pt x="550" y="396"/>
                    </a:lnTo>
                    <a:lnTo>
                      <a:pt x="546" y="388"/>
                    </a:lnTo>
                    <a:lnTo>
                      <a:pt x="546" y="388"/>
                    </a:lnTo>
                    <a:lnTo>
                      <a:pt x="546" y="388"/>
                    </a:lnTo>
                    <a:close/>
                    <a:moveTo>
                      <a:pt x="348" y="370"/>
                    </a:moveTo>
                    <a:lnTo>
                      <a:pt x="348" y="370"/>
                    </a:lnTo>
                    <a:lnTo>
                      <a:pt x="346" y="372"/>
                    </a:lnTo>
                    <a:lnTo>
                      <a:pt x="342" y="378"/>
                    </a:lnTo>
                    <a:lnTo>
                      <a:pt x="342" y="380"/>
                    </a:lnTo>
                    <a:lnTo>
                      <a:pt x="348" y="380"/>
                    </a:lnTo>
                    <a:lnTo>
                      <a:pt x="348" y="374"/>
                    </a:lnTo>
                    <a:lnTo>
                      <a:pt x="348" y="372"/>
                    </a:lnTo>
                    <a:lnTo>
                      <a:pt x="348" y="370"/>
                    </a:lnTo>
                    <a:lnTo>
                      <a:pt x="348" y="370"/>
                    </a:lnTo>
                    <a:lnTo>
                      <a:pt x="348" y="370"/>
                    </a:lnTo>
                    <a:close/>
                    <a:moveTo>
                      <a:pt x="400" y="296"/>
                    </a:moveTo>
                    <a:lnTo>
                      <a:pt x="400" y="298"/>
                    </a:lnTo>
                    <a:lnTo>
                      <a:pt x="404" y="298"/>
                    </a:lnTo>
                    <a:lnTo>
                      <a:pt x="404" y="296"/>
                    </a:lnTo>
                    <a:lnTo>
                      <a:pt x="400" y="296"/>
                    </a:lnTo>
                    <a:lnTo>
                      <a:pt x="400" y="296"/>
                    </a:lnTo>
                    <a:lnTo>
                      <a:pt x="400" y="296"/>
                    </a:lnTo>
                    <a:close/>
                    <a:moveTo>
                      <a:pt x="146" y="290"/>
                    </a:moveTo>
                    <a:lnTo>
                      <a:pt x="146" y="290"/>
                    </a:lnTo>
                    <a:lnTo>
                      <a:pt x="138" y="298"/>
                    </a:lnTo>
                    <a:lnTo>
                      <a:pt x="130" y="306"/>
                    </a:lnTo>
                    <a:lnTo>
                      <a:pt x="122" y="306"/>
                    </a:lnTo>
                    <a:lnTo>
                      <a:pt x="114" y="306"/>
                    </a:lnTo>
                    <a:lnTo>
                      <a:pt x="104" y="312"/>
                    </a:lnTo>
                    <a:lnTo>
                      <a:pt x="102" y="312"/>
                    </a:lnTo>
                    <a:lnTo>
                      <a:pt x="100" y="312"/>
                    </a:lnTo>
                    <a:lnTo>
                      <a:pt x="96" y="316"/>
                    </a:lnTo>
                    <a:lnTo>
                      <a:pt x="96" y="320"/>
                    </a:lnTo>
                    <a:lnTo>
                      <a:pt x="96" y="324"/>
                    </a:lnTo>
                    <a:lnTo>
                      <a:pt x="96" y="328"/>
                    </a:lnTo>
                    <a:lnTo>
                      <a:pt x="94" y="328"/>
                    </a:lnTo>
                    <a:lnTo>
                      <a:pt x="86" y="336"/>
                    </a:lnTo>
                    <a:lnTo>
                      <a:pt x="78" y="344"/>
                    </a:lnTo>
                    <a:lnTo>
                      <a:pt x="76" y="344"/>
                    </a:lnTo>
                    <a:lnTo>
                      <a:pt x="76" y="348"/>
                    </a:lnTo>
                    <a:lnTo>
                      <a:pt x="84" y="348"/>
                    </a:lnTo>
                    <a:lnTo>
                      <a:pt x="86" y="352"/>
                    </a:lnTo>
                    <a:lnTo>
                      <a:pt x="92" y="352"/>
                    </a:lnTo>
                    <a:lnTo>
                      <a:pt x="94" y="348"/>
                    </a:lnTo>
                    <a:lnTo>
                      <a:pt x="96" y="346"/>
                    </a:lnTo>
                    <a:lnTo>
                      <a:pt x="96" y="348"/>
                    </a:lnTo>
                    <a:lnTo>
                      <a:pt x="102" y="352"/>
                    </a:lnTo>
                    <a:lnTo>
                      <a:pt x="94" y="354"/>
                    </a:lnTo>
                    <a:lnTo>
                      <a:pt x="92" y="354"/>
                    </a:lnTo>
                    <a:lnTo>
                      <a:pt x="92" y="356"/>
                    </a:lnTo>
                    <a:lnTo>
                      <a:pt x="100" y="356"/>
                    </a:lnTo>
                    <a:lnTo>
                      <a:pt x="104" y="356"/>
                    </a:lnTo>
                    <a:lnTo>
                      <a:pt x="104" y="352"/>
                    </a:lnTo>
                    <a:lnTo>
                      <a:pt x="140" y="348"/>
                    </a:lnTo>
                    <a:lnTo>
                      <a:pt x="142" y="352"/>
                    </a:lnTo>
                    <a:lnTo>
                      <a:pt x="128" y="354"/>
                    </a:lnTo>
                    <a:lnTo>
                      <a:pt x="114" y="356"/>
                    </a:lnTo>
                    <a:lnTo>
                      <a:pt x="112" y="362"/>
                    </a:lnTo>
                    <a:lnTo>
                      <a:pt x="104" y="364"/>
                    </a:lnTo>
                    <a:lnTo>
                      <a:pt x="96" y="364"/>
                    </a:lnTo>
                    <a:lnTo>
                      <a:pt x="96" y="370"/>
                    </a:lnTo>
                    <a:lnTo>
                      <a:pt x="100" y="370"/>
                    </a:lnTo>
                    <a:lnTo>
                      <a:pt x="102" y="372"/>
                    </a:lnTo>
                    <a:lnTo>
                      <a:pt x="146" y="372"/>
                    </a:lnTo>
                    <a:lnTo>
                      <a:pt x="156" y="370"/>
                    </a:lnTo>
                    <a:lnTo>
                      <a:pt x="158" y="372"/>
                    </a:lnTo>
                    <a:lnTo>
                      <a:pt x="160" y="372"/>
                    </a:lnTo>
                    <a:lnTo>
                      <a:pt x="164" y="372"/>
                    </a:lnTo>
                    <a:lnTo>
                      <a:pt x="170" y="366"/>
                    </a:lnTo>
                    <a:lnTo>
                      <a:pt x="174" y="366"/>
                    </a:lnTo>
                    <a:lnTo>
                      <a:pt x="174" y="370"/>
                    </a:lnTo>
                    <a:lnTo>
                      <a:pt x="176" y="372"/>
                    </a:lnTo>
                    <a:lnTo>
                      <a:pt x="184" y="372"/>
                    </a:lnTo>
                    <a:lnTo>
                      <a:pt x="192" y="370"/>
                    </a:lnTo>
                    <a:lnTo>
                      <a:pt x="186" y="378"/>
                    </a:lnTo>
                    <a:lnTo>
                      <a:pt x="182" y="384"/>
                    </a:lnTo>
                    <a:lnTo>
                      <a:pt x="170" y="384"/>
                    </a:lnTo>
                    <a:lnTo>
                      <a:pt x="164" y="382"/>
                    </a:lnTo>
                    <a:lnTo>
                      <a:pt x="156" y="382"/>
                    </a:lnTo>
                    <a:lnTo>
                      <a:pt x="146" y="382"/>
                    </a:lnTo>
                    <a:lnTo>
                      <a:pt x="136" y="388"/>
                    </a:lnTo>
                    <a:lnTo>
                      <a:pt x="124" y="390"/>
                    </a:lnTo>
                    <a:lnTo>
                      <a:pt x="112" y="388"/>
                    </a:lnTo>
                    <a:lnTo>
                      <a:pt x="112" y="402"/>
                    </a:lnTo>
                    <a:lnTo>
                      <a:pt x="118" y="406"/>
                    </a:lnTo>
                    <a:lnTo>
                      <a:pt x="120" y="406"/>
                    </a:lnTo>
                    <a:lnTo>
                      <a:pt x="120" y="410"/>
                    </a:lnTo>
                    <a:lnTo>
                      <a:pt x="128" y="412"/>
                    </a:lnTo>
                    <a:lnTo>
                      <a:pt x="138" y="412"/>
                    </a:lnTo>
                    <a:lnTo>
                      <a:pt x="148" y="416"/>
                    </a:lnTo>
                    <a:lnTo>
                      <a:pt x="156" y="418"/>
                    </a:lnTo>
                    <a:lnTo>
                      <a:pt x="156" y="424"/>
                    </a:lnTo>
                    <a:lnTo>
                      <a:pt x="156" y="430"/>
                    </a:lnTo>
                    <a:lnTo>
                      <a:pt x="158" y="430"/>
                    </a:lnTo>
                    <a:lnTo>
                      <a:pt x="160" y="428"/>
                    </a:lnTo>
                    <a:lnTo>
                      <a:pt x="164" y="428"/>
                    </a:lnTo>
                    <a:lnTo>
                      <a:pt x="164" y="434"/>
                    </a:lnTo>
                    <a:lnTo>
                      <a:pt x="194" y="430"/>
                    </a:lnTo>
                    <a:lnTo>
                      <a:pt x="206" y="428"/>
                    </a:lnTo>
                    <a:lnTo>
                      <a:pt x="220" y="426"/>
                    </a:lnTo>
                    <a:lnTo>
                      <a:pt x="222" y="420"/>
                    </a:lnTo>
                    <a:lnTo>
                      <a:pt x="240" y="416"/>
                    </a:lnTo>
                    <a:lnTo>
                      <a:pt x="248" y="416"/>
                    </a:lnTo>
                    <a:lnTo>
                      <a:pt x="258" y="406"/>
                    </a:lnTo>
                    <a:lnTo>
                      <a:pt x="268" y="398"/>
                    </a:lnTo>
                    <a:lnTo>
                      <a:pt x="276" y="398"/>
                    </a:lnTo>
                    <a:lnTo>
                      <a:pt x="274" y="402"/>
                    </a:lnTo>
                    <a:lnTo>
                      <a:pt x="272" y="408"/>
                    </a:lnTo>
                    <a:lnTo>
                      <a:pt x="286" y="412"/>
                    </a:lnTo>
                    <a:lnTo>
                      <a:pt x="286" y="420"/>
                    </a:lnTo>
                    <a:lnTo>
                      <a:pt x="292" y="418"/>
                    </a:lnTo>
                    <a:lnTo>
                      <a:pt x="294" y="416"/>
                    </a:lnTo>
                    <a:lnTo>
                      <a:pt x="296" y="420"/>
                    </a:lnTo>
                    <a:lnTo>
                      <a:pt x="310" y="420"/>
                    </a:lnTo>
                    <a:lnTo>
                      <a:pt x="312" y="420"/>
                    </a:lnTo>
                    <a:lnTo>
                      <a:pt x="314" y="420"/>
                    </a:lnTo>
                    <a:lnTo>
                      <a:pt x="314" y="418"/>
                    </a:lnTo>
                    <a:lnTo>
                      <a:pt x="322" y="418"/>
                    </a:lnTo>
                    <a:lnTo>
                      <a:pt x="328" y="418"/>
                    </a:lnTo>
                    <a:lnTo>
                      <a:pt x="330" y="418"/>
                    </a:lnTo>
                    <a:lnTo>
                      <a:pt x="336" y="410"/>
                    </a:lnTo>
                    <a:lnTo>
                      <a:pt x="330" y="408"/>
                    </a:lnTo>
                    <a:lnTo>
                      <a:pt x="324" y="402"/>
                    </a:lnTo>
                    <a:lnTo>
                      <a:pt x="322" y="408"/>
                    </a:lnTo>
                    <a:lnTo>
                      <a:pt x="318" y="408"/>
                    </a:lnTo>
                    <a:lnTo>
                      <a:pt x="312" y="408"/>
                    </a:lnTo>
                    <a:lnTo>
                      <a:pt x="312" y="406"/>
                    </a:lnTo>
                    <a:lnTo>
                      <a:pt x="312" y="402"/>
                    </a:lnTo>
                    <a:lnTo>
                      <a:pt x="306" y="400"/>
                    </a:lnTo>
                    <a:lnTo>
                      <a:pt x="314" y="400"/>
                    </a:lnTo>
                    <a:lnTo>
                      <a:pt x="330" y="402"/>
                    </a:lnTo>
                    <a:lnTo>
                      <a:pt x="332" y="402"/>
                    </a:lnTo>
                    <a:lnTo>
                      <a:pt x="328" y="400"/>
                    </a:lnTo>
                    <a:lnTo>
                      <a:pt x="328" y="396"/>
                    </a:lnTo>
                    <a:lnTo>
                      <a:pt x="330" y="396"/>
                    </a:lnTo>
                    <a:lnTo>
                      <a:pt x="332" y="392"/>
                    </a:lnTo>
                    <a:lnTo>
                      <a:pt x="336" y="392"/>
                    </a:lnTo>
                    <a:lnTo>
                      <a:pt x="336" y="398"/>
                    </a:lnTo>
                    <a:lnTo>
                      <a:pt x="342" y="398"/>
                    </a:lnTo>
                    <a:lnTo>
                      <a:pt x="342" y="402"/>
                    </a:lnTo>
                    <a:lnTo>
                      <a:pt x="348" y="406"/>
                    </a:lnTo>
                    <a:lnTo>
                      <a:pt x="350" y="400"/>
                    </a:lnTo>
                    <a:lnTo>
                      <a:pt x="350" y="398"/>
                    </a:lnTo>
                    <a:lnTo>
                      <a:pt x="348" y="398"/>
                    </a:lnTo>
                    <a:lnTo>
                      <a:pt x="348" y="390"/>
                    </a:lnTo>
                    <a:lnTo>
                      <a:pt x="348" y="388"/>
                    </a:lnTo>
                    <a:lnTo>
                      <a:pt x="348" y="384"/>
                    </a:lnTo>
                    <a:lnTo>
                      <a:pt x="338" y="382"/>
                    </a:lnTo>
                    <a:lnTo>
                      <a:pt x="328" y="382"/>
                    </a:lnTo>
                    <a:lnTo>
                      <a:pt x="320" y="382"/>
                    </a:lnTo>
                    <a:lnTo>
                      <a:pt x="318" y="380"/>
                    </a:lnTo>
                    <a:lnTo>
                      <a:pt x="314" y="374"/>
                    </a:lnTo>
                    <a:lnTo>
                      <a:pt x="314" y="372"/>
                    </a:lnTo>
                    <a:lnTo>
                      <a:pt x="314" y="370"/>
                    </a:lnTo>
                    <a:lnTo>
                      <a:pt x="312" y="370"/>
                    </a:lnTo>
                    <a:lnTo>
                      <a:pt x="312" y="374"/>
                    </a:lnTo>
                    <a:lnTo>
                      <a:pt x="312" y="378"/>
                    </a:lnTo>
                    <a:lnTo>
                      <a:pt x="312" y="374"/>
                    </a:lnTo>
                    <a:lnTo>
                      <a:pt x="300" y="372"/>
                    </a:lnTo>
                    <a:lnTo>
                      <a:pt x="300" y="370"/>
                    </a:lnTo>
                    <a:lnTo>
                      <a:pt x="296" y="364"/>
                    </a:lnTo>
                    <a:lnTo>
                      <a:pt x="294" y="360"/>
                    </a:lnTo>
                    <a:lnTo>
                      <a:pt x="292" y="352"/>
                    </a:lnTo>
                    <a:lnTo>
                      <a:pt x="288" y="348"/>
                    </a:lnTo>
                    <a:lnTo>
                      <a:pt x="284" y="348"/>
                    </a:lnTo>
                    <a:lnTo>
                      <a:pt x="282" y="344"/>
                    </a:lnTo>
                    <a:lnTo>
                      <a:pt x="282" y="338"/>
                    </a:lnTo>
                    <a:lnTo>
                      <a:pt x="282" y="334"/>
                    </a:lnTo>
                    <a:lnTo>
                      <a:pt x="278" y="330"/>
                    </a:lnTo>
                    <a:lnTo>
                      <a:pt x="278" y="328"/>
                    </a:lnTo>
                    <a:lnTo>
                      <a:pt x="268" y="328"/>
                    </a:lnTo>
                    <a:lnTo>
                      <a:pt x="272" y="326"/>
                    </a:lnTo>
                    <a:lnTo>
                      <a:pt x="274" y="324"/>
                    </a:lnTo>
                    <a:lnTo>
                      <a:pt x="274" y="318"/>
                    </a:lnTo>
                    <a:lnTo>
                      <a:pt x="274" y="316"/>
                    </a:lnTo>
                    <a:lnTo>
                      <a:pt x="254" y="292"/>
                    </a:lnTo>
                    <a:lnTo>
                      <a:pt x="246" y="298"/>
                    </a:lnTo>
                    <a:lnTo>
                      <a:pt x="248" y="310"/>
                    </a:lnTo>
                    <a:lnTo>
                      <a:pt x="250" y="318"/>
                    </a:lnTo>
                    <a:lnTo>
                      <a:pt x="256" y="320"/>
                    </a:lnTo>
                    <a:lnTo>
                      <a:pt x="268" y="324"/>
                    </a:lnTo>
                    <a:lnTo>
                      <a:pt x="266" y="328"/>
                    </a:lnTo>
                    <a:lnTo>
                      <a:pt x="264" y="328"/>
                    </a:lnTo>
                    <a:lnTo>
                      <a:pt x="264" y="326"/>
                    </a:lnTo>
                    <a:lnTo>
                      <a:pt x="260" y="326"/>
                    </a:lnTo>
                    <a:lnTo>
                      <a:pt x="258" y="328"/>
                    </a:lnTo>
                    <a:lnTo>
                      <a:pt x="256" y="330"/>
                    </a:lnTo>
                    <a:lnTo>
                      <a:pt x="254" y="330"/>
                    </a:lnTo>
                    <a:lnTo>
                      <a:pt x="254" y="328"/>
                    </a:lnTo>
                    <a:lnTo>
                      <a:pt x="250" y="326"/>
                    </a:lnTo>
                    <a:lnTo>
                      <a:pt x="248" y="326"/>
                    </a:lnTo>
                    <a:lnTo>
                      <a:pt x="246" y="334"/>
                    </a:lnTo>
                    <a:lnTo>
                      <a:pt x="242" y="342"/>
                    </a:lnTo>
                    <a:lnTo>
                      <a:pt x="232" y="344"/>
                    </a:lnTo>
                    <a:lnTo>
                      <a:pt x="232" y="338"/>
                    </a:lnTo>
                    <a:lnTo>
                      <a:pt x="236" y="330"/>
                    </a:lnTo>
                    <a:lnTo>
                      <a:pt x="238" y="326"/>
                    </a:lnTo>
                    <a:lnTo>
                      <a:pt x="240" y="324"/>
                    </a:lnTo>
                    <a:lnTo>
                      <a:pt x="240" y="318"/>
                    </a:lnTo>
                    <a:lnTo>
                      <a:pt x="232" y="316"/>
                    </a:lnTo>
                    <a:lnTo>
                      <a:pt x="230" y="310"/>
                    </a:lnTo>
                    <a:lnTo>
                      <a:pt x="228" y="306"/>
                    </a:lnTo>
                    <a:lnTo>
                      <a:pt x="224" y="308"/>
                    </a:lnTo>
                    <a:lnTo>
                      <a:pt x="218" y="302"/>
                    </a:lnTo>
                    <a:lnTo>
                      <a:pt x="210" y="318"/>
                    </a:lnTo>
                    <a:lnTo>
                      <a:pt x="204" y="318"/>
                    </a:lnTo>
                    <a:lnTo>
                      <a:pt x="196" y="308"/>
                    </a:lnTo>
                    <a:lnTo>
                      <a:pt x="194" y="306"/>
                    </a:lnTo>
                    <a:lnTo>
                      <a:pt x="188" y="300"/>
                    </a:lnTo>
                    <a:lnTo>
                      <a:pt x="178" y="300"/>
                    </a:lnTo>
                    <a:lnTo>
                      <a:pt x="178" y="316"/>
                    </a:lnTo>
                    <a:lnTo>
                      <a:pt x="182" y="328"/>
                    </a:lnTo>
                    <a:lnTo>
                      <a:pt x="174" y="330"/>
                    </a:lnTo>
                    <a:lnTo>
                      <a:pt x="156" y="318"/>
                    </a:lnTo>
                    <a:lnTo>
                      <a:pt x="158" y="306"/>
                    </a:lnTo>
                    <a:lnTo>
                      <a:pt x="156" y="292"/>
                    </a:lnTo>
                    <a:lnTo>
                      <a:pt x="150" y="290"/>
                    </a:lnTo>
                    <a:lnTo>
                      <a:pt x="146" y="290"/>
                    </a:lnTo>
                    <a:lnTo>
                      <a:pt x="146" y="290"/>
                    </a:lnTo>
                    <a:lnTo>
                      <a:pt x="146" y="290"/>
                    </a:lnTo>
                    <a:close/>
                    <a:moveTo>
                      <a:pt x="376" y="282"/>
                    </a:moveTo>
                    <a:lnTo>
                      <a:pt x="376" y="282"/>
                    </a:lnTo>
                    <a:lnTo>
                      <a:pt x="378" y="280"/>
                    </a:lnTo>
                    <a:lnTo>
                      <a:pt x="378" y="282"/>
                    </a:lnTo>
                    <a:lnTo>
                      <a:pt x="376" y="284"/>
                    </a:lnTo>
                    <a:lnTo>
                      <a:pt x="372" y="284"/>
                    </a:lnTo>
                    <a:lnTo>
                      <a:pt x="376" y="282"/>
                    </a:lnTo>
                    <a:lnTo>
                      <a:pt x="376" y="282"/>
                    </a:lnTo>
                    <a:lnTo>
                      <a:pt x="376" y="282"/>
                    </a:lnTo>
                    <a:close/>
                    <a:moveTo>
                      <a:pt x="382" y="270"/>
                    </a:moveTo>
                    <a:lnTo>
                      <a:pt x="382" y="274"/>
                    </a:lnTo>
                    <a:lnTo>
                      <a:pt x="360" y="282"/>
                    </a:lnTo>
                    <a:lnTo>
                      <a:pt x="364" y="282"/>
                    </a:lnTo>
                    <a:lnTo>
                      <a:pt x="366" y="284"/>
                    </a:lnTo>
                    <a:lnTo>
                      <a:pt x="354" y="284"/>
                    </a:lnTo>
                    <a:lnTo>
                      <a:pt x="348" y="282"/>
                    </a:lnTo>
                    <a:lnTo>
                      <a:pt x="338" y="288"/>
                    </a:lnTo>
                    <a:lnTo>
                      <a:pt x="338" y="292"/>
                    </a:lnTo>
                    <a:lnTo>
                      <a:pt x="336" y="292"/>
                    </a:lnTo>
                    <a:lnTo>
                      <a:pt x="336" y="296"/>
                    </a:lnTo>
                    <a:lnTo>
                      <a:pt x="338" y="298"/>
                    </a:lnTo>
                    <a:lnTo>
                      <a:pt x="346" y="300"/>
                    </a:lnTo>
                    <a:lnTo>
                      <a:pt x="354" y="300"/>
                    </a:lnTo>
                    <a:lnTo>
                      <a:pt x="354" y="310"/>
                    </a:lnTo>
                    <a:lnTo>
                      <a:pt x="354" y="312"/>
                    </a:lnTo>
                    <a:lnTo>
                      <a:pt x="350" y="316"/>
                    </a:lnTo>
                    <a:lnTo>
                      <a:pt x="348" y="316"/>
                    </a:lnTo>
                    <a:lnTo>
                      <a:pt x="338" y="316"/>
                    </a:lnTo>
                    <a:lnTo>
                      <a:pt x="328" y="312"/>
                    </a:lnTo>
                    <a:lnTo>
                      <a:pt x="324" y="306"/>
                    </a:lnTo>
                    <a:lnTo>
                      <a:pt x="320" y="308"/>
                    </a:lnTo>
                    <a:lnTo>
                      <a:pt x="314" y="308"/>
                    </a:lnTo>
                    <a:lnTo>
                      <a:pt x="318" y="316"/>
                    </a:lnTo>
                    <a:lnTo>
                      <a:pt x="318" y="318"/>
                    </a:lnTo>
                    <a:lnTo>
                      <a:pt x="324" y="326"/>
                    </a:lnTo>
                    <a:lnTo>
                      <a:pt x="330" y="330"/>
                    </a:lnTo>
                    <a:lnTo>
                      <a:pt x="332" y="330"/>
                    </a:lnTo>
                    <a:lnTo>
                      <a:pt x="342" y="326"/>
                    </a:lnTo>
                    <a:lnTo>
                      <a:pt x="348" y="336"/>
                    </a:lnTo>
                    <a:lnTo>
                      <a:pt x="356" y="338"/>
                    </a:lnTo>
                    <a:lnTo>
                      <a:pt x="360" y="338"/>
                    </a:lnTo>
                    <a:lnTo>
                      <a:pt x="364" y="344"/>
                    </a:lnTo>
                    <a:lnTo>
                      <a:pt x="364" y="348"/>
                    </a:lnTo>
                    <a:lnTo>
                      <a:pt x="366" y="354"/>
                    </a:lnTo>
                    <a:lnTo>
                      <a:pt x="366" y="356"/>
                    </a:lnTo>
                    <a:lnTo>
                      <a:pt x="372" y="360"/>
                    </a:lnTo>
                    <a:lnTo>
                      <a:pt x="374" y="360"/>
                    </a:lnTo>
                    <a:lnTo>
                      <a:pt x="382" y="354"/>
                    </a:lnTo>
                    <a:lnTo>
                      <a:pt x="392" y="348"/>
                    </a:lnTo>
                    <a:lnTo>
                      <a:pt x="394" y="344"/>
                    </a:lnTo>
                    <a:lnTo>
                      <a:pt x="402" y="344"/>
                    </a:lnTo>
                    <a:lnTo>
                      <a:pt x="406" y="342"/>
                    </a:lnTo>
                    <a:lnTo>
                      <a:pt x="410" y="338"/>
                    </a:lnTo>
                    <a:lnTo>
                      <a:pt x="412" y="334"/>
                    </a:lnTo>
                    <a:lnTo>
                      <a:pt x="410" y="316"/>
                    </a:lnTo>
                    <a:lnTo>
                      <a:pt x="412" y="316"/>
                    </a:lnTo>
                    <a:lnTo>
                      <a:pt x="404" y="312"/>
                    </a:lnTo>
                    <a:lnTo>
                      <a:pt x="402" y="316"/>
                    </a:lnTo>
                    <a:lnTo>
                      <a:pt x="400" y="318"/>
                    </a:lnTo>
                    <a:lnTo>
                      <a:pt x="394" y="308"/>
                    </a:lnTo>
                    <a:lnTo>
                      <a:pt x="384" y="306"/>
                    </a:lnTo>
                    <a:lnTo>
                      <a:pt x="382" y="298"/>
                    </a:lnTo>
                    <a:lnTo>
                      <a:pt x="394" y="296"/>
                    </a:lnTo>
                    <a:lnTo>
                      <a:pt x="396" y="292"/>
                    </a:lnTo>
                    <a:lnTo>
                      <a:pt x="390" y="282"/>
                    </a:lnTo>
                    <a:lnTo>
                      <a:pt x="384" y="282"/>
                    </a:lnTo>
                    <a:lnTo>
                      <a:pt x="382" y="280"/>
                    </a:lnTo>
                    <a:lnTo>
                      <a:pt x="384" y="274"/>
                    </a:lnTo>
                    <a:lnTo>
                      <a:pt x="390" y="270"/>
                    </a:lnTo>
                    <a:lnTo>
                      <a:pt x="386" y="270"/>
                    </a:lnTo>
                    <a:lnTo>
                      <a:pt x="382" y="270"/>
                    </a:lnTo>
                    <a:lnTo>
                      <a:pt x="382" y="270"/>
                    </a:lnTo>
                    <a:lnTo>
                      <a:pt x="382" y="270"/>
                    </a:lnTo>
                    <a:close/>
                    <a:moveTo>
                      <a:pt x="48" y="262"/>
                    </a:moveTo>
                    <a:lnTo>
                      <a:pt x="48" y="262"/>
                    </a:lnTo>
                    <a:lnTo>
                      <a:pt x="40" y="264"/>
                    </a:lnTo>
                    <a:lnTo>
                      <a:pt x="36" y="266"/>
                    </a:lnTo>
                    <a:lnTo>
                      <a:pt x="20" y="272"/>
                    </a:lnTo>
                    <a:lnTo>
                      <a:pt x="4" y="278"/>
                    </a:lnTo>
                    <a:lnTo>
                      <a:pt x="4" y="296"/>
                    </a:lnTo>
                    <a:lnTo>
                      <a:pt x="6" y="302"/>
                    </a:lnTo>
                    <a:lnTo>
                      <a:pt x="10" y="308"/>
                    </a:lnTo>
                    <a:lnTo>
                      <a:pt x="6" y="310"/>
                    </a:lnTo>
                    <a:lnTo>
                      <a:pt x="2" y="310"/>
                    </a:lnTo>
                    <a:lnTo>
                      <a:pt x="4" y="316"/>
                    </a:lnTo>
                    <a:lnTo>
                      <a:pt x="6" y="318"/>
                    </a:lnTo>
                    <a:lnTo>
                      <a:pt x="0" y="338"/>
                    </a:lnTo>
                    <a:lnTo>
                      <a:pt x="4" y="344"/>
                    </a:lnTo>
                    <a:lnTo>
                      <a:pt x="12" y="348"/>
                    </a:lnTo>
                    <a:lnTo>
                      <a:pt x="14" y="356"/>
                    </a:lnTo>
                    <a:lnTo>
                      <a:pt x="14" y="360"/>
                    </a:lnTo>
                    <a:lnTo>
                      <a:pt x="18" y="362"/>
                    </a:lnTo>
                    <a:lnTo>
                      <a:pt x="24" y="362"/>
                    </a:lnTo>
                    <a:lnTo>
                      <a:pt x="30" y="362"/>
                    </a:lnTo>
                    <a:lnTo>
                      <a:pt x="40" y="346"/>
                    </a:lnTo>
                    <a:lnTo>
                      <a:pt x="42" y="346"/>
                    </a:lnTo>
                    <a:lnTo>
                      <a:pt x="42" y="348"/>
                    </a:lnTo>
                    <a:lnTo>
                      <a:pt x="46" y="348"/>
                    </a:lnTo>
                    <a:lnTo>
                      <a:pt x="48" y="348"/>
                    </a:lnTo>
                    <a:lnTo>
                      <a:pt x="46" y="352"/>
                    </a:lnTo>
                    <a:lnTo>
                      <a:pt x="58" y="348"/>
                    </a:lnTo>
                    <a:lnTo>
                      <a:pt x="66" y="348"/>
                    </a:lnTo>
                    <a:lnTo>
                      <a:pt x="68" y="344"/>
                    </a:lnTo>
                    <a:lnTo>
                      <a:pt x="68" y="338"/>
                    </a:lnTo>
                    <a:lnTo>
                      <a:pt x="70" y="334"/>
                    </a:lnTo>
                    <a:lnTo>
                      <a:pt x="70" y="328"/>
                    </a:lnTo>
                    <a:lnTo>
                      <a:pt x="82" y="318"/>
                    </a:lnTo>
                    <a:lnTo>
                      <a:pt x="94" y="308"/>
                    </a:lnTo>
                    <a:lnTo>
                      <a:pt x="112" y="298"/>
                    </a:lnTo>
                    <a:lnTo>
                      <a:pt x="124" y="296"/>
                    </a:lnTo>
                    <a:lnTo>
                      <a:pt x="128" y="296"/>
                    </a:lnTo>
                    <a:lnTo>
                      <a:pt x="130" y="298"/>
                    </a:lnTo>
                    <a:lnTo>
                      <a:pt x="132" y="298"/>
                    </a:lnTo>
                    <a:lnTo>
                      <a:pt x="132" y="296"/>
                    </a:lnTo>
                    <a:lnTo>
                      <a:pt x="138" y="292"/>
                    </a:lnTo>
                    <a:lnTo>
                      <a:pt x="138" y="288"/>
                    </a:lnTo>
                    <a:lnTo>
                      <a:pt x="128" y="284"/>
                    </a:lnTo>
                    <a:lnTo>
                      <a:pt x="124" y="280"/>
                    </a:lnTo>
                    <a:lnTo>
                      <a:pt x="120" y="278"/>
                    </a:lnTo>
                    <a:lnTo>
                      <a:pt x="110" y="274"/>
                    </a:lnTo>
                    <a:lnTo>
                      <a:pt x="96" y="274"/>
                    </a:lnTo>
                    <a:lnTo>
                      <a:pt x="88" y="278"/>
                    </a:lnTo>
                    <a:lnTo>
                      <a:pt x="82" y="278"/>
                    </a:lnTo>
                    <a:lnTo>
                      <a:pt x="76" y="272"/>
                    </a:lnTo>
                    <a:lnTo>
                      <a:pt x="50" y="264"/>
                    </a:lnTo>
                    <a:lnTo>
                      <a:pt x="50" y="262"/>
                    </a:lnTo>
                    <a:lnTo>
                      <a:pt x="48" y="262"/>
                    </a:lnTo>
                    <a:lnTo>
                      <a:pt x="48" y="262"/>
                    </a:lnTo>
                    <a:lnTo>
                      <a:pt x="48" y="262"/>
                    </a:lnTo>
                    <a:close/>
                    <a:moveTo>
                      <a:pt x="392" y="260"/>
                    </a:moveTo>
                    <a:lnTo>
                      <a:pt x="392" y="260"/>
                    </a:lnTo>
                    <a:lnTo>
                      <a:pt x="390" y="262"/>
                    </a:lnTo>
                    <a:lnTo>
                      <a:pt x="394" y="264"/>
                    </a:lnTo>
                    <a:lnTo>
                      <a:pt x="394" y="260"/>
                    </a:lnTo>
                    <a:lnTo>
                      <a:pt x="392" y="260"/>
                    </a:lnTo>
                    <a:lnTo>
                      <a:pt x="392" y="260"/>
                    </a:lnTo>
                    <a:lnTo>
                      <a:pt x="392" y="260"/>
                    </a:lnTo>
                    <a:close/>
                    <a:moveTo>
                      <a:pt x="296" y="238"/>
                    </a:moveTo>
                    <a:lnTo>
                      <a:pt x="296" y="238"/>
                    </a:lnTo>
                    <a:lnTo>
                      <a:pt x="296" y="248"/>
                    </a:lnTo>
                    <a:lnTo>
                      <a:pt x="300" y="248"/>
                    </a:lnTo>
                    <a:lnTo>
                      <a:pt x="302" y="246"/>
                    </a:lnTo>
                    <a:lnTo>
                      <a:pt x="300" y="242"/>
                    </a:lnTo>
                    <a:lnTo>
                      <a:pt x="296" y="238"/>
                    </a:lnTo>
                    <a:lnTo>
                      <a:pt x="296" y="238"/>
                    </a:lnTo>
                    <a:lnTo>
                      <a:pt x="296" y="238"/>
                    </a:lnTo>
                    <a:close/>
                    <a:moveTo>
                      <a:pt x="422" y="228"/>
                    </a:moveTo>
                    <a:lnTo>
                      <a:pt x="422" y="228"/>
                    </a:lnTo>
                    <a:lnTo>
                      <a:pt x="420" y="234"/>
                    </a:lnTo>
                    <a:lnTo>
                      <a:pt x="418" y="242"/>
                    </a:lnTo>
                    <a:lnTo>
                      <a:pt x="414" y="242"/>
                    </a:lnTo>
                    <a:lnTo>
                      <a:pt x="410" y="254"/>
                    </a:lnTo>
                    <a:lnTo>
                      <a:pt x="418" y="254"/>
                    </a:lnTo>
                    <a:lnTo>
                      <a:pt x="420" y="260"/>
                    </a:lnTo>
                    <a:lnTo>
                      <a:pt x="424" y="262"/>
                    </a:lnTo>
                    <a:lnTo>
                      <a:pt x="430" y="262"/>
                    </a:lnTo>
                    <a:lnTo>
                      <a:pt x="436" y="262"/>
                    </a:lnTo>
                    <a:lnTo>
                      <a:pt x="438" y="262"/>
                    </a:lnTo>
                    <a:lnTo>
                      <a:pt x="440" y="264"/>
                    </a:lnTo>
                    <a:lnTo>
                      <a:pt x="446" y="260"/>
                    </a:lnTo>
                    <a:lnTo>
                      <a:pt x="448" y="254"/>
                    </a:lnTo>
                    <a:lnTo>
                      <a:pt x="448" y="246"/>
                    </a:lnTo>
                    <a:lnTo>
                      <a:pt x="446" y="242"/>
                    </a:lnTo>
                    <a:lnTo>
                      <a:pt x="438" y="228"/>
                    </a:lnTo>
                    <a:lnTo>
                      <a:pt x="430" y="230"/>
                    </a:lnTo>
                    <a:lnTo>
                      <a:pt x="428" y="230"/>
                    </a:lnTo>
                    <a:lnTo>
                      <a:pt x="424" y="230"/>
                    </a:lnTo>
                    <a:lnTo>
                      <a:pt x="422" y="228"/>
                    </a:lnTo>
                    <a:lnTo>
                      <a:pt x="422" y="228"/>
                    </a:lnTo>
                    <a:lnTo>
                      <a:pt x="422" y="228"/>
                    </a:lnTo>
                    <a:close/>
                    <a:moveTo>
                      <a:pt x="414" y="228"/>
                    </a:moveTo>
                    <a:lnTo>
                      <a:pt x="414" y="228"/>
                    </a:lnTo>
                    <a:lnTo>
                      <a:pt x="412" y="230"/>
                    </a:lnTo>
                    <a:lnTo>
                      <a:pt x="404" y="234"/>
                    </a:lnTo>
                    <a:lnTo>
                      <a:pt x="404" y="236"/>
                    </a:lnTo>
                    <a:lnTo>
                      <a:pt x="404" y="238"/>
                    </a:lnTo>
                    <a:lnTo>
                      <a:pt x="406" y="238"/>
                    </a:lnTo>
                    <a:lnTo>
                      <a:pt x="414" y="230"/>
                    </a:lnTo>
                    <a:lnTo>
                      <a:pt x="418" y="228"/>
                    </a:lnTo>
                    <a:lnTo>
                      <a:pt x="414" y="228"/>
                    </a:lnTo>
                    <a:lnTo>
                      <a:pt x="414" y="228"/>
                    </a:lnTo>
                    <a:lnTo>
                      <a:pt x="414" y="228"/>
                    </a:lnTo>
                    <a:close/>
                    <a:moveTo>
                      <a:pt x="96" y="216"/>
                    </a:moveTo>
                    <a:lnTo>
                      <a:pt x="96" y="216"/>
                    </a:lnTo>
                    <a:lnTo>
                      <a:pt x="94" y="218"/>
                    </a:lnTo>
                    <a:lnTo>
                      <a:pt x="94" y="220"/>
                    </a:lnTo>
                    <a:lnTo>
                      <a:pt x="94" y="226"/>
                    </a:lnTo>
                    <a:lnTo>
                      <a:pt x="88" y="228"/>
                    </a:lnTo>
                    <a:lnTo>
                      <a:pt x="84" y="230"/>
                    </a:lnTo>
                    <a:lnTo>
                      <a:pt x="82" y="236"/>
                    </a:lnTo>
                    <a:lnTo>
                      <a:pt x="84" y="242"/>
                    </a:lnTo>
                    <a:lnTo>
                      <a:pt x="88" y="242"/>
                    </a:lnTo>
                    <a:lnTo>
                      <a:pt x="94" y="242"/>
                    </a:lnTo>
                    <a:lnTo>
                      <a:pt x="100" y="226"/>
                    </a:lnTo>
                    <a:lnTo>
                      <a:pt x="102" y="218"/>
                    </a:lnTo>
                    <a:lnTo>
                      <a:pt x="100" y="216"/>
                    </a:lnTo>
                    <a:lnTo>
                      <a:pt x="96" y="216"/>
                    </a:lnTo>
                    <a:lnTo>
                      <a:pt x="96" y="216"/>
                    </a:lnTo>
                    <a:lnTo>
                      <a:pt x="96" y="216"/>
                    </a:lnTo>
                    <a:close/>
                    <a:moveTo>
                      <a:pt x="124" y="206"/>
                    </a:moveTo>
                    <a:lnTo>
                      <a:pt x="124" y="210"/>
                    </a:lnTo>
                    <a:lnTo>
                      <a:pt x="130" y="210"/>
                    </a:lnTo>
                    <a:lnTo>
                      <a:pt x="130" y="208"/>
                    </a:lnTo>
                    <a:lnTo>
                      <a:pt x="130" y="206"/>
                    </a:lnTo>
                    <a:lnTo>
                      <a:pt x="124" y="206"/>
                    </a:lnTo>
                    <a:lnTo>
                      <a:pt x="124" y="206"/>
                    </a:lnTo>
                    <a:lnTo>
                      <a:pt x="124" y="206"/>
                    </a:lnTo>
                    <a:close/>
                    <a:moveTo>
                      <a:pt x="600" y="196"/>
                    </a:moveTo>
                    <a:lnTo>
                      <a:pt x="600" y="196"/>
                    </a:lnTo>
                    <a:lnTo>
                      <a:pt x="604" y="202"/>
                    </a:lnTo>
                    <a:lnTo>
                      <a:pt x="604" y="206"/>
                    </a:lnTo>
                    <a:lnTo>
                      <a:pt x="602" y="206"/>
                    </a:lnTo>
                    <a:lnTo>
                      <a:pt x="600" y="200"/>
                    </a:lnTo>
                    <a:lnTo>
                      <a:pt x="600" y="198"/>
                    </a:lnTo>
                    <a:lnTo>
                      <a:pt x="600" y="196"/>
                    </a:lnTo>
                    <a:lnTo>
                      <a:pt x="600" y="196"/>
                    </a:lnTo>
                    <a:lnTo>
                      <a:pt x="600" y="196"/>
                    </a:lnTo>
                    <a:close/>
                    <a:moveTo>
                      <a:pt x="492" y="196"/>
                    </a:moveTo>
                    <a:lnTo>
                      <a:pt x="492" y="196"/>
                    </a:lnTo>
                    <a:lnTo>
                      <a:pt x="494" y="196"/>
                    </a:lnTo>
                    <a:lnTo>
                      <a:pt x="492" y="196"/>
                    </a:lnTo>
                    <a:lnTo>
                      <a:pt x="486" y="196"/>
                    </a:lnTo>
                    <a:lnTo>
                      <a:pt x="494" y="206"/>
                    </a:lnTo>
                    <a:lnTo>
                      <a:pt x="500" y="206"/>
                    </a:lnTo>
                    <a:lnTo>
                      <a:pt x="500" y="202"/>
                    </a:lnTo>
                    <a:lnTo>
                      <a:pt x="500" y="196"/>
                    </a:lnTo>
                    <a:lnTo>
                      <a:pt x="492" y="196"/>
                    </a:lnTo>
                    <a:lnTo>
                      <a:pt x="492" y="196"/>
                    </a:lnTo>
                    <a:lnTo>
                      <a:pt x="492" y="196"/>
                    </a:lnTo>
                    <a:close/>
                    <a:moveTo>
                      <a:pt x="296" y="196"/>
                    </a:moveTo>
                    <a:lnTo>
                      <a:pt x="296" y="196"/>
                    </a:lnTo>
                    <a:lnTo>
                      <a:pt x="294" y="198"/>
                    </a:lnTo>
                    <a:lnTo>
                      <a:pt x="294" y="202"/>
                    </a:lnTo>
                    <a:lnTo>
                      <a:pt x="296" y="208"/>
                    </a:lnTo>
                    <a:lnTo>
                      <a:pt x="296" y="206"/>
                    </a:lnTo>
                    <a:lnTo>
                      <a:pt x="296" y="208"/>
                    </a:lnTo>
                    <a:lnTo>
                      <a:pt x="294" y="210"/>
                    </a:lnTo>
                    <a:lnTo>
                      <a:pt x="294" y="216"/>
                    </a:lnTo>
                    <a:lnTo>
                      <a:pt x="306" y="212"/>
                    </a:lnTo>
                    <a:lnTo>
                      <a:pt x="312" y="216"/>
                    </a:lnTo>
                    <a:lnTo>
                      <a:pt x="314" y="216"/>
                    </a:lnTo>
                    <a:lnTo>
                      <a:pt x="312" y="216"/>
                    </a:lnTo>
                    <a:lnTo>
                      <a:pt x="302" y="220"/>
                    </a:lnTo>
                    <a:lnTo>
                      <a:pt x="300" y="224"/>
                    </a:lnTo>
                    <a:lnTo>
                      <a:pt x="304" y="224"/>
                    </a:lnTo>
                    <a:lnTo>
                      <a:pt x="310" y="224"/>
                    </a:lnTo>
                    <a:lnTo>
                      <a:pt x="306" y="226"/>
                    </a:lnTo>
                    <a:lnTo>
                      <a:pt x="306" y="228"/>
                    </a:lnTo>
                    <a:lnTo>
                      <a:pt x="302" y="234"/>
                    </a:lnTo>
                    <a:lnTo>
                      <a:pt x="302" y="236"/>
                    </a:lnTo>
                    <a:lnTo>
                      <a:pt x="304" y="236"/>
                    </a:lnTo>
                    <a:lnTo>
                      <a:pt x="312" y="236"/>
                    </a:lnTo>
                    <a:lnTo>
                      <a:pt x="318" y="234"/>
                    </a:lnTo>
                    <a:lnTo>
                      <a:pt x="328" y="226"/>
                    </a:lnTo>
                    <a:lnTo>
                      <a:pt x="324" y="224"/>
                    </a:lnTo>
                    <a:lnTo>
                      <a:pt x="324" y="220"/>
                    </a:lnTo>
                    <a:lnTo>
                      <a:pt x="328" y="218"/>
                    </a:lnTo>
                    <a:lnTo>
                      <a:pt x="324" y="210"/>
                    </a:lnTo>
                    <a:lnTo>
                      <a:pt x="318" y="212"/>
                    </a:lnTo>
                    <a:lnTo>
                      <a:pt x="318" y="202"/>
                    </a:lnTo>
                    <a:lnTo>
                      <a:pt x="310" y="202"/>
                    </a:lnTo>
                    <a:lnTo>
                      <a:pt x="306" y="202"/>
                    </a:lnTo>
                    <a:lnTo>
                      <a:pt x="310" y="196"/>
                    </a:lnTo>
                    <a:lnTo>
                      <a:pt x="302" y="196"/>
                    </a:lnTo>
                    <a:lnTo>
                      <a:pt x="296" y="196"/>
                    </a:lnTo>
                    <a:lnTo>
                      <a:pt x="296" y="196"/>
                    </a:lnTo>
                    <a:lnTo>
                      <a:pt x="296" y="196"/>
                    </a:lnTo>
                    <a:close/>
                    <a:moveTo>
                      <a:pt x="358" y="192"/>
                    </a:moveTo>
                    <a:lnTo>
                      <a:pt x="358" y="192"/>
                    </a:lnTo>
                    <a:lnTo>
                      <a:pt x="354" y="192"/>
                    </a:lnTo>
                    <a:lnTo>
                      <a:pt x="350" y="196"/>
                    </a:lnTo>
                    <a:lnTo>
                      <a:pt x="354" y="198"/>
                    </a:lnTo>
                    <a:lnTo>
                      <a:pt x="360" y="200"/>
                    </a:lnTo>
                    <a:lnTo>
                      <a:pt x="360" y="206"/>
                    </a:lnTo>
                    <a:lnTo>
                      <a:pt x="348" y="206"/>
                    </a:lnTo>
                    <a:lnTo>
                      <a:pt x="354" y="210"/>
                    </a:lnTo>
                    <a:lnTo>
                      <a:pt x="356" y="212"/>
                    </a:lnTo>
                    <a:lnTo>
                      <a:pt x="358" y="212"/>
                    </a:lnTo>
                    <a:lnTo>
                      <a:pt x="358" y="216"/>
                    </a:lnTo>
                    <a:lnTo>
                      <a:pt x="356" y="218"/>
                    </a:lnTo>
                    <a:lnTo>
                      <a:pt x="356" y="220"/>
                    </a:lnTo>
                    <a:lnTo>
                      <a:pt x="360" y="224"/>
                    </a:lnTo>
                    <a:lnTo>
                      <a:pt x="358" y="226"/>
                    </a:lnTo>
                    <a:lnTo>
                      <a:pt x="358" y="228"/>
                    </a:lnTo>
                    <a:lnTo>
                      <a:pt x="350" y="228"/>
                    </a:lnTo>
                    <a:lnTo>
                      <a:pt x="354" y="220"/>
                    </a:lnTo>
                    <a:lnTo>
                      <a:pt x="346" y="212"/>
                    </a:lnTo>
                    <a:lnTo>
                      <a:pt x="338" y="202"/>
                    </a:lnTo>
                    <a:lnTo>
                      <a:pt x="330" y="202"/>
                    </a:lnTo>
                    <a:lnTo>
                      <a:pt x="330" y="210"/>
                    </a:lnTo>
                    <a:lnTo>
                      <a:pt x="332" y="210"/>
                    </a:lnTo>
                    <a:lnTo>
                      <a:pt x="332" y="212"/>
                    </a:lnTo>
                    <a:lnTo>
                      <a:pt x="330" y="218"/>
                    </a:lnTo>
                    <a:lnTo>
                      <a:pt x="338" y="224"/>
                    </a:lnTo>
                    <a:lnTo>
                      <a:pt x="338" y="230"/>
                    </a:lnTo>
                    <a:lnTo>
                      <a:pt x="322" y="230"/>
                    </a:lnTo>
                    <a:lnTo>
                      <a:pt x="322" y="236"/>
                    </a:lnTo>
                    <a:lnTo>
                      <a:pt x="320" y="236"/>
                    </a:lnTo>
                    <a:lnTo>
                      <a:pt x="322" y="242"/>
                    </a:lnTo>
                    <a:lnTo>
                      <a:pt x="322" y="246"/>
                    </a:lnTo>
                    <a:lnTo>
                      <a:pt x="338" y="238"/>
                    </a:lnTo>
                    <a:lnTo>
                      <a:pt x="356" y="234"/>
                    </a:lnTo>
                    <a:lnTo>
                      <a:pt x="358" y="234"/>
                    </a:lnTo>
                    <a:lnTo>
                      <a:pt x="360" y="236"/>
                    </a:lnTo>
                    <a:lnTo>
                      <a:pt x="348" y="244"/>
                    </a:lnTo>
                    <a:lnTo>
                      <a:pt x="350" y="254"/>
                    </a:lnTo>
                    <a:lnTo>
                      <a:pt x="358" y="254"/>
                    </a:lnTo>
                    <a:lnTo>
                      <a:pt x="366" y="254"/>
                    </a:lnTo>
                    <a:lnTo>
                      <a:pt x="378" y="252"/>
                    </a:lnTo>
                    <a:lnTo>
                      <a:pt x="390" y="252"/>
                    </a:lnTo>
                    <a:lnTo>
                      <a:pt x="396" y="252"/>
                    </a:lnTo>
                    <a:lnTo>
                      <a:pt x="396" y="248"/>
                    </a:lnTo>
                    <a:lnTo>
                      <a:pt x="400" y="246"/>
                    </a:lnTo>
                    <a:lnTo>
                      <a:pt x="396" y="242"/>
                    </a:lnTo>
                    <a:lnTo>
                      <a:pt x="394" y="238"/>
                    </a:lnTo>
                    <a:lnTo>
                      <a:pt x="394" y="242"/>
                    </a:lnTo>
                    <a:lnTo>
                      <a:pt x="396" y="236"/>
                    </a:lnTo>
                    <a:lnTo>
                      <a:pt x="396" y="228"/>
                    </a:lnTo>
                    <a:lnTo>
                      <a:pt x="390" y="228"/>
                    </a:lnTo>
                    <a:lnTo>
                      <a:pt x="390" y="224"/>
                    </a:lnTo>
                    <a:lnTo>
                      <a:pt x="390" y="216"/>
                    </a:lnTo>
                    <a:lnTo>
                      <a:pt x="390" y="210"/>
                    </a:lnTo>
                    <a:lnTo>
                      <a:pt x="386" y="206"/>
                    </a:lnTo>
                    <a:lnTo>
                      <a:pt x="378" y="202"/>
                    </a:lnTo>
                    <a:lnTo>
                      <a:pt x="378" y="200"/>
                    </a:lnTo>
                    <a:lnTo>
                      <a:pt x="378" y="198"/>
                    </a:lnTo>
                    <a:lnTo>
                      <a:pt x="376" y="196"/>
                    </a:lnTo>
                    <a:lnTo>
                      <a:pt x="374" y="196"/>
                    </a:lnTo>
                    <a:lnTo>
                      <a:pt x="372" y="198"/>
                    </a:lnTo>
                    <a:lnTo>
                      <a:pt x="372" y="202"/>
                    </a:lnTo>
                    <a:lnTo>
                      <a:pt x="374" y="202"/>
                    </a:lnTo>
                    <a:lnTo>
                      <a:pt x="376" y="202"/>
                    </a:lnTo>
                    <a:lnTo>
                      <a:pt x="374" y="206"/>
                    </a:lnTo>
                    <a:lnTo>
                      <a:pt x="368" y="206"/>
                    </a:lnTo>
                    <a:lnTo>
                      <a:pt x="366" y="206"/>
                    </a:lnTo>
                    <a:lnTo>
                      <a:pt x="364" y="202"/>
                    </a:lnTo>
                    <a:lnTo>
                      <a:pt x="366" y="202"/>
                    </a:lnTo>
                    <a:lnTo>
                      <a:pt x="358" y="192"/>
                    </a:lnTo>
                    <a:lnTo>
                      <a:pt x="358" y="192"/>
                    </a:lnTo>
                    <a:lnTo>
                      <a:pt x="358" y="192"/>
                    </a:lnTo>
                    <a:close/>
                    <a:moveTo>
                      <a:pt x="138" y="192"/>
                    </a:moveTo>
                    <a:lnTo>
                      <a:pt x="138" y="192"/>
                    </a:lnTo>
                    <a:lnTo>
                      <a:pt x="138" y="196"/>
                    </a:lnTo>
                    <a:lnTo>
                      <a:pt x="138" y="198"/>
                    </a:lnTo>
                    <a:lnTo>
                      <a:pt x="142" y="198"/>
                    </a:lnTo>
                    <a:lnTo>
                      <a:pt x="142" y="196"/>
                    </a:lnTo>
                    <a:lnTo>
                      <a:pt x="142" y="192"/>
                    </a:lnTo>
                    <a:lnTo>
                      <a:pt x="138" y="192"/>
                    </a:lnTo>
                    <a:lnTo>
                      <a:pt x="138" y="192"/>
                    </a:lnTo>
                    <a:lnTo>
                      <a:pt x="138" y="192"/>
                    </a:lnTo>
                    <a:close/>
                    <a:moveTo>
                      <a:pt x="418" y="190"/>
                    </a:moveTo>
                    <a:lnTo>
                      <a:pt x="418" y="190"/>
                    </a:lnTo>
                    <a:lnTo>
                      <a:pt x="412" y="192"/>
                    </a:lnTo>
                    <a:lnTo>
                      <a:pt x="410" y="196"/>
                    </a:lnTo>
                    <a:lnTo>
                      <a:pt x="414" y="206"/>
                    </a:lnTo>
                    <a:lnTo>
                      <a:pt x="422" y="210"/>
                    </a:lnTo>
                    <a:lnTo>
                      <a:pt x="430" y="210"/>
                    </a:lnTo>
                    <a:lnTo>
                      <a:pt x="436" y="210"/>
                    </a:lnTo>
                    <a:lnTo>
                      <a:pt x="440" y="216"/>
                    </a:lnTo>
                    <a:lnTo>
                      <a:pt x="446" y="216"/>
                    </a:lnTo>
                    <a:lnTo>
                      <a:pt x="448" y="212"/>
                    </a:lnTo>
                    <a:lnTo>
                      <a:pt x="450" y="212"/>
                    </a:lnTo>
                    <a:lnTo>
                      <a:pt x="454" y="210"/>
                    </a:lnTo>
                    <a:lnTo>
                      <a:pt x="456" y="216"/>
                    </a:lnTo>
                    <a:lnTo>
                      <a:pt x="466" y="220"/>
                    </a:lnTo>
                    <a:lnTo>
                      <a:pt x="472" y="224"/>
                    </a:lnTo>
                    <a:lnTo>
                      <a:pt x="476" y="230"/>
                    </a:lnTo>
                    <a:lnTo>
                      <a:pt x="474" y="242"/>
                    </a:lnTo>
                    <a:lnTo>
                      <a:pt x="472" y="248"/>
                    </a:lnTo>
                    <a:lnTo>
                      <a:pt x="474" y="260"/>
                    </a:lnTo>
                    <a:lnTo>
                      <a:pt x="476" y="270"/>
                    </a:lnTo>
                    <a:lnTo>
                      <a:pt x="484" y="266"/>
                    </a:lnTo>
                    <a:lnTo>
                      <a:pt x="484" y="264"/>
                    </a:lnTo>
                    <a:lnTo>
                      <a:pt x="486" y="264"/>
                    </a:lnTo>
                    <a:lnTo>
                      <a:pt x="490" y="266"/>
                    </a:lnTo>
                    <a:lnTo>
                      <a:pt x="490" y="270"/>
                    </a:lnTo>
                    <a:lnTo>
                      <a:pt x="494" y="266"/>
                    </a:lnTo>
                    <a:lnTo>
                      <a:pt x="496" y="264"/>
                    </a:lnTo>
                    <a:lnTo>
                      <a:pt x="510" y="262"/>
                    </a:lnTo>
                    <a:lnTo>
                      <a:pt x="514" y="254"/>
                    </a:lnTo>
                    <a:lnTo>
                      <a:pt x="520" y="266"/>
                    </a:lnTo>
                    <a:lnTo>
                      <a:pt x="530" y="266"/>
                    </a:lnTo>
                    <a:lnTo>
                      <a:pt x="540" y="266"/>
                    </a:lnTo>
                    <a:lnTo>
                      <a:pt x="546" y="262"/>
                    </a:lnTo>
                    <a:lnTo>
                      <a:pt x="548" y="262"/>
                    </a:lnTo>
                    <a:lnTo>
                      <a:pt x="550" y="266"/>
                    </a:lnTo>
                    <a:lnTo>
                      <a:pt x="564" y="264"/>
                    </a:lnTo>
                    <a:lnTo>
                      <a:pt x="564" y="266"/>
                    </a:lnTo>
                    <a:lnTo>
                      <a:pt x="566" y="266"/>
                    </a:lnTo>
                    <a:lnTo>
                      <a:pt x="582" y="264"/>
                    </a:lnTo>
                    <a:lnTo>
                      <a:pt x="586" y="264"/>
                    </a:lnTo>
                    <a:lnTo>
                      <a:pt x="592" y="264"/>
                    </a:lnTo>
                    <a:lnTo>
                      <a:pt x="596" y="262"/>
                    </a:lnTo>
                    <a:lnTo>
                      <a:pt x="594" y="260"/>
                    </a:lnTo>
                    <a:lnTo>
                      <a:pt x="600" y="256"/>
                    </a:lnTo>
                    <a:lnTo>
                      <a:pt x="602" y="262"/>
                    </a:lnTo>
                    <a:lnTo>
                      <a:pt x="604" y="264"/>
                    </a:lnTo>
                    <a:lnTo>
                      <a:pt x="608" y="262"/>
                    </a:lnTo>
                    <a:lnTo>
                      <a:pt x="610" y="262"/>
                    </a:lnTo>
                    <a:lnTo>
                      <a:pt x="610" y="264"/>
                    </a:lnTo>
                    <a:lnTo>
                      <a:pt x="626" y="264"/>
                    </a:lnTo>
                    <a:lnTo>
                      <a:pt x="642" y="264"/>
                    </a:lnTo>
                    <a:lnTo>
                      <a:pt x="642" y="256"/>
                    </a:lnTo>
                    <a:lnTo>
                      <a:pt x="642" y="252"/>
                    </a:lnTo>
                    <a:lnTo>
                      <a:pt x="646" y="248"/>
                    </a:lnTo>
                    <a:lnTo>
                      <a:pt x="648" y="246"/>
                    </a:lnTo>
                    <a:lnTo>
                      <a:pt x="654" y="246"/>
                    </a:lnTo>
                    <a:lnTo>
                      <a:pt x="654" y="242"/>
                    </a:lnTo>
                    <a:lnTo>
                      <a:pt x="654" y="238"/>
                    </a:lnTo>
                    <a:lnTo>
                      <a:pt x="638" y="228"/>
                    </a:lnTo>
                    <a:lnTo>
                      <a:pt x="632" y="230"/>
                    </a:lnTo>
                    <a:lnTo>
                      <a:pt x="630" y="230"/>
                    </a:lnTo>
                    <a:lnTo>
                      <a:pt x="628" y="230"/>
                    </a:lnTo>
                    <a:lnTo>
                      <a:pt x="626" y="230"/>
                    </a:lnTo>
                    <a:lnTo>
                      <a:pt x="620" y="226"/>
                    </a:lnTo>
                    <a:lnTo>
                      <a:pt x="612" y="224"/>
                    </a:lnTo>
                    <a:lnTo>
                      <a:pt x="604" y="224"/>
                    </a:lnTo>
                    <a:lnTo>
                      <a:pt x="602" y="228"/>
                    </a:lnTo>
                    <a:lnTo>
                      <a:pt x="600" y="228"/>
                    </a:lnTo>
                    <a:lnTo>
                      <a:pt x="596" y="226"/>
                    </a:lnTo>
                    <a:lnTo>
                      <a:pt x="592" y="226"/>
                    </a:lnTo>
                    <a:lnTo>
                      <a:pt x="592" y="224"/>
                    </a:lnTo>
                    <a:lnTo>
                      <a:pt x="586" y="224"/>
                    </a:lnTo>
                    <a:lnTo>
                      <a:pt x="576" y="228"/>
                    </a:lnTo>
                    <a:lnTo>
                      <a:pt x="556" y="230"/>
                    </a:lnTo>
                    <a:lnTo>
                      <a:pt x="548" y="230"/>
                    </a:lnTo>
                    <a:lnTo>
                      <a:pt x="538" y="228"/>
                    </a:lnTo>
                    <a:lnTo>
                      <a:pt x="538" y="236"/>
                    </a:lnTo>
                    <a:lnTo>
                      <a:pt x="536" y="234"/>
                    </a:lnTo>
                    <a:lnTo>
                      <a:pt x="532" y="230"/>
                    </a:lnTo>
                    <a:lnTo>
                      <a:pt x="530" y="230"/>
                    </a:lnTo>
                    <a:lnTo>
                      <a:pt x="528" y="234"/>
                    </a:lnTo>
                    <a:lnTo>
                      <a:pt x="524" y="234"/>
                    </a:lnTo>
                    <a:lnTo>
                      <a:pt x="510" y="228"/>
                    </a:lnTo>
                    <a:lnTo>
                      <a:pt x="510" y="230"/>
                    </a:lnTo>
                    <a:lnTo>
                      <a:pt x="508" y="230"/>
                    </a:lnTo>
                    <a:lnTo>
                      <a:pt x="508" y="224"/>
                    </a:lnTo>
                    <a:lnTo>
                      <a:pt x="494" y="226"/>
                    </a:lnTo>
                    <a:lnTo>
                      <a:pt x="494" y="220"/>
                    </a:lnTo>
                    <a:lnTo>
                      <a:pt x="486" y="218"/>
                    </a:lnTo>
                    <a:lnTo>
                      <a:pt x="494" y="220"/>
                    </a:lnTo>
                    <a:lnTo>
                      <a:pt x="500" y="220"/>
                    </a:lnTo>
                    <a:lnTo>
                      <a:pt x="502" y="218"/>
                    </a:lnTo>
                    <a:lnTo>
                      <a:pt x="504" y="216"/>
                    </a:lnTo>
                    <a:lnTo>
                      <a:pt x="504" y="210"/>
                    </a:lnTo>
                    <a:lnTo>
                      <a:pt x="500" y="210"/>
                    </a:lnTo>
                    <a:lnTo>
                      <a:pt x="486" y="208"/>
                    </a:lnTo>
                    <a:lnTo>
                      <a:pt x="484" y="202"/>
                    </a:lnTo>
                    <a:lnTo>
                      <a:pt x="482" y="198"/>
                    </a:lnTo>
                    <a:lnTo>
                      <a:pt x="476" y="198"/>
                    </a:lnTo>
                    <a:lnTo>
                      <a:pt x="472" y="200"/>
                    </a:lnTo>
                    <a:lnTo>
                      <a:pt x="464" y="202"/>
                    </a:lnTo>
                    <a:lnTo>
                      <a:pt x="456" y="202"/>
                    </a:lnTo>
                    <a:lnTo>
                      <a:pt x="454" y="198"/>
                    </a:lnTo>
                    <a:lnTo>
                      <a:pt x="450" y="196"/>
                    </a:lnTo>
                    <a:lnTo>
                      <a:pt x="432" y="190"/>
                    </a:lnTo>
                    <a:lnTo>
                      <a:pt x="418" y="190"/>
                    </a:lnTo>
                    <a:lnTo>
                      <a:pt x="418" y="190"/>
                    </a:lnTo>
                    <a:lnTo>
                      <a:pt x="418" y="190"/>
                    </a:lnTo>
                    <a:close/>
                    <a:moveTo>
                      <a:pt x="214" y="190"/>
                    </a:moveTo>
                    <a:lnTo>
                      <a:pt x="214" y="190"/>
                    </a:lnTo>
                    <a:lnTo>
                      <a:pt x="214" y="192"/>
                    </a:lnTo>
                    <a:lnTo>
                      <a:pt x="210" y="192"/>
                    </a:lnTo>
                    <a:lnTo>
                      <a:pt x="212" y="202"/>
                    </a:lnTo>
                    <a:lnTo>
                      <a:pt x="210" y="212"/>
                    </a:lnTo>
                    <a:lnTo>
                      <a:pt x="220" y="218"/>
                    </a:lnTo>
                    <a:lnTo>
                      <a:pt x="218" y="220"/>
                    </a:lnTo>
                    <a:lnTo>
                      <a:pt x="218" y="226"/>
                    </a:lnTo>
                    <a:lnTo>
                      <a:pt x="218" y="228"/>
                    </a:lnTo>
                    <a:lnTo>
                      <a:pt x="222" y="228"/>
                    </a:lnTo>
                    <a:lnTo>
                      <a:pt x="224" y="234"/>
                    </a:lnTo>
                    <a:lnTo>
                      <a:pt x="206" y="234"/>
                    </a:lnTo>
                    <a:lnTo>
                      <a:pt x="192" y="230"/>
                    </a:lnTo>
                    <a:lnTo>
                      <a:pt x="184" y="226"/>
                    </a:lnTo>
                    <a:lnTo>
                      <a:pt x="176" y="220"/>
                    </a:lnTo>
                    <a:lnTo>
                      <a:pt x="170" y="220"/>
                    </a:lnTo>
                    <a:lnTo>
                      <a:pt x="166" y="220"/>
                    </a:lnTo>
                    <a:lnTo>
                      <a:pt x="156" y="212"/>
                    </a:lnTo>
                    <a:lnTo>
                      <a:pt x="142" y="212"/>
                    </a:lnTo>
                    <a:lnTo>
                      <a:pt x="136" y="210"/>
                    </a:lnTo>
                    <a:lnTo>
                      <a:pt x="132" y="216"/>
                    </a:lnTo>
                    <a:lnTo>
                      <a:pt x="128" y="216"/>
                    </a:lnTo>
                    <a:lnTo>
                      <a:pt x="120" y="212"/>
                    </a:lnTo>
                    <a:lnTo>
                      <a:pt x="120" y="226"/>
                    </a:lnTo>
                    <a:lnTo>
                      <a:pt x="130" y="224"/>
                    </a:lnTo>
                    <a:lnTo>
                      <a:pt x="128" y="226"/>
                    </a:lnTo>
                    <a:lnTo>
                      <a:pt x="114" y="228"/>
                    </a:lnTo>
                    <a:lnTo>
                      <a:pt x="114" y="236"/>
                    </a:lnTo>
                    <a:lnTo>
                      <a:pt x="128" y="236"/>
                    </a:lnTo>
                    <a:lnTo>
                      <a:pt x="112" y="242"/>
                    </a:lnTo>
                    <a:lnTo>
                      <a:pt x="112" y="246"/>
                    </a:lnTo>
                    <a:lnTo>
                      <a:pt x="122" y="246"/>
                    </a:lnTo>
                    <a:lnTo>
                      <a:pt x="130" y="246"/>
                    </a:lnTo>
                    <a:lnTo>
                      <a:pt x="130" y="248"/>
                    </a:lnTo>
                    <a:lnTo>
                      <a:pt x="132" y="248"/>
                    </a:lnTo>
                    <a:lnTo>
                      <a:pt x="136" y="248"/>
                    </a:lnTo>
                    <a:lnTo>
                      <a:pt x="136" y="244"/>
                    </a:lnTo>
                    <a:lnTo>
                      <a:pt x="138" y="244"/>
                    </a:lnTo>
                    <a:lnTo>
                      <a:pt x="140" y="244"/>
                    </a:lnTo>
                    <a:lnTo>
                      <a:pt x="138" y="246"/>
                    </a:lnTo>
                    <a:lnTo>
                      <a:pt x="138" y="252"/>
                    </a:lnTo>
                    <a:lnTo>
                      <a:pt x="140" y="252"/>
                    </a:lnTo>
                    <a:lnTo>
                      <a:pt x="142" y="248"/>
                    </a:lnTo>
                    <a:lnTo>
                      <a:pt x="140" y="246"/>
                    </a:lnTo>
                    <a:lnTo>
                      <a:pt x="146" y="246"/>
                    </a:lnTo>
                    <a:lnTo>
                      <a:pt x="146" y="244"/>
                    </a:lnTo>
                    <a:lnTo>
                      <a:pt x="146" y="238"/>
                    </a:lnTo>
                    <a:lnTo>
                      <a:pt x="142" y="234"/>
                    </a:lnTo>
                    <a:lnTo>
                      <a:pt x="146" y="228"/>
                    </a:lnTo>
                    <a:lnTo>
                      <a:pt x="148" y="228"/>
                    </a:lnTo>
                    <a:lnTo>
                      <a:pt x="150" y="228"/>
                    </a:lnTo>
                    <a:lnTo>
                      <a:pt x="154" y="234"/>
                    </a:lnTo>
                    <a:lnTo>
                      <a:pt x="150" y="246"/>
                    </a:lnTo>
                    <a:lnTo>
                      <a:pt x="174" y="244"/>
                    </a:lnTo>
                    <a:lnTo>
                      <a:pt x="174" y="238"/>
                    </a:lnTo>
                    <a:lnTo>
                      <a:pt x="176" y="238"/>
                    </a:lnTo>
                    <a:lnTo>
                      <a:pt x="182" y="242"/>
                    </a:lnTo>
                    <a:lnTo>
                      <a:pt x="188" y="244"/>
                    </a:lnTo>
                    <a:lnTo>
                      <a:pt x="194" y="244"/>
                    </a:lnTo>
                    <a:lnTo>
                      <a:pt x="202" y="236"/>
                    </a:lnTo>
                    <a:lnTo>
                      <a:pt x="196" y="246"/>
                    </a:lnTo>
                    <a:lnTo>
                      <a:pt x="188" y="248"/>
                    </a:lnTo>
                    <a:lnTo>
                      <a:pt x="184" y="252"/>
                    </a:lnTo>
                    <a:lnTo>
                      <a:pt x="178" y="252"/>
                    </a:lnTo>
                    <a:lnTo>
                      <a:pt x="168" y="252"/>
                    </a:lnTo>
                    <a:lnTo>
                      <a:pt x="154" y="262"/>
                    </a:lnTo>
                    <a:lnTo>
                      <a:pt x="154" y="264"/>
                    </a:lnTo>
                    <a:lnTo>
                      <a:pt x="156" y="270"/>
                    </a:lnTo>
                    <a:lnTo>
                      <a:pt x="164" y="272"/>
                    </a:lnTo>
                    <a:lnTo>
                      <a:pt x="170" y="272"/>
                    </a:lnTo>
                    <a:lnTo>
                      <a:pt x="176" y="270"/>
                    </a:lnTo>
                    <a:lnTo>
                      <a:pt x="182" y="266"/>
                    </a:lnTo>
                    <a:lnTo>
                      <a:pt x="186" y="262"/>
                    </a:lnTo>
                    <a:lnTo>
                      <a:pt x="192" y="256"/>
                    </a:lnTo>
                    <a:lnTo>
                      <a:pt x="194" y="252"/>
                    </a:lnTo>
                    <a:lnTo>
                      <a:pt x="206" y="254"/>
                    </a:lnTo>
                    <a:lnTo>
                      <a:pt x="222" y="246"/>
                    </a:lnTo>
                    <a:lnTo>
                      <a:pt x="228" y="248"/>
                    </a:lnTo>
                    <a:lnTo>
                      <a:pt x="230" y="252"/>
                    </a:lnTo>
                    <a:lnTo>
                      <a:pt x="236" y="254"/>
                    </a:lnTo>
                    <a:lnTo>
                      <a:pt x="242" y="252"/>
                    </a:lnTo>
                    <a:lnTo>
                      <a:pt x="242" y="246"/>
                    </a:lnTo>
                    <a:lnTo>
                      <a:pt x="246" y="246"/>
                    </a:lnTo>
                    <a:lnTo>
                      <a:pt x="248" y="246"/>
                    </a:lnTo>
                    <a:lnTo>
                      <a:pt x="246" y="246"/>
                    </a:lnTo>
                    <a:lnTo>
                      <a:pt x="258" y="246"/>
                    </a:lnTo>
                    <a:lnTo>
                      <a:pt x="268" y="244"/>
                    </a:lnTo>
                    <a:lnTo>
                      <a:pt x="272" y="242"/>
                    </a:lnTo>
                    <a:lnTo>
                      <a:pt x="274" y="236"/>
                    </a:lnTo>
                    <a:lnTo>
                      <a:pt x="272" y="224"/>
                    </a:lnTo>
                    <a:lnTo>
                      <a:pt x="268" y="216"/>
                    </a:lnTo>
                    <a:lnTo>
                      <a:pt x="266" y="212"/>
                    </a:lnTo>
                    <a:lnTo>
                      <a:pt x="260" y="212"/>
                    </a:lnTo>
                    <a:lnTo>
                      <a:pt x="258" y="210"/>
                    </a:lnTo>
                    <a:lnTo>
                      <a:pt x="258" y="212"/>
                    </a:lnTo>
                    <a:lnTo>
                      <a:pt x="258" y="220"/>
                    </a:lnTo>
                    <a:lnTo>
                      <a:pt x="258" y="228"/>
                    </a:lnTo>
                    <a:lnTo>
                      <a:pt x="254" y="228"/>
                    </a:lnTo>
                    <a:lnTo>
                      <a:pt x="254" y="226"/>
                    </a:lnTo>
                    <a:lnTo>
                      <a:pt x="254" y="224"/>
                    </a:lnTo>
                    <a:lnTo>
                      <a:pt x="254" y="220"/>
                    </a:lnTo>
                    <a:lnTo>
                      <a:pt x="250" y="220"/>
                    </a:lnTo>
                    <a:lnTo>
                      <a:pt x="248" y="220"/>
                    </a:lnTo>
                    <a:lnTo>
                      <a:pt x="246" y="224"/>
                    </a:lnTo>
                    <a:lnTo>
                      <a:pt x="246" y="218"/>
                    </a:lnTo>
                    <a:lnTo>
                      <a:pt x="246" y="210"/>
                    </a:lnTo>
                    <a:lnTo>
                      <a:pt x="238" y="212"/>
                    </a:lnTo>
                    <a:lnTo>
                      <a:pt x="232" y="210"/>
                    </a:lnTo>
                    <a:lnTo>
                      <a:pt x="220" y="200"/>
                    </a:lnTo>
                    <a:lnTo>
                      <a:pt x="222" y="198"/>
                    </a:lnTo>
                    <a:lnTo>
                      <a:pt x="222" y="196"/>
                    </a:lnTo>
                    <a:lnTo>
                      <a:pt x="214" y="190"/>
                    </a:lnTo>
                    <a:lnTo>
                      <a:pt x="214" y="190"/>
                    </a:lnTo>
                    <a:lnTo>
                      <a:pt x="214" y="190"/>
                    </a:lnTo>
                    <a:close/>
                    <a:moveTo>
                      <a:pt x="442" y="170"/>
                    </a:moveTo>
                    <a:lnTo>
                      <a:pt x="442" y="170"/>
                    </a:lnTo>
                    <a:lnTo>
                      <a:pt x="428" y="178"/>
                    </a:lnTo>
                    <a:lnTo>
                      <a:pt x="422" y="178"/>
                    </a:lnTo>
                    <a:lnTo>
                      <a:pt x="420" y="174"/>
                    </a:lnTo>
                    <a:lnTo>
                      <a:pt x="418" y="174"/>
                    </a:lnTo>
                    <a:lnTo>
                      <a:pt x="414" y="180"/>
                    </a:lnTo>
                    <a:lnTo>
                      <a:pt x="418" y="180"/>
                    </a:lnTo>
                    <a:lnTo>
                      <a:pt x="422" y="178"/>
                    </a:lnTo>
                    <a:lnTo>
                      <a:pt x="432" y="182"/>
                    </a:lnTo>
                    <a:lnTo>
                      <a:pt x="442" y="184"/>
                    </a:lnTo>
                    <a:lnTo>
                      <a:pt x="450" y="184"/>
                    </a:lnTo>
                    <a:lnTo>
                      <a:pt x="458" y="182"/>
                    </a:lnTo>
                    <a:lnTo>
                      <a:pt x="460" y="180"/>
                    </a:lnTo>
                    <a:lnTo>
                      <a:pt x="460" y="174"/>
                    </a:lnTo>
                    <a:lnTo>
                      <a:pt x="460" y="172"/>
                    </a:lnTo>
                    <a:lnTo>
                      <a:pt x="458" y="170"/>
                    </a:lnTo>
                    <a:lnTo>
                      <a:pt x="450" y="170"/>
                    </a:lnTo>
                    <a:lnTo>
                      <a:pt x="442" y="170"/>
                    </a:lnTo>
                    <a:lnTo>
                      <a:pt x="442" y="170"/>
                    </a:lnTo>
                    <a:lnTo>
                      <a:pt x="442" y="170"/>
                    </a:lnTo>
                    <a:close/>
                    <a:moveTo>
                      <a:pt x="494" y="164"/>
                    </a:moveTo>
                    <a:lnTo>
                      <a:pt x="494" y="164"/>
                    </a:lnTo>
                    <a:lnTo>
                      <a:pt x="486" y="174"/>
                    </a:lnTo>
                    <a:lnTo>
                      <a:pt x="490" y="178"/>
                    </a:lnTo>
                    <a:lnTo>
                      <a:pt x="490" y="180"/>
                    </a:lnTo>
                    <a:lnTo>
                      <a:pt x="500" y="180"/>
                    </a:lnTo>
                    <a:lnTo>
                      <a:pt x="504" y="170"/>
                    </a:lnTo>
                    <a:lnTo>
                      <a:pt x="494" y="164"/>
                    </a:lnTo>
                    <a:lnTo>
                      <a:pt x="494" y="164"/>
                    </a:lnTo>
                    <a:lnTo>
                      <a:pt x="494" y="164"/>
                    </a:lnTo>
                    <a:close/>
                    <a:moveTo>
                      <a:pt x="332" y="164"/>
                    </a:moveTo>
                    <a:lnTo>
                      <a:pt x="332" y="164"/>
                    </a:lnTo>
                    <a:lnTo>
                      <a:pt x="330" y="172"/>
                    </a:lnTo>
                    <a:lnTo>
                      <a:pt x="338" y="178"/>
                    </a:lnTo>
                    <a:lnTo>
                      <a:pt x="338" y="174"/>
                    </a:lnTo>
                    <a:lnTo>
                      <a:pt x="340" y="174"/>
                    </a:lnTo>
                    <a:lnTo>
                      <a:pt x="342" y="172"/>
                    </a:lnTo>
                    <a:lnTo>
                      <a:pt x="342" y="170"/>
                    </a:lnTo>
                    <a:lnTo>
                      <a:pt x="332" y="164"/>
                    </a:lnTo>
                    <a:lnTo>
                      <a:pt x="332" y="164"/>
                    </a:lnTo>
                    <a:lnTo>
                      <a:pt x="332" y="164"/>
                    </a:lnTo>
                    <a:close/>
                    <a:moveTo>
                      <a:pt x="282" y="164"/>
                    </a:moveTo>
                    <a:lnTo>
                      <a:pt x="282" y="164"/>
                    </a:lnTo>
                    <a:lnTo>
                      <a:pt x="286" y="182"/>
                    </a:lnTo>
                    <a:lnTo>
                      <a:pt x="292" y="182"/>
                    </a:lnTo>
                    <a:lnTo>
                      <a:pt x="292" y="174"/>
                    </a:lnTo>
                    <a:lnTo>
                      <a:pt x="286" y="164"/>
                    </a:lnTo>
                    <a:lnTo>
                      <a:pt x="282" y="164"/>
                    </a:lnTo>
                    <a:lnTo>
                      <a:pt x="282" y="164"/>
                    </a:lnTo>
                    <a:lnTo>
                      <a:pt x="282" y="164"/>
                    </a:lnTo>
                    <a:close/>
                    <a:moveTo>
                      <a:pt x="110" y="162"/>
                    </a:moveTo>
                    <a:lnTo>
                      <a:pt x="110" y="162"/>
                    </a:lnTo>
                    <a:lnTo>
                      <a:pt x="106" y="166"/>
                    </a:lnTo>
                    <a:lnTo>
                      <a:pt x="104" y="170"/>
                    </a:lnTo>
                    <a:lnTo>
                      <a:pt x="102" y="172"/>
                    </a:lnTo>
                    <a:lnTo>
                      <a:pt x="100" y="174"/>
                    </a:lnTo>
                    <a:lnTo>
                      <a:pt x="94" y="178"/>
                    </a:lnTo>
                    <a:lnTo>
                      <a:pt x="86" y="172"/>
                    </a:lnTo>
                    <a:lnTo>
                      <a:pt x="74" y="172"/>
                    </a:lnTo>
                    <a:lnTo>
                      <a:pt x="64" y="178"/>
                    </a:lnTo>
                    <a:lnTo>
                      <a:pt x="52" y="184"/>
                    </a:lnTo>
                    <a:lnTo>
                      <a:pt x="46" y="192"/>
                    </a:lnTo>
                    <a:lnTo>
                      <a:pt x="42" y="192"/>
                    </a:lnTo>
                    <a:lnTo>
                      <a:pt x="40" y="190"/>
                    </a:lnTo>
                    <a:lnTo>
                      <a:pt x="38" y="190"/>
                    </a:lnTo>
                    <a:lnTo>
                      <a:pt x="36" y="192"/>
                    </a:lnTo>
                    <a:lnTo>
                      <a:pt x="32" y="198"/>
                    </a:lnTo>
                    <a:lnTo>
                      <a:pt x="30" y="198"/>
                    </a:lnTo>
                    <a:lnTo>
                      <a:pt x="30" y="206"/>
                    </a:lnTo>
                    <a:lnTo>
                      <a:pt x="24" y="206"/>
                    </a:lnTo>
                    <a:lnTo>
                      <a:pt x="18" y="206"/>
                    </a:lnTo>
                    <a:lnTo>
                      <a:pt x="6" y="210"/>
                    </a:lnTo>
                    <a:lnTo>
                      <a:pt x="14" y="220"/>
                    </a:lnTo>
                    <a:lnTo>
                      <a:pt x="22" y="228"/>
                    </a:lnTo>
                    <a:lnTo>
                      <a:pt x="36" y="224"/>
                    </a:lnTo>
                    <a:lnTo>
                      <a:pt x="36" y="226"/>
                    </a:lnTo>
                    <a:lnTo>
                      <a:pt x="38" y="226"/>
                    </a:lnTo>
                    <a:lnTo>
                      <a:pt x="40" y="228"/>
                    </a:lnTo>
                    <a:lnTo>
                      <a:pt x="42" y="226"/>
                    </a:lnTo>
                    <a:lnTo>
                      <a:pt x="46" y="224"/>
                    </a:lnTo>
                    <a:lnTo>
                      <a:pt x="48" y="224"/>
                    </a:lnTo>
                    <a:lnTo>
                      <a:pt x="50" y="226"/>
                    </a:lnTo>
                    <a:lnTo>
                      <a:pt x="50" y="216"/>
                    </a:lnTo>
                    <a:lnTo>
                      <a:pt x="52" y="226"/>
                    </a:lnTo>
                    <a:lnTo>
                      <a:pt x="60" y="228"/>
                    </a:lnTo>
                    <a:lnTo>
                      <a:pt x="68" y="220"/>
                    </a:lnTo>
                    <a:lnTo>
                      <a:pt x="68" y="212"/>
                    </a:lnTo>
                    <a:lnTo>
                      <a:pt x="74" y="216"/>
                    </a:lnTo>
                    <a:lnTo>
                      <a:pt x="74" y="210"/>
                    </a:lnTo>
                    <a:lnTo>
                      <a:pt x="78" y="210"/>
                    </a:lnTo>
                    <a:lnTo>
                      <a:pt x="78" y="206"/>
                    </a:lnTo>
                    <a:lnTo>
                      <a:pt x="78" y="198"/>
                    </a:lnTo>
                    <a:lnTo>
                      <a:pt x="82" y="198"/>
                    </a:lnTo>
                    <a:lnTo>
                      <a:pt x="86" y="200"/>
                    </a:lnTo>
                    <a:lnTo>
                      <a:pt x="86" y="192"/>
                    </a:lnTo>
                    <a:lnTo>
                      <a:pt x="94" y="192"/>
                    </a:lnTo>
                    <a:lnTo>
                      <a:pt x="86" y="208"/>
                    </a:lnTo>
                    <a:lnTo>
                      <a:pt x="92" y="208"/>
                    </a:lnTo>
                    <a:lnTo>
                      <a:pt x="96" y="210"/>
                    </a:lnTo>
                    <a:lnTo>
                      <a:pt x="102" y="206"/>
                    </a:lnTo>
                    <a:lnTo>
                      <a:pt x="110" y="198"/>
                    </a:lnTo>
                    <a:lnTo>
                      <a:pt x="112" y="192"/>
                    </a:lnTo>
                    <a:lnTo>
                      <a:pt x="112" y="190"/>
                    </a:lnTo>
                    <a:lnTo>
                      <a:pt x="110" y="188"/>
                    </a:lnTo>
                    <a:lnTo>
                      <a:pt x="114" y="188"/>
                    </a:lnTo>
                    <a:lnTo>
                      <a:pt x="122" y="190"/>
                    </a:lnTo>
                    <a:lnTo>
                      <a:pt x="122" y="188"/>
                    </a:lnTo>
                    <a:lnTo>
                      <a:pt x="120" y="184"/>
                    </a:lnTo>
                    <a:lnTo>
                      <a:pt x="120" y="182"/>
                    </a:lnTo>
                    <a:lnTo>
                      <a:pt x="124" y="182"/>
                    </a:lnTo>
                    <a:lnTo>
                      <a:pt x="124" y="180"/>
                    </a:lnTo>
                    <a:lnTo>
                      <a:pt x="124" y="178"/>
                    </a:lnTo>
                    <a:lnTo>
                      <a:pt x="128" y="178"/>
                    </a:lnTo>
                    <a:lnTo>
                      <a:pt x="128" y="170"/>
                    </a:lnTo>
                    <a:lnTo>
                      <a:pt x="122" y="166"/>
                    </a:lnTo>
                    <a:lnTo>
                      <a:pt x="110" y="162"/>
                    </a:lnTo>
                    <a:lnTo>
                      <a:pt x="110" y="162"/>
                    </a:lnTo>
                    <a:lnTo>
                      <a:pt x="110" y="162"/>
                    </a:lnTo>
                    <a:close/>
                    <a:moveTo>
                      <a:pt x="610" y="160"/>
                    </a:moveTo>
                    <a:lnTo>
                      <a:pt x="610" y="160"/>
                    </a:lnTo>
                    <a:lnTo>
                      <a:pt x="610" y="162"/>
                    </a:lnTo>
                    <a:lnTo>
                      <a:pt x="610" y="164"/>
                    </a:lnTo>
                    <a:lnTo>
                      <a:pt x="608" y="164"/>
                    </a:lnTo>
                    <a:lnTo>
                      <a:pt x="608" y="162"/>
                    </a:lnTo>
                    <a:lnTo>
                      <a:pt x="608" y="160"/>
                    </a:lnTo>
                    <a:lnTo>
                      <a:pt x="610" y="160"/>
                    </a:lnTo>
                    <a:lnTo>
                      <a:pt x="610" y="160"/>
                    </a:lnTo>
                    <a:lnTo>
                      <a:pt x="610" y="160"/>
                    </a:lnTo>
                    <a:close/>
                    <a:moveTo>
                      <a:pt x="202" y="160"/>
                    </a:moveTo>
                    <a:lnTo>
                      <a:pt x="200" y="162"/>
                    </a:lnTo>
                    <a:lnTo>
                      <a:pt x="196" y="162"/>
                    </a:lnTo>
                    <a:lnTo>
                      <a:pt x="192" y="160"/>
                    </a:lnTo>
                    <a:lnTo>
                      <a:pt x="182" y="166"/>
                    </a:lnTo>
                    <a:lnTo>
                      <a:pt x="176" y="170"/>
                    </a:lnTo>
                    <a:lnTo>
                      <a:pt x="170" y="172"/>
                    </a:lnTo>
                    <a:lnTo>
                      <a:pt x="166" y="170"/>
                    </a:lnTo>
                    <a:lnTo>
                      <a:pt x="164" y="170"/>
                    </a:lnTo>
                    <a:lnTo>
                      <a:pt x="164" y="190"/>
                    </a:lnTo>
                    <a:lnTo>
                      <a:pt x="174" y="196"/>
                    </a:lnTo>
                    <a:lnTo>
                      <a:pt x="188" y="192"/>
                    </a:lnTo>
                    <a:lnTo>
                      <a:pt x="202" y="190"/>
                    </a:lnTo>
                    <a:lnTo>
                      <a:pt x="204" y="184"/>
                    </a:lnTo>
                    <a:lnTo>
                      <a:pt x="206" y="178"/>
                    </a:lnTo>
                    <a:lnTo>
                      <a:pt x="204" y="174"/>
                    </a:lnTo>
                    <a:lnTo>
                      <a:pt x="202" y="172"/>
                    </a:lnTo>
                    <a:lnTo>
                      <a:pt x="206" y="172"/>
                    </a:lnTo>
                    <a:lnTo>
                      <a:pt x="210" y="172"/>
                    </a:lnTo>
                    <a:lnTo>
                      <a:pt x="214" y="166"/>
                    </a:lnTo>
                    <a:lnTo>
                      <a:pt x="214" y="164"/>
                    </a:lnTo>
                    <a:lnTo>
                      <a:pt x="210" y="160"/>
                    </a:lnTo>
                    <a:lnTo>
                      <a:pt x="202" y="160"/>
                    </a:lnTo>
                    <a:lnTo>
                      <a:pt x="202" y="160"/>
                    </a:lnTo>
                    <a:lnTo>
                      <a:pt x="202" y="160"/>
                    </a:lnTo>
                    <a:close/>
                    <a:moveTo>
                      <a:pt x="140" y="154"/>
                    </a:moveTo>
                    <a:lnTo>
                      <a:pt x="140" y="154"/>
                    </a:lnTo>
                    <a:lnTo>
                      <a:pt x="132" y="160"/>
                    </a:lnTo>
                    <a:lnTo>
                      <a:pt x="132" y="166"/>
                    </a:lnTo>
                    <a:lnTo>
                      <a:pt x="136" y="170"/>
                    </a:lnTo>
                    <a:lnTo>
                      <a:pt x="138" y="172"/>
                    </a:lnTo>
                    <a:lnTo>
                      <a:pt x="146" y="172"/>
                    </a:lnTo>
                    <a:lnTo>
                      <a:pt x="150" y="162"/>
                    </a:lnTo>
                    <a:lnTo>
                      <a:pt x="140" y="154"/>
                    </a:lnTo>
                    <a:lnTo>
                      <a:pt x="140" y="154"/>
                    </a:lnTo>
                    <a:lnTo>
                      <a:pt x="140" y="154"/>
                    </a:lnTo>
                    <a:close/>
                    <a:moveTo>
                      <a:pt x="160" y="144"/>
                    </a:moveTo>
                    <a:lnTo>
                      <a:pt x="160" y="144"/>
                    </a:lnTo>
                    <a:lnTo>
                      <a:pt x="156" y="154"/>
                    </a:lnTo>
                    <a:lnTo>
                      <a:pt x="174" y="152"/>
                    </a:lnTo>
                    <a:lnTo>
                      <a:pt x="182" y="156"/>
                    </a:lnTo>
                    <a:lnTo>
                      <a:pt x="182" y="160"/>
                    </a:lnTo>
                    <a:lnTo>
                      <a:pt x="192" y="152"/>
                    </a:lnTo>
                    <a:lnTo>
                      <a:pt x="188" y="148"/>
                    </a:lnTo>
                    <a:lnTo>
                      <a:pt x="188" y="144"/>
                    </a:lnTo>
                    <a:lnTo>
                      <a:pt x="160" y="144"/>
                    </a:lnTo>
                    <a:lnTo>
                      <a:pt x="160" y="144"/>
                    </a:lnTo>
                    <a:lnTo>
                      <a:pt x="160" y="144"/>
                    </a:lnTo>
                    <a:close/>
                    <a:moveTo>
                      <a:pt x="210" y="138"/>
                    </a:moveTo>
                    <a:lnTo>
                      <a:pt x="210" y="138"/>
                    </a:lnTo>
                    <a:lnTo>
                      <a:pt x="204" y="142"/>
                    </a:lnTo>
                    <a:lnTo>
                      <a:pt x="200" y="144"/>
                    </a:lnTo>
                    <a:lnTo>
                      <a:pt x="192" y="144"/>
                    </a:lnTo>
                    <a:lnTo>
                      <a:pt x="194" y="146"/>
                    </a:lnTo>
                    <a:lnTo>
                      <a:pt x="194" y="148"/>
                    </a:lnTo>
                    <a:lnTo>
                      <a:pt x="194" y="152"/>
                    </a:lnTo>
                    <a:lnTo>
                      <a:pt x="204" y="154"/>
                    </a:lnTo>
                    <a:lnTo>
                      <a:pt x="206" y="154"/>
                    </a:lnTo>
                    <a:lnTo>
                      <a:pt x="214" y="156"/>
                    </a:lnTo>
                    <a:lnTo>
                      <a:pt x="220" y="154"/>
                    </a:lnTo>
                    <a:lnTo>
                      <a:pt x="222" y="152"/>
                    </a:lnTo>
                    <a:lnTo>
                      <a:pt x="222" y="146"/>
                    </a:lnTo>
                    <a:lnTo>
                      <a:pt x="220" y="142"/>
                    </a:lnTo>
                    <a:lnTo>
                      <a:pt x="210" y="138"/>
                    </a:lnTo>
                    <a:lnTo>
                      <a:pt x="210" y="138"/>
                    </a:lnTo>
                    <a:lnTo>
                      <a:pt x="210" y="138"/>
                    </a:lnTo>
                    <a:close/>
                    <a:moveTo>
                      <a:pt x="560" y="136"/>
                    </a:moveTo>
                    <a:lnTo>
                      <a:pt x="560" y="136"/>
                    </a:lnTo>
                    <a:lnTo>
                      <a:pt x="564" y="136"/>
                    </a:lnTo>
                    <a:lnTo>
                      <a:pt x="560" y="138"/>
                    </a:lnTo>
                    <a:lnTo>
                      <a:pt x="558" y="142"/>
                    </a:lnTo>
                    <a:lnTo>
                      <a:pt x="558" y="136"/>
                    </a:lnTo>
                    <a:lnTo>
                      <a:pt x="560" y="136"/>
                    </a:lnTo>
                    <a:lnTo>
                      <a:pt x="560" y="136"/>
                    </a:lnTo>
                    <a:lnTo>
                      <a:pt x="560" y="136"/>
                    </a:lnTo>
                    <a:close/>
                    <a:moveTo>
                      <a:pt x="382" y="136"/>
                    </a:moveTo>
                    <a:lnTo>
                      <a:pt x="382" y="154"/>
                    </a:lnTo>
                    <a:lnTo>
                      <a:pt x="392" y="156"/>
                    </a:lnTo>
                    <a:lnTo>
                      <a:pt x="400" y="160"/>
                    </a:lnTo>
                    <a:lnTo>
                      <a:pt x="396" y="160"/>
                    </a:lnTo>
                    <a:lnTo>
                      <a:pt x="394" y="160"/>
                    </a:lnTo>
                    <a:lnTo>
                      <a:pt x="402" y="172"/>
                    </a:lnTo>
                    <a:lnTo>
                      <a:pt x="406" y="174"/>
                    </a:lnTo>
                    <a:lnTo>
                      <a:pt x="418" y="172"/>
                    </a:lnTo>
                    <a:lnTo>
                      <a:pt x="432" y="170"/>
                    </a:lnTo>
                    <a:lnTo>
                      <a:pt x="428" y="154"/>
                    </a:lnTo>
                    <a:lnTo>
                      <a:pt x="424" y="152"/>
                    </a:lnTo>
                    <a:lnTo>
                      <a:pt x="422" y="152"/>
                    </a:lnTo>
                    <a:lnTo>
                      <a:pt x="414" y="152"/>
                    </a:lnTo>
                    <a:lnTo>
                      <a:pt x="406" y="144"/>
                    </a:lnTo>
                    <a:lnTo>
                      <a:pt x="394" y="142"/>
                    </a:lnTo>
                    <a:lnTo>
                      <a:pt x="382" y="136"/>
                    </a:lnTo>
                    <a:lnTo>
                      <a:pt x="382" y="136"/>
                    </a:lnTo>
                    <a:lnTo>
                      <a:pt x="382" y="136"/>
                    </a:lnTo>
                    <a:close/>
                    <a:moveTo>
                      <a:pt x="274" y="124"/>
                    </a:moveTo>
                    <a:lnTo>
                      <a:pt x="274" y="124"/>
                    </a:lnTo>
                    <a:lnTo>
                      <a:pt x="272" y="126"/>
                    </a:lnTo>
                    <a:lnTo>
                      <a:pt x="268" y="128"/>
                    </a:lnTo>
                    <a:lnTo>
                      <a:pt x="268" y="138"/>
                    </a:lnTo>
                    <a:lnTo>
                      <a:pt x="276" y="136"/>
                    </a:lnTo>
                    <a:lnTo>
                      <a:pt x="276" y="142"/>
                    </a:lnTo>
                    <a:lnTo>
                      <a:pt x="278" y="142"/>
                    </a:lnTo>
                    <a:lnTo>
                      <a:pt x="278" y="138"/>
                    </a:lnTo>
                    <a:lnTo>
                      <a:pt x="282" y="142"/>
                    </a:lnTo>
                    <a:lnTo>
                      <a:pt x="278" y="146"/>
                    </a:lnTo>
                    <a:lnTo>
                      <a:pt x="282" y="146"/>
                    </a:lnTo>
                    <a:lnTo>
                      <a:pt x="284" y="146"/>
                    </a:lnTo>
                    <a:lnTo>
                      <a:pt x="288" y="144"/>
                    </a:lnTo>
                    <a:lnTo>
                      <a:pt x="288" y="146"/>
                    </a:lnTo>
                    <a:lnTo>
                      <a:pt x="288" y="148"/>
                    </a:lnTo>
                    <a:lnTo>
                      <a:pt x="286" y="148"/>
                    </a:lnTo>
                    <a:lnTo>
                      <a:pt x="292" y="154"/>
                    </a:lnTo>
                    <a:lnTo>
                      <a:pt x="284" y="156"/>
                    </a:lnTo>
                    <a:lnTo>
                      <a:pt x="284" y="160"/>
                    </a:lnTo>
                    <a:lnTo>
                      <a:pt x="300" y="154"/>
                    </a:lnTo>
                    <a:lnTo>
                      <a:pt x="312" y="152"/>
                    </a:lnTo>
                    <a:lnTo>
                      <a:pt x="324" y="152"/>
                    </a:lnTo>
                    <a:lnTo>
                      <a:pt x="338" y="160"/>
                    </a:lnTo>
                    <a:lnTo>
                      <a:pt x="340" y="162"/>
                    </a:lnTo>
                    <a:lnTo>
                      <a:pt x="342" y="164"/>
                    </a:lnTo>
                    <a:lnTo>
                      <a:pt x="350" y="166"/>
                    </a:lnTo>
                    <a:lnTo>
                      <a:pt x="356" y="172"/>
                    </a:lnTo>
                    <a:lnTo>
                      <a:pt x="358" y="178"/>
                    </a:lnTo>
                    <a:lnTo>
                      <a:pt x="364" y="174"/>
                    </a:lnTo>
                    <a:lnTo>
                      <a:pt x="366" y="178"/>
                    </a:lnTo>
                    <a:lnTo>
                      <a:pt x="372" y="170"/>
                    </a:lnTo>
                    <a:lnTo>
                      <a:pt x="372" y="166"/>
                    </a:lnTo>
                    <a:lnTo>
                      <a:pt x="372" y="162"/>
                    </a:lnTo>
                    <a:lnTo>
                      <a:pt x="366" y="160"/>
                    </a:lnTo>
                    <a:lnTo>
                      <a:pt x="360" y="152"/>
                    </a:lnTo>
                    <a:lnTo>
                      <a:pt x="358" y="148"/>
                    </a:lnTo>
                    <a:lnTo>
                      <a:pt x="354" y="152"/>
                    </a:lnTo>
                    <a:lnTo>
                      <a:pt x="346" y="148"/>
                    </a:lnTo>
                    <a:lnTo>
                      <a:pt x="336" y="138"/>
                    </a:lnTo>
                    <a:lnTo>
                      <a:pt x="332" y="138"/>
                    </a:lnTo>
                    <a:lnTo>
                      <a:pt x="330" y="142"/>
                    </a:lnTo>
                    <a:lnTo>
                      <a:pt x="328" y="136"/>
                    </a:lnTo>
                    <a:lnTo>
                      <a:pt x="324" y="134"/>
                    </a:lnTo>
                    <a:lnTo>
                      <a:pt x="320" y="134"/>
                    </a:lnTo>
                    <a:lnTo>
                      <a:pt x="318" y="136"/>
                    </a:lnTo>
                    <a:lnTo>
                      <a:pt x="318" y="138"/>
                    </a:lnTo>
                    <a:lnTo>
                      <a:pt x="312" y="138"/>
                    </a:lnTo>
                    <a:lnTo>
                      <a:pt x="312" y="134"/>
                    </a:lnTo>
                    <a:lnTo>
                      <a:pt x="300" y="128"/>
                    </a:lnTo>
                    <a:lnTo>
                      <a:pt x="300" y="136"/>
                    </a:lnTo>
                    <a:lnTo>
                      <a:pt x="294" y="138"/>
                    </a:lnTo>
                    <a:lnTo>
                      <a:pt x="292" y="128"/>
                    </a:lnTo>
                    <a:lnTo>
                      <a:pt x="274" y="124"/>
                    </a:lnTo>
                    <a:lnTo>
                      <a:pt x="274" y="124"/>
                    </a:lnTo>
                    <a:lnTo>
                      <a:pt x="274" y="124"/>
                    </a:lnTo>
                    <a:close/>
                    <a:moveTo>
                      <a:pt x="576" y="112"/>
                    </a:moveTo>
                    <a:lnTo>
                      <a:pt x="576" y="112"/>
                    </a:lnTo>
                    <a:lnTo>
                      <a:pt x="584" y="124"/>
                    </a:lnTo>
                    <a:lnTo>
                      <a:pt x="592" y="126"/>
                    </a:lnTo>
                    <a:lnTo>
                      <a:pt x="594" y="130"/>
                    </a:lnTo>
                    <a:lnTo>
                      <a:pt x="584" y="134"/>
                    </a:lnTo>
                    <a:lnTo>
                      <a:pt x="586" y="136"/>
                    </a:lnTo>
                    <a:lnTo>
                      <a:pt x="612" y="136"/>
                    </a:lnTo>
                    <a:lnTo>
                      <a:pt x="612" y="142"/>
                    </a:lnTo>
                    <a:lnTo>
                      <a:pt x="564" y="138"/>
                    </a:lnTo>
                    <a:lnTo>
                      <a:pt x="564" y="134"/>
                    </a:lnTo>
                    <a:lnTo>
                      <a:pt x="578" y="128"/>
                    </a:lnTo>
                    <a:lnTo>
                      <a:pt x="578" y="124"/>
                    </a:lnTo>
                    <a:lnTo>
                      <a:pt x="574" y="118"/>
                    </a:lnTo>
                    <a:lnTo>
                      <a:pt x="576" y="112"/>
                    </a:lnTo>
                    <a:lnTo>
                      <a:pt x="576" y="112"/>
                    </a:lnTo>
                    <a:lnTo>
                      <a:pt x="576" y="112"/>
                    </a:lnTo>
                    <a:close/>
                    <a:moveTo>
                      <a:pt x="648" y="88"/>
                    </a:moveTo>
                    <a:lnTo>
                      <a:pt x="648" y="88"/>
                    </a:lnTo>
                    <a:lnTo>
                      <a:pt x="632" y="90"/>
                    </a:lnTo>
                    <a:lnTo>
                      <a:pt x="618" y="92"/>
                    </a:lnTo>
                    <a:lnTo>
                      <a:pt x="618" y="96"/>
                    </a:lnTo>
                    <a:lnTo>
                      <a:pt x="620" y="96"/>
                    </a:lnTo>
                    <a:lnTo>
                      <a:pt x="622" y="96"/>
                    </a:lnTo>
                    <a:lnTo>
                      <a:pt x="622" y="102"/>
                    </a:lnTo>
                    <a:lnTo>
                      <a:pt x="622" y="106"/>
                    </a:lnTo>
                    <a:lnTo>
                      <a:pt x="626" y="108"/>
                    </a:lnTo>
                    <a:lnTo>
                      <a:pt x="632" y="110"/>
                    </a:lnTo>
                    <a:lnTo>
                      <a:pt x="638" y="110"/>
                    </a:lnTo>
                    <a:lnTo>
                      <a:pt x="640" y="108"/>
                    </a:lnTo>
                    <a:lnTo>
                      <a:pt x="646" y="108"/>
                    </a:lnTo>
                    <a:lnTo>
                      <a:pt x="646" y="110"/>
                    </a:lnTo>
                    <a:lnTo>
                      <a:pt x="640" y="116"/>
                    </a:lnTo>
                    <a:lnTo>
                      <a:pt x="632" y="116"/>
                    </a:lnTo>
                    <a:lnTo>
                      <a:pt x="626" y="112"/>
                    </a:lnTo>
                    <a:lnTo>
                      <a:pt x="622" y="110"/>
                    </a:lnTo>
                    <a:lnTo>
                      <a:pt x="620" y="106"/>
                    </a:lnTo>
                    <a:lnTo>
                      <a:pt x="614" y="98"/>
                    </a:lnTo>
                    <a:lnTo>
                      <a:pt x="612" y="92"/>
                    </a:lnTo>
                    <a:lnTo>
                      <a:pt x="610" y="90"/>
                    </a:lnTo>
                    <a:lnTo>
                      <a:pt x="600" y="90"/>
                    </a:lnTo>
                    <a:lnTo>
                      <a:pt x="586" y="88"/>
                    </a:lnTo>
                    <a:lnTo>
                      <a:pt x="566" y="90"/>
                    </a:lnTo>
                    <a:lnTo>
                      <a:pt x="560" y="92"/>
                    </a:lnTo>
                    <a:lnTo>
                      <a:pt x="560" y="98"/>
                    </a:lnTo>
                    <a:lnTo>
                      <a:pt x="564" y="100"/>
                    </a:lnTo>
                    <a:lnTo>
                      <a:pt x="550" y="110"/>
                    </a:lnTo>
                    <a:lnTo>
                      <a:pt x="550" y="108"/>
                    </a:lnTo>
                    <a:lnTo>
                      <a:pt x="550" y="106"/>
                    </a:lnTo>
                    <a:lnTo>
                      <a:pt x="554" y="100"/>
                    </a:lnTo>
                    <a:lnTo>
                      <a:pt x="548" y="98"/>
                    </a:lnTo>
                    <a:lnTo>
                      <a:pt x="546" y="96"/>
                    </a:lnTo>
                    <a:lnTo>
                      <a:pt x="546" y="90"/>
                    </a:lnTo>
                    <a:lnTo>
                      <a:pt x="542" y="88"/>
                    </a:lnTo>
                    <a:lnTo>
                      <a:pt x="542" y="90"/>
                    </a:lnTo>
                    <a:lnTo>
                      <a:pt x="542" y="92"/>
                    </a:lnTo>
                    <a:lnTo>
                      <a:pt x="530" y="90"/>
                    </a:lnTo>
                    <a:lnTo>
                      <a:pt x="530" y="92"/>
                    </a:lnTo>
                    <a:lnTo>
                      <a:pt x="496" y="92"/>
                    </a:lnTo>
                    <a:lnTo>
                      <a:pt x="492" y="90"/>
                    </a:lnTo>
                    <a:lnTo>
                      <a:pt x="486" y="90"/>
                    </a:lnTo>
                    <a:lnTo>
                      <a:pt x="482" y="78"/>
                    </a:lnTo>
                    <a:lnTo>
                      <a:pt x="478" y="70"/>
                    </a:lnTo>
                    <a:lnTo>
                      <a:pt x="476" y="66"/>
                    </a:lnTo>
                    <a:lnTo>
                      <a:pt x="466" y="62"/>
                    </a:lnTo>
                    <a:lnTo>
                      <a:pt x="450" y="60"/>
                    </a:lnTo>
                    <a:lnTo>
                      <a:pt x="418" y="56"/>
                    </a:lnTo>
                    <a:lnTo>
                      <a:pt x="418" y="62"/>
                    </a:lnTo>
                    <a:lnTo>
                      <a:pt x="442" y="64"/>
                    </a:lnTo>
                    <a:lnTo>
                      <a:pt x="440" y="74"/>
                    </a:lnTo>
                    <a:lnTo>
                      <a:pt x="418" y="70"/>
                    </a:lnTo>
                    <a:lnTo>
                      <a:pt x="418" y="78"/>
                    </a:lnTo>
                    <a:lnTo>
                      <a:pt x="436" y="78"/>
                    </a:lnTo>
                    <a:lnTo>
                      <a:pt x="440" y="82"/>
                    </a:lnTo>
                    <a:lnTo>
                      <a:pt x="442" y="82"/>
                    </a:lnTo>
                    <a:lnTo>
                      <a:pt x="446" y="80"/>
                    </a:lnTo>
                    <a:lnTo>
                      <a:pt x="450" y="80"/>
                    </a:lnTo>
                    <a:lnTo>
                      <a:pt x="454" y="82"/>
                    </a:lnTo>
                    <a:lnTo>
                      <a:pt x="456" y="88"/>
                    </a:lnTo>
                    <a:lnTo>
                      <a:pt x="432" y="90"/>
                    </a:lnTo>
                    <a:lnTo>
                      <a:pt x="432" y="92"/>
                    </a:lnTo>
                    <a:lnTo>
                      <a:pt x="436" y="98"/>
                    </a:lnTo>
                    <a:lnTo>
                      <a:pt x="424" y="98"/>
                    </a:lnTo>
                    <a:lnTo>
                      <a:pt x="446" y="102"/>
                    </a:lnTo>
                    <a:lnTo>
                      <a:pt x="446" y="98"/>
                    </a:lnTo>
                    <a:lnTo>
                      <a:pt x="448" y="100"/>
                    </a:lnTo>
                    <a:lnTo>
                      <a:pt x="448" y="106"/>
                    </a:lnTo>
                    <a:lnTo>
                      <a:pt x="454" y="102"/>
                    </a:lnTo>
                    <a:lnTo>
                      <a:pt x="458" y="102"/>
                    </a:lnTo>
                    <a:lnTo>
                      <a:pt x="460" y="106"/>
                    </a:lnTo>
                    <a:lnTo>
                      <a:pt x="446" y="106"/>
                    </a:lnTo>
                    <a:lnTo>
                      <a:pt x="432" y="106"/>
                    </a:lnTo>
                    <a:lnTo>
                      <a:pt x="436" y="118"/>
                    </a:lnTo>
                    <a:lnTo>
                      <a:pt x="438" y="120"/>
                    </a:lnTo>
                    <a:lnTo>
                      <a:pt x="446" y="124"/>
                    </a:lnTo>
                    <a:lnTo>
                      <a:pt x="458" y="126"/>
                    </a:lnTo>
                    <a:lnTo>
                      <a:pt x="460" y="126"/>
                    </a:lnTo>
                    <a:lnTo>
                      <a:pt x="454" y="126"/>
                    </a:lnTo>
                    <a:lnTo>
                      <a:pt x="446" y="128"/>
                    </a:lnTo>
                    <a:lnTo>
                      <a:pt x="442" y="128"/>
                    </a:lnTo>
                    <a:lnTo>
                      <a:pt x="446" y="130"/>
                    </a:lnTo>
                    <a:lnTo>
                      <a:pt x="456" y="136"/>
                    </a:lnTo>
                    <a:lnTo>
                      <a:pt x="460" y="134"/>
                    </a:lnTo>
                    <a:lnTo>
                      <a:pt x="464" y="134"/>
                    </a:lnTo>
                    <a:lnTo>
                      <a:pt x="468" y="128"/>
                    </a:lnTo>
                    <a:lnTo>
                      <a:pt x="476" y="128"/>
                    </a:lnTo>
                    <a:lnTo>
                      <a:pt x="484" y="128"/>
                    </a:lnTo>
                    <a:lnTo>
                      <a:pt x="484" y="134"/>
                    </a:lnTo>
                    <a:lnTo>
                      <a:pt x="460" y="138"/>
                    </a:lnTo>
                    <a:lnTo>
                      <a:pt x="468" y="154"/>
                    </a:lnTo>
                    <a:lnTo>
                      <a:pt x="472" y="154"/>
                    </a:lnTo>
                    <a:lnTo>
                      <a:pt x="472" y="156"/>
                    </a:lnTo>
                    <a:lnTo>
                      <a:pt x="468" y="160"/>
                    </a:lnTo>
                    <a:lnTo>
                      <a:pt x="468" y="162"/>
                    </a:lnTo>
                    <a:lnTo>
                      <a:pt x="490" y="162"/>
                    </a:lnTo>
                    <a:lnTo>
                      <a:pt x="492" y="156"/>
                    </a:lnTo>
                    <a:lnTo>
                      <a:pt x="494" y="156"/>
                    </a:lnTo>
                    <a:lnTo>
                      <a:pt x="496" y="160"/>
                    </a:lnTo>
                    <a:lnTo>
                      <a:pt x="502" y="162"/>
                    </a:lnTo>
                    <a:lnTo>
                      <a:pt x="504" y="162"/>
                    </a:lnTo>
                    <a:lnTo>
                      <a:pt x="510" y="160"/>
                    </a:lnTo>
                    <a:lnTo>
                      <a:pt x="512" y="156"/>
                    </a:lnTo>
                    <a:lnTo>
                      <a:pt x="512" y="154"/>
                    </a:lnTo>
                    <a:lnTo>
                      <a:pt x="514" y="152"/>
                    </a:lnTo>
                    <a:lnTo>
                      <a:pt x="522" y="152"/>
                    </a:lnTo>
                    <a:lnTo>
                      <a:pt x="528" y="148"/>
                    </a:lnTo>
                    <a:lnTo>
                      <a:pt x="528" y="144"/>
                    </a:lnTo>
                    <a:lnTo>
                      <a:pt x="528" y="142"/>
                    </a:lnTo>
                    <a:lnTo>
                      <a:pt x="528" y="138"/>
                    </a:lnTo>
                    <a:lnTo>
                      <a:pt x="530" y="138"/>
                    </a:lnTo>
                    <a:lnTo>
                      <a:pt x="530" y="144"/>
                    </a:lnTo>
                    <a:lnTo>
                      <a:pt x="536" y="144"/>
                    </a:lnTo>
                    <a:lnTo>
                      <a:pt x="542" y="138"/>
                    </a:lnTo>
                    <a:lnTo>
                      <a:pt x="556" y="136"/>
                    </a:lnTo>
                    <a:lnTo>
                      <a:pt x="554" y="138"/>
                    </a:lnTo>
                    <a:lnTo>
                      <a:pt x="556" y="138"/>
                    </a:lnTo>
                    <a:lnTo>
                      <a:pt x="556" y="142"/>
                    </a:lnTo>
                    <a:lnTo>
                      <a:pt x="554" y="144"/>
                    </a:lnTo>
                    <a:lnTo>
                      <a:pt x="546" y="146"/>
                    </a:lnTo>
                    <a:lnTo>
                      <a:pt x="538" y="146"/>
                    </a:lnTo>
                    <a:lnTo>
                      <a:pt x="538" y="154"/>
                    </a:lnTo>
                    <a:lnTo>
                      <a:pt x="536" y="154"/>
                    </a:lnTo>
                    <a:lnTo>
                      <a:pt x="536" y="156"/>
                    </a:lnTo>
                    <a:lnTo>
                      <a:pt x="536" y="162"/>
                    </a:lnTo>
                    <a:lnTo>
                      <a:pt x="550" y="160"/>
                    </a:lnTo>
                    <a:lnTo>
                      <a:pt x="560" y="160"/>
                    </a:lnTo>
                    <a:lnTo>
                      <a:pt x="572" y="156"/>
                    </a:lnTo>
                    <a:lnTo>
                      <a:pt x="582" y="148"/>
                    </a:lnTo>
                    <a:lnTo>
                      <a:pt x="578" y="164"/>
                    </a:lnTo>
                    <a:lnTo>
                      <a:pt x="582" y="170"/>
                    </a:lnTo>
                    <a:lnTo>
                      <a:pt x="584" y="170"/>
                    </a:lnTo>
                    <a:lnTo>
                      <a:pt x="592" y="172"/>
                    </a:lnTo>
                    <a:lnTo>
                      <a:pt x="604" y="172"/>
                    </a:lnTo>
                    <a:lnTo>
                      <a:pt x="602" y="174"/>
                    </a:lnTo>
                    <a:lnTo>
                      <a:pt x="602" y="180"/>
                    </a:lnTo>
                    <a:lnTo>
                      <a:pt x="600" y="182"/>
                    </a:lnTo>
                    <a:lnTo>
                      <a:pt x="596" y="184"/>
                    </a:lnTo>
                    <a:lnTo>
                      <a:pt x="586" y="184"/>
                    </a:lnTo>
                    <a:lnTo>
                      <a:pt x="574" y="182"/>
                    </a:lnTo>
                    <a:lnTo>
                      <a:pt x="574" y="174"/>
                    </a:lnTo>
                    <a:lnTo>
                      <a:pt x="568" y="174"/>
                    </a:lnTo>
                    <a:lnTo>
                      <a:pt x="564" y="174"/>
                    </a:lnTo>
                    <a:lnTo>
                      <a:pt x="558" y="166"/>
                    </a:lnTo>
                    <a:lnTo>
                      <a:pt x="550" y="166"/>
                    </a:lnTo>
                    <a:lnTo>
                      <a:pt x="546" y="166"/>
                    </a:lnTo>
                    <a:lnTo>
                      <a:pt x="530" y="170"/>
                    </a:lnTo>
                    <a:lnTo>
                      <a:pt x="532" y="178"/>
                    </a:lnTo>
                    <a:lnTo>
                      <a:pt x="538" y="180"/>
                    </a:lnTo>
                    <a:lnTo>
                      <a:pt x="540" y="180"/>
                    </a:lnTo>
                    <a:lnTo>
                      <a:pt x="540" y="178"/>
                    </a:lnTo>
                    <a:lnTo>
                      <a:pt x="540" y="184"/>
                    </a:lnTo>
                    <a:lnTo>
                      <a:pt x="522" y="192"/>
                    </a:lnTo>
                    <a:lnTo>
                      <a:pt x="512" y="196"/>
                    </a:lnTo>
                    <a:lnTo>
                      <a:pt x="508" y="200"/>
                    </a:lnTo>
                    <a:lnTo>
                      <a:pt x="508" y="206"/>
                    </a:lnTo>
                    <a:lnTo>
                      <a:pt x="510" y="212"/>
                    </a:lnTo>
                    <a:lnTo>
                      <a:pt x="512" y="212"/>
                    </a:lnTo>
                    <a:lnTo>
                      <a:pt x="514" y="210"/>
                    </a:lnTo>
                    <a:lnTo>
                      <a:pt x="520" y="210"/>
                    </a:lnTo>
                    <a:lnTo>
                      <a:pt x="522" y="212"/>
                    </a:lnTo>
                    <a:lnTo>
                      <a:pt x="528" y="216"/>
                    </a:lnTo>
                    <a:lnTo>
                      <a:pt x="536" y="212"/>
                    </a:lnTo>
                    <a:lnTo>
                      <a:pt x="532" y="210"/>
                    </a:lnTo>
                    <a:lnTo>
                      <a:pt x="540" y="208"/>
                    </a:lnTo>
                    <a:lnTo>
                      <a:pt x="542" y="210"/>
                    </a:lnTo>
                    <a:lnTo>
                      <a:pt x="546" y="212"/>
                    </a:lnTo>
                    <a:lnTo>
                      <a:pt x="546" y="210"/>
                    </a:lnTo>
                    <a:lnTo>
                      <a:pt x="546" y="208"/>
                    </a:lnTo>
                    <a:lnTo>
                      <a:pt x="548" y="208"/>
                    </a:lnTo>
                    <a:lnTo>
                      <a:pt x="548" y="210"/>
                    </a:lnTo>
                    <a:lnTo>
                      <a:pt x="574" y="218"/>
                    </a:lnTo>
                    <a:lnTo>
                      <a:pt x="576" y="212"/>
                    </a:lnTo>
                    <a:lnTo>
                      <a:pt x="578" y="210"/>
                    </a:lnTo>
                    <a:lnTo>
                      <a:pt x="574" y="202"/>
                    </a:lnTo>
                    <a:lnTo>
                      <a:pt x="578" y="202"/>
                    </a:lnTo>
                    <a:lnTo>
                      <a:pt x="584" y="206"/>
                    </a:lnTo>
                    <a:lnTo>
                      <a:pt x="586" y="200"/>
                    </a:lnTo>
                    <a:lnTo>
                      <a:pt x="592" y="196"/>
                    </a:lnTo>
                    <a:lnTo>
                      <a:pt x="592" y="210"/>
                    </a:lnTo>
                    <a:lnTo>
                      <a:pt x="618" y="208"/>
                    </a:lnTo>
                    <a:lnTo>
                      <a:pt x="620" y="202"/>
                    </a:lnTo>
                    <a:lnTo>
                      <a:pt x="620" y="200"/>
                    </a:lnTo>
                    <a:lnTo>
                      <a:pt x="622" y="198"/>
                    </a:lnTo>
                    <a:lnTo>
                      <a:pt x="626" y="208"/>
                    </a:lnTo>
                    <a:lnTo>
                      <a:pt x="628" y="206"/>
                    </a:lnTo>
                    <a:lnTo>
                      <a:pt x="628" y="202"/>
                    </a:lnTo>
                    <a:lnTo>
                      <a:pt x="632" y="206"/>
                    </a:lnTo>
                    <a:lnTo>
                      <a:pt x="638" y="206"/>
                    </a:lnTo>
                    <a:lnTo>
                      <a:pt x="638" y="220"/>
                    </a:lnTo>
                    <a:lnTo>
                      <a:pt x="658" y="206"/>
                    </a:lnTo>
                    <a:lnTo>
                      <a:pt x="660" y="208"/>
                    </a:lnTo>
                    <a:lnTo>
                      <a:pt x="664" y="210"/>
                    </a:lnTo>
                    <a:lnTo>
                      <a:pt x="666" y="210"/>
                    </a:lnTo>
                    <a:lnTo>
                      <a:pt x="672" y="206"/>
                    </a:lnTo>
                    <a:lnTo>
                      <a:pt x="678" y="198"/>
                    </a:lnTo>
                    <a:lnTo>
                      <a:pt x="682" y="198"/>
                    </a:lnTo>
                    <a:lnTo>
                      <a:pt x="678" y="198"/>
                    </a:lnTo>
                    <a:lnTo>
                      <a:pt x="678" y="196"/>
                    </a:lnTo>
                    <a:lnTo>
                      <a:pt x="668" y="196"/>
                    </a:lnTo>
                    <a:lnTo>
                      <a:pt x="666" y="190"/>
                    </a:lnTo>
                    <a:lnTo>
                      <a:pt x="660" y="184"/>
                    </a:lnTo>
                    <a:lnTo>
                      <a:pt x="646" y="180"/>
                    </a:lnTo>
                    <a:lnTo>
                      <a:pt x="678" y="178"/>
                    </a:lnTo>
                    <a:lnTo>
                      <a:pt x="678" y="164"/>
                    </a:lnTo>
                    <a:lnTo>
                      <a:pt x="694" y="166"/>
                    </a:lnTo>
                    <a:lnTo>
                      <a:pt x="702" y="166"/>
                    </a:lnTo>
                    <a:lnTo>
                      <a:pt x="710" y="164"/>
                    </a:lnTo>
                    <a:lnTo>
                      <a:pt x="712" y="160"/>
                    </a:lnTo>
                    <a:lnTo>
                      <a:pt x="708" y="160"/>
                    </a:lnTo>
                    <a:lnTo>
                      <a:pt x="708" y="156"/>
                    </a:lnTo>
                    <a:lnTo>
                      <a:pt x="720" y="156"/>
                    </a:lnTo>
                    <a:lnTo>
                      <a:pt x="718" y="154"/>
                    </a:lnTo>
                    <a:lnTo>
                      <a:pt x="718" y="152"/>
                    </a:lnTo>
                    <a:lnTo>
                      <a:pt x="714" y="148"/>
                    </a:lnTo>
                    <a:lnTo>
                      <a:pt x="722" y="148"/>
                    </a:lnTo>
                    <a:lnTo>
                      <a:pt x="730" y="148"/>
                    </a:lnTo>
                    <a:lnTo>
                      <a:pt x="730" y="146"/>
                    </a:lnTo>
                    <a:lnTo>
                      <a:pt x="732" y="144"/>
                    </a:lnTo>
                    <a:lnTo>
                      <a:pt x="732" y="142"/>
                    </a:lnTo>
                    <a:lnTo>
                      <a:pt x="732" y="138"/>
                    </a:lnTo>
                    <a:lnTo>
                      <a:pt x="728" y="138"/>
                    </a:lnTo>
                    <a:lnTo>
                      <a:pt x="726" y="138"/>
                    </a:lnTo>
                    <a:lnTo>
                      <a:pt x="726" y="142"/>
                    </a:lnTo>
                    <a:lnTo>
                      <a:pt x="720" y="142"/>
                    </a:lnTo>
                    <a:lnTo>
                      <a:pt x="720" y="136"/>
                    </a:lnTo>
                    <a:lnTo>
                      <a:pt x="712" y="134"/>
                    </a:lnTo>
                    <a:lnTo>
                      <a:pt x="704" y="134"/>
                    </a:lnTo>
                    <a:lnTo>
                      <a:pt x="696" y="136"/>
                    </a:lnTo>
                    <a:lnTo>
                      <a:pt x="682" y="142"/>
                    </a:lnTo>
                    <a:lnTo>
                      <a:pt x="682" y="138"/>
                    </a:lnTo>
                    <a:lnTo>
                      <a:pt x="686" y="138"/>
                    </a:lnTo>
                    <a:lnTo>
                      <a:pt x="686" y="134"/>
                    </a:lnTo>
                    <a:lnTo>
                      <a:pt x="678" y="128"/>
                    </a:lnTo>
                    <a:lnTo>
                      <a:pt x="702" y="130"/>
                    </a:lnTo>
                    <a:lnTo>
                      <a:pt x="712" y="130"/>
                    </a:lnTo>
                    <a:lnTo>
                      <a:pt x="712" y="128"/>
                    </a:lnTo>
                    <a:lnTo>
                      <a:pt x="710" y="126"/>
                    </a:lnTo>
                    <a:lnTo>
                      <a:pt x="700" y="124"/>
                    </a:lnTo>
                    <a:lnTo>
                      <a:pt x="720" y="124"/>
                    </a:lnTo>
                    <a:lnTo>
                      <a:pt x="718" y="120"/>
                    </a:lnTo>
                    <a:lnTo>
                      <a:pt x="708" y="118"/>
                    </a:lnTo>
                    <a:lnTo>
                      <a:pt x="694" y="118"/>
                    </a:lnTo>
                    <a:lnTo>
                      <a:pt x="694" y="112"/>
                    </a:lnTo>
                    <a:lnTo>
                      <a:pt x="696" y="112"/>
                    </a:lnTo>
                    <a:lnTo>
                      <a:pt x="700" y="116"/>
                    </a:lnTo>
                    <a:lnTo>
                      <a:pt x="702" y="116"/>
                    </a:lnTo>
                    <a:lnTo>
                      <a:pt x="704" y="116"/>
                    </a:lnTo>
                    <a:lnTo>
                      <a:pt x="708" y="112"/>
                    </a:lnTo>
                    <a:lnTo>
                      <a:pt x="708" y="110"/>
                    </a:lnTo>
                    <a:lnTo>
                      <a:pt x="710" y="110"/>
                    </a:lnTo>
                    <a:lnTo>
                      <a:pt x="714" y="116"/>
                    </a:lnTo>
                    <a:lnTo>
                      <a:pt x="720" y="120"/>
                    </a:lnTo>
                    <a:lnTo>
                      <a:pt x="722" y="120"/>
                    </a:lnTo>
                    <a:lnTo>
                      <a:pt x="722" y="118"/>
                    </a:lnTo>
                    <a:lnTo>
                      <a:pt x="722" y="116"/>
                    </a:lnTo>
                    <a:lnTo>
                      <a:pt x="746" y="116"/>
                    </a:lnTo>
                    <a:lnTo>
                      <a:pt x="750" y="116"/>
                    </a:lnTo>
                    <a:lnTo>
                      <a:pt x="758" y="116"/>
                    </a:lnTo>
                    <a:lnTo>
                      <a:pt x="764" y="116"/>
                    </a:lnTo>
                    <a:lnTo>
                      <a:pt x="764" y="112"/>
                    </a:lnTo>
                    <a:lnTo>
                      <a:pt x="760" y="108"/>
                    </a:lnTo>
                    <a:lnTo>
                      <a:pt x="776" y="106"/>
                    </a:lnTo>
                    <a:lnTo>
                      <a:pt x="778" y="102"/>
                    </a:lnTo>
                    <a:lnTo>
                      <a:pt x="772" y="98"/>
                    </a:lnTo>
                    <a:lnTo>
                      <a:pt x="774" y="98"/>
                    </a:lnTo>
                    <a:lnTo>
                      <a:pt x="776" y="98"/>
                    </a:lnTo>
                    <a:lnTo>
                      <a:pt x="774" y="96"/>
                    </a:lnTo>
                    <a:lnTo>
                      <a:pt x="786" y="98"/>
                    </a:lnTo>
                    <a:lnTo>
                      <a:pt x="800" y="90"/>
                    </a:lnTo>
                    <a:lnTo>
                      <a:pt x="796" y="90"/>
                    </a:lnTo>
                    <a:lnTo>
                      <a:pt x="796" y="88"/>
                    </a:lnTo>
                    <a:lnTo>
                      <a:pt x="800" y="84"/>
                    </a:lnTo>
                    <a:lnTo>
                      <a:pt x="804" y="90"/>
                    </a:lnTo>
                    <a:lnTo>
                      <a:pt x="818" y="82"/>
                    </a:lnTo>
                    <a:lnTo>
                      <a:pt x="830" y="72"/>
                    </a:lnTo>
                    <a:lnTo>
                      <a:pt x="840" y="72"/>
                    </a:lnTo>
                    <a:lnTo>
                      <a:pt x="854" y="70"/>
                    </a:lnTo>
                    <a:lnTo>
                      <a:pt x="864" y="70"/>
                    </a:lnTo>
                    <a:lnTo>
                      <a:pt x="874" y="66"/>
                    </a:lnTo>
                    <a:lnTo>
                      <a:pt x="880" y="64"/>
                    </a:lnTo>
                    <a:lnTo>
                      <a:pt x="880" y="60"/>
                    </a:lnTo>
                    <a:lnTo>
                      <a:pt x="880" y="56"/>
                    </a:lnTo>
                    <a:lnTo>
                      <a:pt x="874" y="54"/>
                    </a:lnTo>
                    <a:lnTo>
                      <a:pt x="886" y="48"/>
                    </a:lnTo>
                    <a:lnTo>
                      <a:pt x="900" y="44"/>
                    </a:lnTo>
                    <a:lnTo>
                      <a:pt x="908" y="42"/>
                    </a:lnTo>
                    <a:lnTo>
                      <a:pt x="908" y="36"/>
                    </a:lnTo>
                    <a:lnTo>
                      <a:pt x="912" y="36"/>
                    </a:lnTo>
                    <a:lnTo>
                      <a:pt x="920" y="36"/>
                    </a:lnTo>
                    <a:lnTo>
                      <a:pt x="920" y="34"/>
                    </a:lnTo>
                    <a:lnTo>
                      <a:pt x="922" y="30"/>
                    </a:lnTo>
                    <a:lnTo>
                      <a:pt x="922" y="28"/>
                    </a:lnTo>
                    <a:lnTo>
                      <a:pt x="922" y="26"/>
                    </a:lnTo>
                    <a:lnTo>
                      <a:pt x="908" y="26"/>
                    </a:lnTo>
                    <a:lnTo>
                      <a:pt x="904" y="24"/>
                    </a:lnTo>
                    <a:lnTo>
                      <a:pt x="902" y="20"/>
                    </a:lnTo>
                    <a:lnTo>
                      <a:pt x="900" y="24"/>
                    </a:lnTo>
                    <a:lnTo>
                      <a:pt x="894" y="24"/>
                    </a:lnTo>
                    <a:lnTo>
                      <a:pt x="892" y="18"/>
                    </a:lnTo>
                    <a:lnTo>
                      <a:pt x="884" y="12"/>
                    </a:lnTo>
                    <a:lnTo>
                      <a:pt x="876" y="12"/>
                    </a:lnTo>
                    <a:lnTo>
                      <a:pt x="856" y="10"/>
                    </a:lnTo>
                    <a:lnTo>
                      <a:pt x="850" y="10"/>
                    </a:lnTo>
                    <a:lnTo>
                      <a:pt x="850" y="8"/>
                    </a:lnTo>
                    <a:lnTo>
                      <a:pt x="848" y="8"/>
                    </a:lnTo>
                    <a:lnTo>
                      <a:pt x="846" y="8"/>
                    </a:lnTo>
                    <a:lnTo>
                      <a:pt x="844" y="16"/>
                    </a:lnTo>
                    <a:lnTo>
                      <a:pt x="822" y="26"/>
                    </a:lnTo>
                    <a:lnTo>
                      <a:pt x="820" y="24"/>
                    </a:lnTo>
                    <a:lnTo>
                      <a:pt x="836" y="16"/>
                    </a:lnTo>
                    <a:lnTo>
                      <a:pt x="836" y="10"/>
                    </a:lnTo>
                    <a:lnTo>
                      <a:pt x="836" y="8"/>
                    </a:lnTo>
                    <a:lnTo>
                      <a:pt x="832" y="6"/>
                    </a:lnTo>
                    <a:lnTo>
                      <a:pt x="828" y="6"/>
                    </a:lnTo>
                    <a:lnTo>
                      <a:pt x="820" y="6"/>
                    </a:lnTo>
                    <a:lnTo>
                      <a:pt x="808" y="8"/>
                    </a:lnTo>
                    <a:lnTo>
                      <a:pt x="800" y="6"/>
                    </a:lnTo>
                    <a:lnTo>
                      <a:pt x="792" y="2"/>
                    </a:lnTo>
                    <a:lnTo>
                      <a:pt x="786" y="0"/>
                    </a:lnTo>
                    <a:lnTo>
                      <a:pt x="778" y="2"/>
                    </a:lnTo>
                    <a:lnTo>
                      <a:pt x="768" y="8"/>
                    </a:lnTo>
                    <a:lnTo>
                      <a:pt x="772" y="12"/>
                    </a:lnTo>
                    <a:lnTo>
                      <a:pt x="766" y="12"/>
                    </a:lnTo>
                    <a:lnTo>
                      <a:pt x="768" y="12"/>
                    </a:lnTo>
                    <a:lnTo>
                      <a:pt x="766" y="10"/>
                    </a:lnTo>
                    <a:lnTo>
                      <a:pt x="760" y="10"/>
                    </a:lnTo>
                    <a:lnTo>
                      <a:pt x="754" y="16"/>
                    </a:lnTo>
                    <a:lnTo>
                      <a:pt x="748" y="18"/>
                    </a:lnTo>
                    <a:lnTo>
                      <a:pt x="744" y="18"/>
                    </a:lnTo>
                    <a:lnTo>
                      <a:pt x="740" y="16"/>
                    </a:lnTo>
                    <a:lnTo>
                      <a:pt x="740" y="12"/>
                    </a:lnTo>
                    <a:lnTo>
                      <a:pt x="738" y="12"/>
                    </a:lnTo>
                    <a:lnTo>
                      <a:pt x="700" y="12"/>
                    </a:lnTo>
                    <a:lnTo>
                      <a:pt x="700" y="16"/>
                    </a:lnTo>
                    <a:lnTo>
                      <a:pt x="696" y="16"/>
                    </a:lnTo>
                    <a:lnTo>
                      <a:pt x="694" y="12"/>
                    </a:lnTo>
                    <a:lnTo>
                      <a:pt x="696" y="12"/>
                    </a:lnTo>
                    <a:lnTo>
                      <a:pt x="694" y="12"/>
                    </a:lnTo>
                    <a:lnTo>
                      <a:pt x="690" y="16"/>
                    </a:lnTo>
                    <a:lnTo>
                      <a:pt x="686" y="18"/>
                    </a:lnTo>
                    <a:lnTo>
                      <a:pt x="686" y="20"/>
                    </a:lnTo>
                    <a:lnTo>
                      <a:pt x="690" y="18"/>
                    </a:lnTo>
                    <a:lnTo>
                      <a:pt x="690" y="24"/>
                    </a:lnTo>
                    <a:lnTo>
                      <a:pt x="696" y="24"/>
                    </a:lnTo>
                    <a:lnTo>
                      <a:pt x="700" y="28"/>
                    </a:lnTo>
                    <a:lnTo>
                      <a:pt x="694" y="28"/>
                    </a:lnTo>
                    <a:lnTo>
                      <a:pt x="686" y="26"/>
                    </a:lnTo>
                    <a:lnTo>
                      <a:pt x="686" y="20"/>
                    </a:lnTo>
                    <a:lnTo>
                      <a:pt x="678" y="24"/>
                    </a:lnTo>
                    <a:lnTo>
                      <a:pt x="666" y="24"/>
                    </a:lnTo>
                    <a:lnTo>
                      <a:pt x="666" y="20"/>
                    </a:lnTo>
                    <a:lnTo>
                      <a:pt x="666" y="18"/>
                    </a:lnTo>
                    <a:lnTo>
                      <a:pt x="664" y="18"/>
                    </a:lnTo>
                    <a:lnTo>
                      <a:pt x="660" y="30"/>
                    </a:lnTo>
                    <a:lnTo>
                      <a:pt x="650" y="30"/>
                    </a:lnTo>
                    <a:lnTo>
                      <a:pt x="654" y="28"/>
                    </a:lnTo>
                    <a:lnTo>
                      <a:pt x="650" y="28"/>
                    </a:lnTo>
                    <a:lnTo>
                      <a:pt x="646" y="26"/>
                    </a:lnTo>
                    <a:lnTo>
                      <a:pt x="646" y="34"/>
                    </a:lnTo>
                    <a:lnTo>
                      <a:pt x="620" y="26"/>
                    </a:lnTo>
                    <a:lnTo>
                      <a:pt x="622" y="42"/>
                    </a:lnTo>
                    <a:lnTo>
                      <a:pt x="620" y="42"/>
                    </a:lnTo>
                    <a:lnTo>
                      <a:pt x="614" y="38"/>
                    </a:lnTo>
                    <a:lnTo>
                      <a:pt x="614" y="46"/>
                    </a:lnTo>
                    <a:lnTo>
                      <a:pt x="610" y="38"/>
                    </a:lnTo>
                    <a:lnTo>
                      <a:pt x="604" y="34"/>
                    </a:lnTo>
                    <a:lnTo>
                      <a:pt x="596" y="30"/>
                    </a:lnTo>
                    <a:lnTo>
                      <a:pt x="586" y="30"/>
                    </a:lnTo>
                    <a:lnTo>
                      <a:pt x="578" y="26"/>
                    </a:lnTo>
                    <a:lnTo>
                      <a:pt x="574" y="20"/>
                    </a:lnTo>
                    <a:lnTo>
                      <a:pt x="560" y="20"/>
                    </a:lnTo>
                    <a:lnTo>
                      <a:pt x="560" y="26"/>
                    </a:lnTo>
                    <a:lnTo>
                      <a:pt x="564" y="26"/>
                    </a:lnTo>
                    <a:lnTo>
                      <a:pt x="566" y="28"/>
                    </a:lnTo>
                    <a:lnTo>
                      <a:pt x="566" y="34"/>
                    </a:lnTo>
                    <a:lnTo>
                      <a:pt x="540" y="34"/>
                    </a:lnTo>
                    <a:lnTo>
                      <a:pt x="542" y="36"/>
                    </a:lnTo>
                    <a:lnTo>
                      <a:pt x="542" y="42"/>
                    </a:lnTo>
                    <a:lnTo>
                      <a:pt x="546" y="42"/>
                    </a:lnTo>
                    <a:lnTo>
                      <a:pt x="548" y="42"/>
                    </a:lnTo>
                    <a:lnTo>
                      <a:pt x="550" y="38"/>
                    </a:lnTo>
                    <a:lnTo>
                      <a:pt x="556" y="44"/>
                    </a:lnTo>
                    <a:lnTo>
                      <a:pt x="566" y="44"/>
                    </a:lnTo>
                    <a:lnTo>
                      <a:pt x="582" y="42"/>
                    </a:lnTo>
                    <a:lnTo>
                      <a:pt x="574" y="54"/>
                    </a:lnTo>
                    <a:lnTo>
                      <a:pt x="574" y="46"/>
                    </a:lnTo>
                    <a:lnTo>
                      <a:pt x="566" y="48"/>
                    </a:lnTo>
                    <a:lnTo>
                      <a:pt x="560" y="52"/>
                    </a:lnTo>
                    <a:lnTo>
                      <a:pt x="556" y="46"/>
                    </a:lnTo>
                    <a:lnTo>
                      <a:pt x="548" y="44"/>
                    </a:lnTo>
                    <a:lnTo>
                      <a:pt x="546" y="46"/>
                    </a:lnTo>
                    <a:lnTo>
                      <a:pt x="548" y="48"/>
                    </a:lnTo>
                    <a:lnTo>
                      <a:pt x="548" y="52"/>
                    </a:lnTo>
                    <a:lnTo>
                      <a:pt x="546" y="54"/>
                    </a:lnTo>
                    <a:lnTo>
                      <a:pt x="536" y="42"/>
                    </a:lnTo>
                    <a:lnTo>
                      <a:pt x="530" y="38"/>
                    </a:lnTo>
                    <a:lnTo>
                      <a:pt x="522" y="42"/>
                    </a:lnTo>
                    <a:lnTo>
                      <a:pt x="514" y="48"/>
                    </a:lnTo>
                    <a:lnTo>
                      <a:pt x="512" y="54"/>
                    </a:lnTo>
                    <a:lnTo>
                      <a:pt x="510" y="54"/>
                    </a:lnTo>
                    <a:lnTo>
                      <a:pt x="502" y="52"/>
                    </a:lnTo>
                    <a:lnTo>
                      <a:pt x="494" y="52"/>
                    </a:lnTo>
                    <a:lnTo>
                      <a:pt x="486" y="52"/>
                    </a:lnTo>
                    <a:lnTo>
                      <a:pt x="478" y="54"/>
                    </a:lnTo>
                    <a:lnTo>
                      <a:pt x="478" y="56"/>
                    </a:lnTo>
                    <a:lnTo>
                      <a:pt x="500" y="54"/>
                    </a:lnTo>
                    <a:lnTo>
                      <a:pt x="486" y="60"/>
                    </a:lnTo>
                    <a:lnTo>
                      <a:pt x="486" y="62"/>
                    </a:lnTo>
                    <a:lnTo>
                      <a:pt x="492" y="62"/>
                    </a:lnTo>
                    <a:lnTo>
                      <a:pt x="520" y="60"/>
                    </a:lnTo>
                    <a:lnTo>
                      <a:pt x="490" y="66"/>
                    </a:lnTo>
                    <a:lnTo>
                      <a:pt x="486" y="72"/>
                    </a:lnTo>
                    <a:lnTo>
                      <a:pt x="508" y="66"/>
                    </a:lnTo>
                    <a:lnTo>
                      <a:pt x="528" y="64"/>
                    </a:lnTo>
                    <a:lnTo>
                      <a:pt x="522" y="70"/>
                    </a:lnTo>
                    <a:lnTo>
                      <a:pt x="512" y="70"/>
                    </a:lnTo>
                    <a:lnTo>
                      <a:pt x="504" y="72"/>
                    </a:lnTo>
                    <a:lnTo>
                      <a:pt x="496" y="74"/>
                    </a:lnTo>
                    <a:lnTo>
                      <a:pt x="494" y="80"/>
                    </a:lnTo>
                    <a:lnTo>
                      <a:pt x="518" y="78"/>
                    </a:lnTo>
                    <a:lnTo>
                      <a:pt x="540" y="78"/>
                    </a:lnTo>
                    <a:lnTo>
                      <a:pt x="542" y="80"/>
                    </a:lnTo>
                    <a:lnTo>
                      <a:pt x="542" y="82"/>
                    </a:lnTo>
                    <a:lnTo>
                      <a:pt x="548" y="82"/>
                    </a:lnTo>
                    <a:lnTo>
                      <a:pt x="550" y="78"/>
                    </a:lnTo>
                    <a:lnTo>
                      <a:pt x="554" y="78"/>
                    </a:lnTo>
                    <a:lnTo>
                      <a:pt x="556" y="74"/>
                    </a:lnTo>
                    <a:lnTo>
                      <a:pt x="556" y="84"/>
                    </a:lnTo>
                    <a:lnTo>
                      <a:pt x="576" y="88"/>
                    </a:lnTo>
                    <a:lnTo>
                      <a:pt x="578" y="88"/>
                    </a:lnTo>
                    <a:lnTo>
                      <a:pt x="582" y="80"/>
                    </a:lnTo>
                    <a:lnTo>
                      <a:pt x="586" y="80"/>
                    </a:lnTo>
                    <a:lnTo>
                      <a:pt x="586" y="78"/>
                    </a:lnTo>
                    <a:lnTo>
                      <a:pt x="586" y="72"/>
                    </a:lnTo>
                    <a:lnTo>
                      <a:pt x="590" y="78"/>
                    </a:lnTo>
                    <a:lnTo>
                      <a:pt x="592" y="80"/>
                    </a:lnTo>
                    <a:lnTo>
                      <a:pt x="596" y="80"/>
                    </a:lnTo>
                    <a:lnTo>
                      <a:pt x="604" y="80"/>
                    </a:lnTo>
                    <a:lnTo>
                      <a:pt x="618" y="74"/>
                    </a:lnTo>
                    <a:lnTo>
                      <a:pt x="638" y="74"/>
                    </a:lnTo>
                    <a:lnTo>
                      <a:pt x="660" y="72"/>
                    </a:lnTo>
                    <a:lnTo>
                      <a:pt x="676" y="70"/>
                    </a:lnTo>
                    <a:lnTo>
                      <a:pt x="696" y="64"/>
                    </a:lnTo>
                    <a:lnTo>
                      <a:pt x="692" y="66"/>
                    </a:lnTo>
                    <a:lnTo>
                      <a:pt x="686" y="66"/>
                    </a:lnTo>
                    <a:lnTo>
                      <a:pt x="686" y="72"/>
                    </a:lnTo>
                    <a:lnTo>
                      <a:pt x="702" y="72"/>
                    </a:lnTo>
                    <a:lnTo>
                      <a:pt x="684" y="74"/>
                    </a:lnTo>
                    <a:lnTo>
                      <a:pt x="666" y="78"/>
                    </a:lnTo>
                    <a:lnTo>
                      <a:pt x="664" y="82"/>
                    </a:lnTo>
                    <a:lnTo>
                      <a:pt x="678" y="82"/>
                    </a:lnTo>
                    <a:lnTo>
                      <a:pt x="690" y="80"/>
                    </a:lnTo>
                    <a:lnTo>
                      <a:pt x="684" y="82"/>
                    </a:lnTo>
                    <a:lnTo>
                      <a:pt x="678" y="88"/>
                    </a:lnTo>
                    <a:lnTo>
                      <a:pt x="672" y="88"/>
                    </a:lnTo>
                    <a:lnTo>
                      <a:pt x="664" y="88"/>
                    </a:lnTo>
                    <a:lnTo>
                      <a:pt x="648" y="88"/>
                    </a:lnTo>
                    <a:lnTo>
                      <a:pt x="648" y="88"/>
                    </a:lnTo>
                    <a:lnTo>
                      <a:pt x="648" y="88"/>
                    </a:lnTo>
                    <a:close/>
                    <a:moveTo>
                      <a:pt x="904" y="492"/>
                    </a:moveTo>
                    <a:lnTo>
                      <a:pt x="904" y="492"/>
                    </a:lnTo>
                    <a:lnTo>
                      <a:pt x="910" y="492"/>
                    </a:lnTo>
                    <a:lnTo>
                      <a:pt x="910" y="490"/>
                    </a:lnTo>
                    <a:lnTo>
                      <a:pt x="908" y="488"/>
                    </a:lnTo>
                    <a:lnTo>
                      <a:pt x="912" y="488"/>
                    </a:lnTo>
                    <a:lnTo>
                      <a:pt x="920" y="492"/>
                    </a:lnTo>
                    <a:lnTo>
                      <a:pt x="922" y="474"/>
                    </a:lnTo>
                    <a:lnTo>
                      <a:pt x="914" y="470"/>
                    </a:lnTo>
                    <a:lnTo>
                      <a:pt x="918" y="466"/>
                    </a:lnTo>
                    <a:lnTo>
                      <a:pt x="912" y="466"/>
                    </a:lnTo>
                    <a:lnTo>
                      <a:pt x="912" y="464"/>
                    </a:lnTo>
                    <a:lnTo>
                      <a:pt x="910" y="466"/>
                    </a:lnTo>
                    <a:lnTo>
                      <a:pt x="910" y="470"/>
                    </a:lnTo>
                    <a:lnTo>
                      <a:pt x="910" y="472"/>
                    </a:lnTo>
                    <a:lnTo>
                      <a:pt x="904" y="472"/>
                    </a:lnTo>
                    <a:lnTo>
                      <a:pt x="900" y="472"/>
                    </a:lnTo>
                    <a:lnTo>
                      <a:pt x="894" y="478"/>
                    </a:lnTo>
                    <a:lnTo>
                      <a:pt x="900" y="466"/>
                    </a:lnTo>
                    <a:lnTo>
                      <a:pt x="892" y="466"/>
                    </a:lnTo>
                    <a:lnTo>
                      <a:pt x="892" y="474"/>
                    </a:lnTo>
                    <a:lnTo>
                      <a:pt x="892" y="472"/>
                    </a:lnTo>
                    <a:lnTo>
                      <a:pt x="890" y="472"/>
                    </a:lnTo>
                    <a:lnTo>
                      <a:pt x="890" y="470"/>
                    </a:lnTo>
                    <a:lnTo>
                      <a:pt x="882" y="470"/>
                    </a:lnTo>
                    <a:lnTo>
                      <a:pt x="874" y="470"/>
                    </a:lnTo>
                    <a:lnTo>
                      <a:pt x="876" y="464"/>
                    </a:lnTo>
                    <a:lnTo>
                      <a:pt x="880" y="462"/>
                    </a:lnTo>
                    <a:lnTo>
                      <a:pt x="876" y="456"/>
                    </a:lnTo>
                    <a:lnTo>
                      <a:pt x="874" y="454"/>
                    </a:lnTo>
                    <a:lnTo>
                      <a:pt x="872" y="454"/>
                    </a:lnTo>
                    <a:lnTo>
                      <a:pt x="872" y="460"/>
                    </a:lnTo>
                    <a:lnTo>
                      <a:pt x="866" y="460"/>
                    </a:lnTo>
                    <a:lnTo>
                      <a:pt x="868" y="448"/>
                    </a:lnTo>
                    <a:lnTo>
                      <a:pt x="862" y="448"/>
                    </a:lnTo>
                    <a:lnTo>
                      <a:pt x="862" y="456"/>
                    </a:lnTo>
                    <a:lnTo>
                      <a:pt x="858" y="454"/>
                    </a:lnTo>
                    <a:lnTo>
                      <a:pt x="856" y="454"/>
                    </a:lnTo>
                    <a:lnTo>
                      <a:pt x="856" y="452"/>
                    </a:lnTo>
                    <a:lnTo>
                      <a:pt x="854" y="452"/>
                    </a:lnTo>
                    <a:lnTo>
                      <a:pt x="854" y="456"/>
                    </a:lnTo>
                    <a:lnTo>
                      <a:pt x="848" y="456"/>
                    </a:lnTo>
                    <a:lnTo>
                      <a:pt x="844" y="460"/>
                    </a:lnTo>
                    <a:lnTo>
                      <a:pt x="846" y="448"/>
                    </a:lnTo>
                    <a:lnTo>
                      <a:pt x="844" y="448"/>
                    </a:lnTo>
                    <a:lnTo>
                      <a:pt x="838" y="448"/>
                    </a:lnTo>
                    <a:lnTo>
                      <a:pt x="836" y="438"/>
                    </a:lnTo>
                    <a:lnTo>
                      <a:pt x="832" y="438"/>
                    </a:lnTo>
                    <a:lnTo>
                      <a:pt x="828" y="438"/>
                    </a:lnTo>
                    <a:lnTo>
                      <a:pt x="818" y="436"/>
                    </a:lnTo>
                    <a:lnTo>
                      <a:pt x="812" y="428"/>
                    </a:lnTo>
                    <a:lnTo>
                      <a:pt x="822" y="426"/>
                    </a:lnTo>
                    <a:lnTo>
                      <a:pt x="822" y="424"/>
                    </a:lnTo>
                    <a:lnTo>
                      <a:pt x="826" y="420"/>
                    </a:lnTo>
                    <a:lnTo>
                      <a:pt x="820" y="412"/>
                    </a:lnTo>
                    <a:lnTo>
                      <a:pt x="836" y="412"/>
                    </a:lnTo>
                    <a:lnTo>
                      <a:pt x="830" y="408"/>
                    </a:lnTo>
                    <a:lnTo>
                      <a:pt x="822" y="402"/>
                    </a:lnTo>
                    <a:lnTo>
                      <a:pt x="820" y="406"/>
                    </a:lnTo>
                    <a:lnTo>
                      <a:pt x="818" y="406"/>
                    </a:lnTo>
                    <a:lnTo>
                      <a:pt x="812" y="400"/>
                    </a:lnTo>
                    <a:lnTo>
                      <a:pt x="818" y="400"/>
                    </a:lnTo>
                    <a:lnTo>
                      <a:pt x="820" y="398"/>
                    </a:lnTo>
                    <a:lnTo>
                      <a:pt x="826" y="396"/>
                    </a:lnTo>
                    <a:lnTo>
                      <a:pt x="828" y="396"/>
                    </a:lnTo>
                    <a:lnTo>
                      <a:pt x="828" y="390"/>
                    </a:lnTo>
                    <a:lnTo>
                      <a:pt x="828" y="384"/>
                    </a:lnTo>
                    <a:lnTo>
                      <a:pt x="826" y="388"/>
                    </a:lnTo>
                    <a:lnTo>
                      <a:pt x="826" y="382"/>
                    </a:lnTo>
                    <a:lnTo>
                      <a:pt x="822" y="382"/>
                    </a:lnTo>
                    <a:lnTo>
                      <a:pt x="820" y="380"/>
                    </a:lnTo>
                    <a:lnTo>
                      <a:pt x="818" y="388"/>
                    </a:lnTo>
                    <a:lnTo>
                      <a:pt x="812" y="390"/>
                    </a:lnTo>
                    <a:lnTo>
                      <a:pt x="810" y="390"/>
                    </a:lnTo>
                    <a:lnTo>
                      <a:pt x="810" y="384"/>
                    </a:lnTo>
                    <a:lnTo>
                      <a:pt x="808" y="384"/>
                    </a:lnTo>
                    <a:lnTo>
                      <a:pt x="808" y="382"/>
                    </a:lnTo>
                    <a:lnTo>
                      <a:pt x="810" y="378"/>
                    </a:lnTo>
                    <a:lnTo>
                      <a:pt x="812" y="378"/>
                    </a:lnTo>
                    <a:lnTo>
                      <a:pt x="812" y="380"/>
                    </a:lnTo>
                    <a:lnTo>
                      <a:pt x="814" y="380"/>
                    </a:lnTo>
                    <a:lnTo>
                      <a:pt x="814" y="374"/>
                    </a:lnTo>
                    <a:lnTo>
                      <a:pt x="810" y="374"/>
                    </a:lnTo>
                    <a:lnTo>
                      <a:pt x="808" y="374"/>
                    </a:lnTo>
                    <a:lnTo>
                      <a:pt x="804" y="372"/>
                    </a:lnTo>
                    <a:lnTo>
                      <a:pt x="804" y="370"/>
                    </a:lnTo>
                    <a:lnTo>
                      <a:pt x="802" y="370"/>
                    </a:lnTo>
                    <a:lnTo>
                      <a:pt x="800" y="370"/>
                    </a:lnTo>
                    <a:lnTo>
                      <a:pt x="796" y="372"/>
                    </a:lnTo>
                    <a:lnTo>
                      <a:pt x="794" y="372"/>
                    </a:lnTo>
                    <a:lnTo>
                      <a:pt x="792" y="372"/>
                    </a:lnTo>
                    <a:lnTo>
                      <a:pt x="794" y="370"/>
                    </a:lnTo>
                    <a:lnTo>
                      <a:pt x="786" y="366"/>
                    </a:lnTo>
                    <a:lnTo>
                      <a:pt x="784" y="364"/>
                    </a:lnTo>
                    <a:lnTo>
                      <a:pt x="782" y="364"/>
                    </a:lnTo>
                    <a:lnTo>
                      <a:pt x="782" y="362"/>
                    </a:lnTo>
                    <a:lnTo>
                      <a:pt x="778" y="360"/>
                    </a:lnTo>
                    <a:lnTo>
                      <a:pt x="778" y="366"/>
                    </a:lnTo>
                    <a:lnTo>
                      <a:pt x="774" y="366"/>
                    </a:lnTo>
                    <a:lnTo>
                      <a:pt x="768" y="366"/>
                    </a:lnTo>
                    <a:lnTo>
                      <a:pt x="772" y="362"/>
                    </a:lnTo>
                    <a:lnTo>
                      <a:pt x="774" y="362"/>
                    </a:lnTo>
                    <a:lnTo>
                      <a:pt x="776" y="362"/>
                    </a:lnTo>
                    <a:lnTo>
                      <a:pt x="776" y="356"/>
                    </a:lnTo>
                    <a:lnTo>
                      <a:pt x="766" y="354"/>
                    </a:lnTo>
                    <a:lnTo>
                      <a:pt x="768" y="354"/>
                    </a:lnTo>
                    <a:lnTo>
                      <a:pt x="766" y="352"/>
                    </a:lnTo>
                    <a:lnTo>
                      <a:pt x="764" y="352"/>
                    </a:lnTo>
                    <a:lnTo>
                      <a:pt x="758" y="352"/>
                    </a:lnTo>
                    <a:lnTo>
                      <a:pt x="756" y="360"/>
                    </a:lnTo>
                    <a:lnTo>
                      <a:pt x="754" y="360"/>
                    </a:lnTo>
                    <a:lnTo>
                      <a:pt x="748" y="360"/>
                    </a:lnTo>
                    <a:lnTo>
                      <a:pt x="748" y="352"/>
                    </a:lnTo>
                    <a:lnTo>
                      <a:pt x="748" y="348"/>
                    </a:lnTo>
                    <a:lnTo>
                      <a:pt x="746" y="352"/>
                    </a:lnTo>
                    <a:lnTo>
                      <a:pt x="738" y="360"/>
                    </a:lnTo>
                    <a:lnTo>
                      <a:pt x="736" y="352"/>
                    </a:lnTo>
                    <a:lnTo>
                      <a:pt x="736" y="346"/>
                    </a:lnTo>
                    <a:lnTo>
                      <a:pt x="740" y="346"/>
                    </a:lnTo>
                    <a:lnTo>
                      <a:pt x="740" y="342"/>
                    </a:lnTo>
                    <a:lnTo>
                      <a:pt x="744" y="336"/>
                    </a:lnTo>
                    <a:lnTo>
                      <a:pt x="732" y="334"/>
                    </a:lnTo>
                    <a:lnTo>
                      <a:pt x="736" y="330"/>
                    </a:lnTo>
                    <a:lnTo>
                      <a:pt x="736" y="328"/>
                    </a:lnTo>
                    <a:lnTo>
                      <a:pt x="736" y="326"/>
                    </a:lnTo>
                    <a:lnTo>
                      <a:pt x="732" y="324"/>
                    </a:lnTo>
                    <a:lnTo>
                      <a:pt x="732" y="318"/>
                    </a:lnTo>
                    <a:lnTo>
                      <a:pt x="726" y="318"/>
                    </a:lnTo>
                    <a:lnTo>
                      <a:pt x="720" y="320"/>
                    </a:lnTo>
                    <a:lnTo>
                      <a:pt x="714" y="324"/>
                    </a:lnTo>
                    <a:lnTo>
                      <a:pt x="710" y="324"/>
                    </a:lnTo>
                    <a:lnTo>
                      <a:pt x="704" y="318"/>
                    </a:lnTo>
                    <a:lnTo>
                      <a:pt x="690" y="316"/>
                    </a:lnTo>
                    <a:lnTo>
                      <a:pt x="668" y="312"/>
                    </a:lnTo>
                    <a:lnTo>
                      <a:pt x="672" y="308"/>
                    </a:lnTo>
                    <a:lnTo>
                      <a:pt x="684" y="306"/>
                    </a:lnTo>
                    <a:lnTo>
                      <a:pt x="690" y="302"/>
                    </a:lnTo>
                    <a:lnTo>
                      <a:pt x="692" y="300"/>
                    </a:lnTo>
                    <a:lnTo>
                      <a:pt x="692" y="298"/>
                    </a:lnTo>
                    <a:lnTo>
                      <a:pt x="682" y="284"/>
                    </a:lnTo>
                    <a:lnTo>
                      <a:pt x="678" y="282"/>
                    </a:lnTo>
                    <a:lnTo>
                      <a:pt x="674" y="280"/>
                    </a:lnTo>
                    <a:lnTo>
                      <a:pt x="660" y="284"/>
                    </a:lnTo>
                    <a:lnTo>
                      <a:pt x="658" y="284"/>
                    </a:lnTo>
                    <a:lnTo>
                      <a:pt x="656" y="284"/>
                    </a:lnTo>
                    <a:lnTo>
                      <a:pt x="654" y="282"/>
                    </a:lnTo>
                    <a:lnTo>
                      <a:pt x="646" y="280"/>
                    </a:lnTo>
                    <a:lnTo>
                      <a:pt x="640" y="282"/>
                    </a:lnTo>
                    <a:lnTo>
                      <a:pt x="630" y="288"/>
                    </a:lnTo>
                    <a:lnTo>
                      <a:pt x="630" y="292"/>
                    </a:lnTo>
                    <a:lnTo>
                      <a:pt x="628" y="290"/>
                    </a:lnTo>
                    <a:lnTo>
                      <a:pt x="628" y="284"/>
                    </a:lnTo>
                    <a:lnTo>
                      <a:pt x="614" y="282"/>
                    </a:lnTo>
                    <a:lnTo>
                      <a:pt x="602" y="284"/>
                    </a:lnTo>
                    <a:lnTo>
                      <a:pt x="578" y="298"/>
                    </a:lnTo>
                    <a:lnTo>
                      <a:pt x="582" y="300"/>
                    </a:lnTo>
                    <a:lnTo>
                      <a:pt x="578" y="300"/>
                    </a:lnTo>
                    <a:lnTo>
                      <a:pt x="582" y="306"/>
                    </a:lnTo>
                    <a:lnTo>
                      <a:pt x="578" y="306"/>
                    </a:lnTo>
                    <a:lnTo>
                      <a:pt x="576" y="306"/>
                    </a:lnTo>
                    <a:lnTo>
                      <a:pt x="576" y="302"/>
                    </a:lnTo>
                    <a:lnTo>
                      <a:pt x="568" y="308"/>
                    </a:lnTo>
                    <a:lnTo>
                      <a:pt x="568" y="316"/>
                    </a:lnTo>
                    <a:lnTo>
                      <a:pt x="572" y="318"/>
                    </a:lnTo>
                    <a:lnTo>
                      <a:pt x="572" y="320"/>
                    </a:lnTo>
                    <a:lnTo>
                      <a:pt x="576" y="320"/>
                    </a:lnTo>
                    <a:lnTo>
                      <a:pt x="584" y="320"/>
                    </a:lnTo>
                    <a:lnTo>
                      <a:pt x="584" y="330"/>
                    </a:lnTo>
                    <a:lnTo>
                      <a:pt x="582" y="328"/>
                    </a:lnTo>
                    <a:lnTo>
                      <a:pt x="578" y="326"/>
                    </a:lnTo>
                    <a:lnTo>
                      <a:pt x="574" y="326"/>
                    </a:lnTo>
                    <a:lnTo>
                      <a:pt x="568" y="326"/>
                    </a:lnTo>
                    <a:lnTo>
                      <a:pt x="568" y="328"/>
                    </a:lnTo>
                    <a:lnTo>
                      <a:pt x="566" y="330"/>
                    </a:lnTo>
                    <a:lnTo>
                      <a:pt x="568" y="334"/>
                    </a:lnTo>
                    <a:lnTo>
                      <a:pt x="574" y="336"/>
                    </a:lnTo>
                    <a:lnTo>
                      <a:pt x="578" y="336"/>
                    </a:lnTo>
                    <a:lnTo>
                      <a:pt x="578" y="342"/>
                    </a:lnTo>
                    <a:lnTo>
                      <a:pt x="576" y="344"/>
                    </a:lnTo>
                    <a:lnTo>
                      <a:pt x="576" y="348"/>
                    </a:lnTo>
                    <a:lnTo>
                      <a:pt x="576" y="354"/>
                    </a:lnTo>
                    <a:lnTo>
                      <a:pt x="576" y="356"/>
                    </a:lnTo>
                    <a:lnTo>
                      <a:pt x="574" y="354"/>
                    </a:lnTo>
                    <a:lnTo>
                      <a:pt x="572" y="352"/>
                    </a:lnTo>
                    <a:lnTo>
                      <a:pt x="564" y="354"/>
                    </a:lnTo>
                    <a:lnTo>
                      <a:pt x="556" y="354"/>
                    </a:lnTo>
                    <a:lnTo>
                      <a:pt x="568" y="348"/>
                    </a:lnTo>
                    <a:lnTo>
                      <a:pt x="566" y="342"/>
                    </a:lnTo>
                    <a:lnTo>
                      <a:pt x="560" y="338"/>
                    </a:lnTo>
                    <a:lnTo>
                      <a:pt x="556" y="336"/>
                    </a:lnTo>
                    <a:lnTo>
                      <a:pt x="556" y="328"/>
                    </a:lnTo>
                    <a:lnTo>
                      <a:pt x="556" y="312"/>
                    </a:lnTo>
                    <a:lnTo>
                      <a:pt x="558" y="302"/>
                    </a:lnTo>
                    <a:lnTo>
                      <a:pt x="564" y="296"/>
                    </a:lnTo>
                    <a:lnTo>
                      <a:pt x="572" y="292"/>
                    </a:lnTo>
                    <a:lnTo>
                      <a:pt x="576" y="290"/>
                    </a:lnTo>
                    <a:lnTo>
                      <a:pt x="592" y="288"/>
                    </a:lnTo>
                    <a:lnTo>
                      <a:pt x="592" y="282"/>
                    </a:lnTo>
                    <a:lnTo>
                      <a:pt x="586" y="282"/>
                    </a:lnTo>
                    <a:lnTo>
                      <a:pt x="556" y="282"/>
                    </a:lnTo>
                    <a:lnTo>
                      <a:pt x="522" y="290"/>
                    </a:lnTo>
                    <a:lnTo>
                      <a:pt x="522" y="298"/>
                    </a:lnTo>
                    <a:lnTo>
                      <a:pt x="518" y="300"/>
                    </a:lnTo>
                    <a:lnTo>
                      <a:pt x="518" y="306"/>
                    </a:lnTo>
                    <a:lnTo>
                      <a:pt x="518" y="310"/>
                    </a:lnTo>
                    <a:lnTo>
                      <a:pt x="510" y="316"/>
                    </a:lnTo>
                    <a:lnTo>
                      <a:pt x="508" y="328"/>
                    </a:lnTo>
                    <a:lnTo>
                      <a:pt x="502" y="342"/>
                    </a:lnTo>
                    <a:lnTo>
                      <a:pt x="508" y="344"/>
                    </a:lnTo>
                    <a:lnTo>
                      <a:pt x="510" y="346"/>
                    </a:lnTo>
                    <a:lnTo>
                      <a:pt x="510" y="348"/>
                    </a:lnTo>
                    <a:lnTo>
                      <a:pt x="508" y="352"/>
                    </a:lnTo>
                    <a:lnTo>
                      <a:pt x="520" y="356"/>
                    </a:lnTo>
                    <a:lnTo>
                      <a:pt x="538" y="356"/>
                    </a:lnTo>
                    <a:lnTo>
                      <a:pt x="538" y="362"/>
                    </a:lnTo>
                    <a:lnTo>
                      <a:pt x="530" y="362"/>
                    </a:lnTo>
                    <a:lnTo>
                      <a:pt x="524" y="360"/>
                    </a:lnTo>
                    <a:lnTo>
                      <a:pt x="532" y="370"/>
                    </a:lnTo>
                    <a:lnTo>
                      <a:pt x="540" y="374"/>
                    </a:lnTo>
                    <a:lnTo>
                      <a:pt x="538" y="374"/>
                    </a:lnTo>
                    <a:lnTo>
                      <a:pt x="538" y="378"/>
                    </a:lnTo>
                    <a:lnTo>
                      <a:pt x="540" y="380"/>
                    </a:lnTo>
                    <a:lnTo>
                      <a:pt x="542" y="380"/>
                    </a:lnTo>
                    <a:lnTo>
                      <a:pt x="546" y="378"/>
                    </a:lnTo>
                    <a:lnTo>
                      <a:pt x="546" y="372"/>
                    </a:lnTo>
                    <a:lnTo>
                      <a:pt x="550" y="372"/>
                    </a:lnTo>
                    <a:lnTo>
                      <a:pt x="558" y="380"/>
                    </a:lnTo>
                    <a:lnTo>
                      <a:pt x="564" y="388"/>
                    </a:lnTo>
                    <a:lnTo>
                      <a:pt x="574" y="388"/>
                    </a:lnTo>
                    <a:lnTo>
                      <a:pt x="574" y="384"/>
                    </a:lnTo>
                    <a:lnTo>
                      <a:pt x="576" y="384"/>
                    </a:lnTo>
                    <a:lnTo>
                      <a:pt x="578" y="388"/>
                    </a:lnTo>
                    <a:lnTo>
                      <a:pt x="586" y="390"/>
                    </a:lnTo>
                    <a:lnTo>
                      <a:pt x="594" y="390"/>
                    </a:lnTo>
                    <a:lnTo>
                      <a:pt x="610" y="388"/>
                    </a:lnTo>
                    <a:lnTo>
                      <a:pt x="610" y="392"/>
                    </a:lnTo>
                    <a:lnTo>
                      <a:pt x="620" y="396"/>
                    </a:lnTo>
                    <a:lnTo>
                      <a:pt x="628" y="396"/>
                    </a:lnTo>
                    <a:lnTo>
                      <a:pt x="620" y="388"/>
                    </a:lnTo>
                    <a:lnTo>
                      <a:pt x="620" y="382"/>
                    </a:lnTo>
                    <a:lnTo>
                      <a:pt x="622" y="382"/>
                    </a:lnTo>
                    <a:lnTo>
                      <a:pt x="628" y="388"/>
                    </a:lnTo>
                    <a:lnTo>
                      <a:pt x="646" y="400"/>
                    </a:lnTo>
                    <a:lnTo>
                      <a:pt x="642" y="396"/>
                    </a:lnTo>
                    <a:lnTo>
                      <a:pt x="646" y="392"/>
                    </a:lnTo>
                    <a:lnTo>
                      <a:pt x="638" y="388"/>
                    </a:lnTo>
                    <a:lnTo>
                      <a:pt x="636" y="384"/>
                    </a:lnTo>
                    <a:lnTo>
                      <a:pt x="632" y="382"/>
                    </a:lnTo>
                    <a:lnTo>
                      <a:pt x="648" y="382"/>
                    </a:lnTo>
                    <a:lnTo>
                      <a:pt x="660" y="390"/>
                    </a:lnTo>
                    <a:lnTo>
                      <a:pt x="666" y="390"/>
                    </a:lnTo>
                    <a:lnTo>
                      <a:pt x="674" y="388"/>
                    </a:lnTo>
                    <a:lnTo>
                      <a:pt x="672" y="378"/>
                    </a:lnTo>
                    <a:lnTo>
                      <a:pt x="668" y="378"/>
                    </a:lnTo>
                    <a:lnTo>
                      <a:pt x="668" y="380"/>
                    </a:lnTo>
                    <a:lnTo>
                      <a:pt x="666" y="382"/>
                    </a:lnTo>
                    <a:lnTo>
                      <a:pt x="666" y="380"/>
                    </a:lnTo>
                    <a:lnTo>
                      <a:pt x="664" y="378"/>
                    </a:lnTo>
                    <a:lnTo>
                      <a:pt x="674" y="372"/>
                    </a:lnTo>
                    <a:lnTo>
                      <a:pt x="676" y="378"/>
                    </a:lnTo>
                    <a:lnTo>
                      <a:pt x="678" y="384"/>
                    </a:lnTo>
                    <a:lnTo>
                      <a:pt x="682" y="382"/>
                    </a:lnTo>
                    <a:lnTo>
                      <a:pt x="678" y="380"/>
                    </a:lnTo>
                    <a:lnTo>
                      <a:pt x="684" y="380"/>
                    </a:lnTo>
                    <a:lnTo>
                      <a:pt x="690" y="398"/>
                    </a:lnTo>
                    <a:lnTo>
                      <a:pt x="692" y="396"/>
                    </a:lnTo>
                    <a:lnTo>
                      <a:pt x="692" y="390"/>
                    </a:lnTo>
                    <a:lnTo>
                      <a:pt x="694" y="390"/>
                    </a:lnTo>
                    <a:lnTo>
                      <a:pt x="696" y="390"/>
                    </a:lnTo>
                    <a:lnTo>
                      <a:pt x="700" y="388"/>
                    </a:lnTo>
                    <a:lnTo>
                      <a:pt x="702" y="392"/>
                    </a:lnTo>
                    <a:lnTo>
                      <a:pt x="708" y="396"/>
                    </a:lnTo>
                    <a:lnTo>
                      <a:pt x="704" y="398"/>
                    </a:lnTo>
                    <a:lnTo>
                      <a:pt x="704" y="402"/>
                    </a:lnTo>
                    <a:lnTo>
                      <a:pt x="714" y="396"/>
                    </a:lnTo>
                    <a:lnTo>
                      <a:pt x="718" y="398"/>
                    </a:lnTo>
                    <a:lnTo>
                      <a:pt x="714" y="408"/>
                    </a:lnTo>
                    <a:lnTo>
                      <a:pt x="722" y="412"/>
                    </a:lnTo>
                    <a:lnTo>
                      <a:pt x="714" y="416"/>
                    </a:lnTo>
                    <a:lnTo>
                      <a:pt x="714" y="420"/>
                    </a:lnTo>
                    <a:lnTo>
                      <a:pt x="712" y="424"/>
                    </a:lnTo>
                    <a:lnTo>
                      <a:pt x="714" y="426"/>
                    </a:lnTo>
                    <a:lnTo>
                      <a:pt x="720" y="426"/>
                    </a:lnTo>
                    <a:lnTo>
                      <a:pt x="720" y="428"/>
                    </a:lnTo>
                    <a:lnTo>
                      <a:pt x="720" y="430"/>
                    </a:lnTo>
                    <a:lnTo>
                      <a:pt x="720" y="434"/>
                    </a:lnTo>
                    <a:lnTo>
                      <a:pt x="732" y="426"/>
                    </a:lnTo>
                    <a:lnTo>
                      <a:pt x="740" y="420"/>
                    </a:lnTo>
                    <a:lnTo>
                      <a:pt x="740" y="418"/>
                    </a:lnTo>
                    <a:lnTo>
                      <a:pt x="744" y="418"/>
                    </a:lnTo>
                    <a:lnTo>
                      <a:pt x="744" y="420"/>
                    </a:lnTo>
                    <a:lnTo>
                      <a:pt x="746" y="420"/>
                    </a:lnTo>
                    <a:lnTo>
                      <a:pt x="744" y="434"/>
                    </a:lnTo>
                    <a:lnTo>
                      <a:pt x="744" y="438"/>
                    </a:lnTo>
                    <a:lnTo>
                      <a:pt x="746" y="436"/>
                    </a:lnTo>
                    <a:lnTo>
                      <a:pt x="748" y="436"/>
                    </a:lnTo>
                    <a:lnTo>
                      <a:pt x="748" y="442"/>
                    </a:lnTo>
                    <a:lnTo>
                      <a:pt x="756" y="442"/>
                    </a:lnTo>
                    <a:lnTo>
                      <a:pt x="756" y="446"/>
                    </a:lnTo>
                    <a:lnTo>
                      <a:pt x="754" y="454"/>
                    </a:lnTo>
                    <a:lnTo>
                      <a:pt x="760" y="466"/>
                    </a:lnTo>
                    <a:lnTo>
                      <a:pt x="750" y="466"/>
                    </a:lnTo>
                    <a:lnTo>
                      <a:pt x="754" y="470"/>
                    </a:lnTo>
                    <a:lnTo>
                      <a:pt x="750" y="472"/>
                    </a:lnTo>
                    <a:lnTo>
                      <a:pt x="748" y="478"/>
                    </a:lnTo>
                    <a:lnTo>
                      <a:pt x="758" y="482"/>
                    </a:lnTo>
                    <a:lnTo>
                      <a:pt x="754" y="482"/>
                    </a:lnTo>
                    <a:lnTo>
                      <a:pt x="748" y="482"/>
                    </a:lnTo>
                    <a:lnTo>
                      <a:pt x="744" y="492"/>
                    </a:lnTo>
                    <a:lnTo>
                      <a:pt x="732" y="506"/>
                    </a:lnTo>
                    <a:lnTo>
                      <a:pt x="750" y="526"/>
                    </a:lnTo>
                    <a:lnTo>
                      <a:pt x="718" y="534"/>
                    </a:lnTo>
                    <a:lnTo>
                      <a:pt x="700" y="536"/>
                    </a:lnTo>
                    <a:lnTo>
                      <a:pt x="682" y="536"/>
                    </a:lnTo>
                    <a:lnTo>
                      <a:pt x="682" y="548"/>
                    </a:lnTo>
                    <a:lnTo>
                      <a:pt x="678" y="560"/>
                    </a:lnTo>
                    <a:lnTo>
                      <a:pt x="676" y="556"/>
                    </a:lnTo>
                    <a:lnTo>
                      <a:pt x="676" y="560"/>
                    </a:lnTo>
                    <a:lnTo>
                      <a:pt x="676" y="562"/>
                    </a:lnTo>
                    <a:lnTo>
                      <a:pt x="686" y="566"/>
                    </a:lnTo>
                    <a:lnTo>
                      <a:pt x="694" y="570"/>
                    </a:lnTo>
                    <a:lnTo>
                      <a:pt x="702" y="566"/>
                    </a:lnTo>
                    <a:lnTo>
                      <a:pt x="704" y="564"/>
                    </a:lnTo>
                    <a:lnTo>
                      <a:pt x="708" y="562"/>
                    </a:lnTo>
                    <a:lnTo>
                      <a:pt x="712" y="556"/>
                    </a:lnTo>
                    <a:lnTo>
                      <a:pt x="714" y="556"/>
                    </a:lnTo>
                    <a:lnTo>
                      <a:pt x="726" y="562"/>
                    </a:lnTo>
                    <a:lnTo>
                      <a:pt x="726" y="560"/>
                    </a:lnTo>
                    <a:lnTo>
                      <a:pt x="728" y="556"/>
                    </a:lnTo>
                    <a:lnTo>
                      <a:pt x="718" y="552"/>
                    </a:lnTo>
                    <a:lnTo>
                      <a:pt x="720" y="548"/>
                    </a:lnTo>
                    <a:lnTo>
                      <a:pt x="722" y="548"/>
                    </a:lnTo>
                    <a:lnTo>
                      <a:pt x="722" y="546"/>
                    </a:lnTo>
                    <a:lnTo>
                      <a:pt x="722" y="544"/>
                    </a:lnTo>
                    <a:lnTo>
                      <a:pt x="726" y="544"/>
                    </a:lnTo>
                    <a:lnTo>
                      <a:pt x="728" y="554"/>
                    </a:lnTo>
                    <a:lnTo>
                      <a:pt x="732" y="552"/>
                    </a:lnTo>
                    <a:lnTo>
                      <a:pt x="736" y="548"/>
                    </a:lnTo>
                    <a:lnTo>
                      <a:pt x="740" y="560"/>
                    </a:lnTo>
                    <a:lnTo>
                      <a:pt x="748" y="556"/>
                    </a:lnTo>
                    <a:lnTo>
                      <a:pt x="750" y="562"/>
                    </a:lnTo>
                    <a:lnTo>
                      <a:pt x="750" y="566"/>
                    </a:lnTo>
                    <a:lnTo>
                      <a:pt x="756" y="566"/>
                    </a:lnTo>
                    <a:lnTo>
                      <a:pt x="758" y="578"/>
                    </a:lnTo>
                    <a:lnTo>
                      <a:pt x="764" y="574"/>
                    </a:lnTo>
                    <a:lnTo>
                      <a:pt x="766" y="580"/>
                    </a:lnTo>
                    <a:lnTo>
                      <a:pt x="766" y="578"/>
                    </a:lnTo>
                    <a:lnTo>
                      <a:pt x="766" y="574"/>
                    </a:lnTo>
                    <a:lnTo>
                      <a:pt x="768" y="574"/>
                    </a:lnTo>
                    <a:lnTo>
                      <a:pt x="774" y="578"/>
                    </a:lnTo>
                    <a:lnTo>
                      <a:pt x="774" y="582"/>
                    </a:lnTo>
                    <a:lnTo>
                      <a:pt x="766" y="582"/>
                    </a:lnTo>
                    <a:lnTo>
                      <a:pt x="766" y="588"/>
                    </a:lnTo>
                    <a:lnTo>
                      <a:pt x="772" y="590"/>
                    </a:lnTo>
                    <a:lnTo>
                      <a:pt x="774" y="592"/>
                    </a:lnTo>
                    <a:lnTo>
                      <a:pt x="784" y="590"/>
                    </a:lnTo>
                    <a:lnTo>
                      <a:pt x="794" y="590"/>
                    </a:lnTo>
                    <a:lnTo>
                      <a:pt x="794" y="588"/>
                    </a:lnTo>
                    <a:lnTo>
                      <a:pt x="802" y="588"/>
                    </a:lnTo>
                    <a:lnTo>
                      <a:pt x="814" y="592"/>
                    </a:lnTo>
                    <a:lnTo>
                      <a:pt x="814" y="588"/>
                    </a:lnTo>
                    <a:lnTo>
                      <a:pt x="818" y="588"/>
                    </a:lnTo>
                    <a:lnTo>
                      <a:pt x="820" y="592"/>
                    </a:lnTo>
                    <a:lnTo>
                      <a:pt x="826" y="592"/>
                    </a:lnTo>
                    <a:lnTo>
                      <a:pt x="828" y="590"/>
                    </a:lnTo>
                    <a:lnTo>
                      <a:pt x="832" y="590"/>
                    </a:lnTo>
                    <a:lnTo>
                      <a:pt x="836" y="596"/>
                    </a:lnTo>
                    <a:lnTo>
                      <a:pt x="844" y="596"/>
                    </a:lnTo>
                    <a:lnTo>
                      <a:pt x="854" y="596"/>
                    </a:lnTo>
                    <a:lnTo>
                      <a:pt x="850" y="590"/>
                    </a:lnTo>
                    <a:lnTo>
                      <a:pt x="854" y="584"/>
                    </a:lnTo>
                    <a:lnTo>
                      <a:pt x="846" y="584"/>
                    </a:lnTo>
                    <a:lnTo>
                      <a:pt x="840" y="584"/>
                    </a:lnTo>
                    <a:lnTo>
                      <a:pt x="836" y="578"/>
                    </a:lnTo>
                    <a:lnTo>
                      <a:pt x="830" y="578"/>
                    </a:lnTo>
                    <a:lnTo>
                      <a:pt x="826" y="578"/>
                    </a:lnTo>
                    <a:lnTo>
                      <a:pt x="808" y="564"/>
                    </a:lnTo>
                    <a:lnTo>
                      <a:pt x="808" y="562"/>
                    </a:lnTo>
                    <a:lnTo>
                      <a:pt x="804" y="556"/>
                    </a:lnTo>
                    <a:lnTo>
                      <a:pt x="820" y="562"/>
                    </a:lnTo>
                    <a:lnTo>
                      <a:pt x="822" y="562"/>
                    </a:lnTo>
                    <a:lnTo>
                      <a:pt x="826" y="562"/>
                    </a:lnTo>
                    <a:lnTo>
                      <a:pt x="826" y="560"/>
                    </a:lnTo>
                    <a:lnTo>
                      <a:pt x="826" y="556"/>
                    </a:lnTo>
                    <a:lnTo>
                      <a:pt x="830" y="556"/>
                    </a:lnTo>
                    <a:lnTo>
                      <a:pt x="836" y="562"/>
                    </a:lnTo>
                    <a:lnTo>
                      <a:pt x="846" y="562"/>
                    </a:lnTo>
                    <a:lnTo>
                      <a:pt x="856" y="562"/>
                    </a:lnTo>
                    <a:lnTo>
                      <a:pt x="858" y="566"/>
                    </a:lnTo>
                    <a:lnTo>
                      <a:pt x="862" y="572"/>
                    </a:lnTo>
                    <a:lnTo>
                      <a:pt x="864" y="572"/>
                    </a:lnTo>
                    <a:lnTo>
                      <a:pt x="868" y="572"/>
                    </a:lnTo>
                    <a:lnTo>
                      <a:pt x="854" y="562"/>
                    </a:lnTo>
                    <a:lnTo>
                      <a:pt x="862" y="556"/>
                    </a:lnTo>
                    <a:lnTo>
                      <a:pt x="864" y="556"/>
                    </a:lnTo>
                    <a:lnTo>
                      <a:pt x="862" y="556"/>
                    </a:lnTo>
                    <a:lnTo>
                      <a:pt x="862" y="548"/>
                    </a:lnTo>
                    <a:lnTo>
                      <a:pt x="864" y="548"/>
                    </a:lnTo>
                    <a:lnTo>
                      <a:pt x="868" y="548"/>
                    </a:lnTo>
                    <a:lnTo>
                      <a:pt x="868" y="544"/>
                    </a:lnTo>
                    <a:lnTo>
                      <a:pt x="864" y="542"/>
                    </a:lnTo>
                    <a:lnTo>
                      <a:pt x="864" y="536"/>
                    </a:lnTo>
                    <a:lnTo>
                      <a:pt x="858" y="536"/>
                    </a:lnTo>
                    <a:lnTo>
                      <a:pt x="856" y="542"/>
                    </a:lnTo>
                    <a:lnTo>
                      <a:pt x="836" y="524"/>
                    </a:lnTo>
                    <a:lnTo>
                      <a:pt x="832" y="516"/>
                    </a:lnTo>
                    <a:lnTo>
                      <a:pt x="832" y="510"/>
                    </a:lnTo>
                    <a:lnTo>
                      <a:pt x="830" y="510"/>
                    </a:lnTo>
                    <a:lnTo>
                      <a:pt x="826" y="510"/>
                    </a:lnTo>
                    <a:lnTo>
                      <a:pt x="822" y="506"/>
                    </a:lnTo>
                    <a:lnTo>
                      <a:pt x="822" y="500"/>
                    </a:lnTo>
                    <a:lnTo>
                      <a:pt x="826" y="500"/>
                    </a:lnTo>
                    <a:lnTo>
                      <a:pt x="826" y="502"/>
                    </a:lnTo>
                    <a:lnTo>
                      <a:pt x="828" y="502"/>
                    </a:lnTo>
                    <a:lnTo>
                      <a:pt x="830" y="506"/>
                    </a:lnTo>
                    <a:lnTo>
                      <a:pt x="826" y="492"/>
                    </a:lnTo>
                    <a:lnTo>
                      <a:pt x="826" y="488"/>
                    </a:lnTo>
                    <a:lnTo>
                      <a:pt x="828" y="488"/>
                    </a:lnTo>
                    <a:lnTo>
                      <a:pt x="832" y="496"/>
                    </a:lnTo>
                    <a:lnTo>
                      <a:pt x="832" y="492"/>
                    </a:lnTo>
                    <a:lnTo>
                      <a:pt x="832" y="490"/>
                    </a:lnTo>
                    <a:lnTo>
                      <a:pt x="838" y="484"/>
                    </a:lnTo>
                    <a:lnTo>
                      <a:pt x="844" y="498"/>
                    </a:lnTo>
                    <a:lnTo>
                      <a:pt x="848" y="502"/>
                    </a:lnTo>
                    <a:lnTo>
                      <a:pt x="856" y="506"/>
                    </a:lnTo>
                    <a:lnTo>
                      <a:pt x="858" y="502"/>
                    </a:lnTo>
                    <a:lnTo>
                      <a:pt x="864" y="502"/>
                    </a:lnTo>
                    <a:lnTo>
                      <a:pt x="858" y="508"/>
                    </a:lnTo>
                    <a:lnTo>
                      <a:pt x="864" y="510"/>
                    </a:lnTo>
                    <a:lnTo>
                      <a:pt x="872" y="510"/>
                    </a:lnTo>
                    <a:lnTo>
                      <a:pt x="868" y="516"/>
                    </a:lnTo>
                    <a:lnTo>
                      <a:pt x="872" y="518"/>
                    </a:lnTo>
                    <a:lnTo>
                      <a:pt x="880" y="516"/>
                    </a:lnTo>
                    <a:lnTo>
                      <a:pt x="874" y="520"/>
                    </a:lnTo>
                    <a:lnTo>
                      <a:pt x="874" y="524"/>
                    </a:lnTo>
                    <a:lnTo>
                      <a:pt x="876" y="524"/>
                    </a:lnTo>
                    <a:lnTo>
                      <a:pt x="892" y="528"/>
                    </a:lnTo>
                    <a:lnTo>
                      <a:pt x="892" y="518"/>
                    </a:lnTo>
                    <a:lnTo>
                      <a:pt x="890" y="508"/>
                    </a:lnTo>
                    <a:lnTo>
                      <a:pt x="892" y="508"/>
                    </a:lnTo>
                    <a:lnTo>
                      <a:pt x="892" y="510"/>
                    </a:lnTo>
                    <a:lnTo>
                      <a:pt x="904" y="510"/>
                    </a:lnTo>
                    <a:lnTo>
                      <a:pt x="902" y="508"/>
                    </a:lnTo>
                    <a:lnTo>
                      <a:pt x="902" y="502"/>
                    </a:lnTo>
                    <a:lnTo>
                      <a:pt x="904" y="492"/>
                    </a:lnTo>
                    <a:lnTo>
                      <a:pt x="904" y="492"/>
                    </a:lnTo>
                    <a:lnTo>
                      <a:pt x="904" y="492"/>
                    </a:lnTo>
                    <a:close/>
                    <a:moveTo>
                      <a:pt x="364" y="98"/>
                    </a:moveTo>
                    <a:lnTo>
                      <a:pt x="364" y="98"/>
                    </a:lnTo>
                    <a:lnTo>
                      <a:pt x="364" y="106"/>
                    </a:lnTo>
                    <a:lnTo>
                      <a:pt x="366" y="110"/>
                    </a:lnTo>
                    <a:lnTo>
                      <a:pt x="372" y="116"/>
                    </a:lnTo>
                    <a:lnTo>
                      <a:pt x="376" y="116"/>
                    </a:lnTo>
                    <a:lnTo>
                      <a:pt x="374" y="112"/>
                    </a:lnTo>
                    <a:lnTo>
                      <a:pt x="368" y="100"/>
                    </a:lnTo>
                    <a:lnTo>
                      <a:pt x="366" y="98"/>
                    </a:lnTo>
                    <a:lnTo>
                      <a:pt x="364" y="98"/>
                    </a:lnTo>
                    <a:lnTo>
                      <a:pt x="364" y="98"/>
                    </a:lnTo>
                    <a:lnTo>
                      <a:pt x="364" y="9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5" name="Freeform 1765"/>
              <p:cNvSpPr>
                <a:spLocks noEditPoints="1"/>
              </p:cNvSpPr>
              <p:nvPr/>
            </p:nvSpPr>
            <p:spPr bwMode="auto">
              <a:xfrm>
                <a:off x="7435850" y="4305300"/>
                <a:ext cx="920750" cy="1136650"/>
              </a:xfrm>
              <a:custGeom>
                <a:avLst/>
                <a:gdLst>
                  <a:gd name="T0" fmla="*/ 360 w 580"/>
                  <a:gd name="T1" fmla="*/ 64 h 716"/>
                  <a:gd name="T2" fmla="*/ 364 w 580"/>
                  <a:gd name="T3" fmla="*/ 92 h 716"/>
                  <a:gd name="T4" fmla="*/ 378 w 580"/>
                  <a:gd name="T5" fmla="*/ 110 h 716"/>
                  <a:gd name="T6" fmla="*/ 432 w 580"/>
                  <a:gd name="T7" fmla="*/ 120 h 716"/>
                  <a:gd name="T8" fmla="*/ 448 w 580"/>
                  <a:gd name="T9" fmla="*/ 146 h 716"/>
                  <a:gd name="T10" fmla="*/ 486 w 580"/>
                  <a:gd name="T11" fmla="*/ 148 h 716"/>
                  <a:gd name="T12" fmla="*/ 548 w 580"/>
                  <a:gd name="T13" fmla="*/ 182 h 716"/>
                  <a:gd name="T14" fmla="*/ 580 w 580"/>
                  <a:gd name="T15" fmla="*/ 224 h 716"/>
                  <a:gd name="T16" fmla="*/ 542 w 580"/>
                  <a:gd name="T17" fmla="*/ 294 h 716"/>
                  <a:gd name="T18" fmla="*/ 516 w 580"/>
                  <a:gd name="T19" fmla="*/ 334 h 716"/>
                  <a:gd name="T20" fmla="*/ 512 w 580"/>
                  <a:gd name="T21" fmla="*/ 400 h 716"/>
                  <a:gd name="T22" fmla="*/ 502 w 580"/>
                  <a:gd name="T23" fmla="*/ 448 h 716"/>
                  <a:gd name="T24" fmla="*/ 468 w 580"/>
                  <a:gd name="T25" fmla="*/ 508 h 716"/>
                  <a:gd name="T26" fmla="*/ 424 w 580"/>
                  <a:gd name="T27" fmla="*/ 526 h 716"/>
                  <a:gd name="T28" fmla="*/ 378 w 580"/>
                  <a:gd name="T29" fmla="*/ 556 h 716"/>
                  <a:gd name="T30" fmla="*/ 378 w 580"/>
                  <a:gd name="T31" fmla="*/ 602 h 716"/>
                  <a:gd name="T32" fmla="*/ 350 w 580"/>
                  <a:gd name="T33" fmla="*/ 666 h 716"/>
                  <a:gd name="T34" fmla="*/ 336 w 580"/>
                  <a:gd name="T35" fmla="*/ 656 h 716"/>
                  <a:gd name="T36" fmla="*/ 308 w 580"/>
                  <a:gd name="T37" fmla="*/ 716 h 716"/>
                  <a:gd name="T38" fmla="*/ 290 w 580"/>
                  <a:gd name="T39" fmla="*/ 676 h 716"/>
                  <a:gd name="T40" fmla="*/ 246 w 580"/>
                  <a:gd name="T41" fmla="*/ 652 h 716"/>
                  <a:gd name="T42" fmla="*/ 268 w 580"/>
                  <a:gd name="T43" fmla="*/ 616 h 716"/>
                  <a:gd name="T44" fmla="*/ 292 w 580"/>
                  <a:gd name="T45" fmla="*/ 594 h 716"/>
                  <a:gd name="T46" fmla="*/ 292 w 580"/>
                  <a:gd name="T47" fmla="*/ 562 h 716"/>
                  <a:gd name="T48" fmla="*/ 282 w 580"/>
                  <a:gd name="T49" fmla="*/ 528 h 716"/>
                  <a:gd name="T50" fmla="*/ 268 w 580"/>
                  <a:gd name="T51" fmla="*/ 492 h 716"/>
                  <a:gd name="T52" fmla="*/ 242 w 580"/>
                  <a:gd name="T53" fmla="*/ 472 h 716"/>
                  <a:gd name="T54" fmla="*/ 242 w 580"/>
                  <a:gd name="T55" fmla="*/ 424 h 716"/>
                  <a:gd name="T56" fmla="*/ 232 w 580"/>
                  <a:gd name="T57" fmla="*/ 388 h 716"/>
                  <a:gd name="T58" fmla="*/ 202 w 580"/>
                  <a:gd name="T59" fmla="*/ 344 h 716"/>
                  <a:gd name="T60" fmla="*/ 170 w 580"/>
                  <a:gd name="T61" fmla="*/ 328 h 716"/>
                  <a:gd name="T62" fmla="*/ 134 w 580"/>
                  <a:gd name="T63" fmla="*/ 310 h 716"/>
                  <a:gd name="T64" fmla="*/ 114 w 580"/>
                  <a:gd name="T65" fmla="*/ 284 h 716"/>
                  <a:gd name="T66" fmla="*/ 82 w 580"/>
                  <a:gd name="T67" fmla="*/ 312 h 716"/>
                  <a:gd name="T68" fmla="*/ 52 w 580"/>
                  <a:gd name="T69" fmla="*/ 262 h 716"/>
                  <a:gd name="T70" fmla="*/ 18 w 580"/>
                  <a:gd name="T71" fmla="*/ 256 h 716"/>
                  <a:gd name="T72" fmla="*/ 2 w 580"/>
                  <a:gd name="T73" fmla="*/ 226 h 716"/>
                  <a:gd name="T74" fmla="*/ 16 w 580"/>
                  <a:gd name="T75" fmla="*/ 194 h 716"/>
                  <a:gd name="T76" fmla="*/ 56 w 580"/>
                  <a:gd name="T77" fmla="*/ 170 h 716"/>
                  <a:gd name="T78" fmla="*/ 74 w 580"/>
                  <a:gd name="T79" fmla="*/ 102 h 716"/>
                  <a:gd name="T80" fmla="*/ 98 w 580"/>
                  <a:gd name="T81" fmla="*/ 80 h 716"/>
                  <a:gd name="T82" fmla="*/ 134 w 580"/>
                  <a:gd name="T83" fmla="*/ 80 h 716"/>
                  <a:gd name="T84" fmla="*/ 154 w 580"/>
                  <a:gd name="T85" fmla="*/ 64 h 716"/>
                  <a:gd name="T86" fmla="*/ 146 w 580"/>
                  <a:gd name="T87" fmla="*/ 56 h 716"/>
                  <a:gd name="T88" fmla="*/ 136 w 580"/>
                  <a:gd name="T89" fmla="*/ 20 h 716"/>
                  <a:gd name="T90" fmla="*/ 168 w 580"/>
                  <a:gd name="T91" fmla="*/ 28 h 716"/>
                  <a:gd name="T92" fmla="*/ 188 w 580"/>
                  <a:gd name="T93" fmla="*/ 18 h 716"/>
                  <a:gd name="T94" fmla="*/ 214 w 580"/>
                  <a:gd name="T95" fmla="*/ 6 h 716"/>
                  <a:gd name="T96" fmla="*/ 218 w 580"/>
                  <a:gd name="T97" fmla="*/ 26 h 716"/>
                  <a:gd name="T98" fmla="*/ 216 w 580"/>
                  <a:gd name="T99" fmla="*/ 70 h 716"/>
                  <a:gd name="T100" fmla="*/ 234 w 580"/>
                  <a:gd name="T101" fmla="*/ 70 h 716"/>
                  <a:gd name="T102" fmla="*/ 264 w 580"/>
                  <a:gd name="T103" fmla="*/ 66 h 716"/>
                  <a:gd name="T104" fmla="*/ 290 w 580"/>
                  <a:gd name="T105" fmla="*/ 56 h 716"/>
                  <a:gd name="T106" fmla="*/ 326 w 580"/>
                  <a:gd name="T107" fmla="*/ 48 h 716"/>
                  <a:gd name="T108" fmla="*/ 378 w 580"/>
                  <a:gd name="T109" fmla="*/ 120 h 716"/>
                  <a:gd name="T110" fmla="*/ 372 w 580"/>
                  <a:gd name="T111" fmla="*/ 126 h 716"/>
                  <a:gd name="T112" fmla="*/ 344 w 580"/>
                  <a:gd name="T113" fmla="*/ 88 h 716"/>
                  <a:gd name="T114" fmla="*/ 352 w 580"/>
                  <a:gd name="T115" fmla="*/ 128 h 716"/>
                  <a:gd name="T116" fmla="*/ 326 w 580"/>
                  <a:gd name="T117" fmla="*/ 116 h 716"/>
                  <a:gd name="T118" fmla="*/ 344 w 580"/>
                  <a:gd name="T119" fmla="*/ 88 h 716"/>
                  <a:gd name="T120" fmla="*/ 352 w 580"/>
                  <a:gd name="T121" fmla="*/ 78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0" h="716">
                    <a:moveTo>
                      <a:pt x="334" y="18"/>
                    </a:moveTo>
                    <a:lnTo>
                      <a:pt x="340" y="16"/>
                    </a:lnTo>
                    <a:lnTo>
                      <a:pt x="342" y="26"/>
                    </a:lnTo>
                    <a:lnTo>
                      <a:pt x="346" y="42"/>
                    </a:lnTo>
                    <a:lnTo>
                      <a:pt x="350" y="56"/>
                    </a:lnTo>
                    <a:lnTo>
                      <a:pt x="360" y="56"/>
                    </a:lnTo>
                    <a:lnTo>
                      <a:pt x="360" y="60"/>
                    </a:lnTo>
                    <a:lnTo>
                      <a:pt x="360" y="64"/>
                    </a:lnTo>
                    <a:lnTo>
                      <a:pt x="346" y="70"/>
                    </a:lnTo>
                    <a:lnTo>
                      <a:pt x="360" y="78"/>
                    </a:lnTo>
                    <a:lnTo>
                      <a:pt x="360" y="80"/>
                    </a:lnTo>
                    <a:lnTo>
                      <a:pt x="354" y="88"/>
                    </a:lnTo>
                    <a:lnTo>
                      <a:pt x="358" y="90"/>
                    </a:lnTo>
                    <a:lnTo>
                      <a:pt x="360" y="92"/>
                    </a:lnTo>
                    <a:lnTo>
                      <a:pt x="362" y="92"/>
                    </a:lnTo>
                    <a:lnTo>
                      <a:pt x="364" y="92"/>
                    </a:lnTo>
                    <a:lnTo>
                      <a:pt x="364" y="90"/>
                    </a:lnTo>
                    <a:lnTo>
                      <a:pt x="370" y="90"/>
                    </a:lnTo>
                    <a:lnTo>
                      <a:pt x="368" y="98"/>
                    </a:lnTo>
                    <a:lnTo>
                      <a:pt x="376" y="98"/>
                    </a:lnTo>
                    <a:lnTo>
                      <a:pt x="380" y="98"/>
                    </a:lnTo>
                    <a:lnTo>
                      <a:pt x="380" y="100"/>
                    </a:lnTo>
                    <a:lnTo>
                      <a:pt x="380" y="106"/>
                    </a:lnTo>
                    <a:lnTo>
                      <a:pt x="378" y="110"/>
                    </a:lnTo>
                    <a:lnTo>
                      <a:pt x="380" y="112"/>
                    </a:lnTo>
                    <a:lnTo>
                      <a:pt x="386" y="112"/>
                    </a:lnTo>
                    <a:lnTo>
                      <a:pt x="388" y="106"/>
                    </a:lnTo>
                    <a:lnTo>
                      <a:pt x="398" y="106"/>
                    </a:lnTo>
                    <a:lnTo>
                      <a:pt x="408" y="108"/>
                    </a:lnTo>
                    <a:lnTo>
                      <a:pt x="426" y="118"/>
                    </a:lnTo>
                    <a:lnTo>
                      <a:pt x="426" y="120"/>
                    </a:lnTo>
                    <a:lnTo>
                      <a:pt x="432" y="120"/>
                    </a:lnTo>
                    <a:lnTo>
                      <a:pt x="434" y="128"/>
                    </a:lnTo>
                    <a:lnTo>
                      <a:pt x="440" y="128"/>
                    </a:lnTo>
                    <a:lnTo>
                      <a:pt x="440" y="130"/>
                    </a:lnTo>
                    <a:lnTo>
                      <a:pt x="440" y="134"/>
                    </a:lnTo>
                    <a:lnTo>
                      <a:pt x="436" y="138"/>
                    </a:lnTo>
                    <a:lnTo>
                      <a:pt x="442" y="142"/>
                    </a:lnTo>
                    <a:lnTo>
                      <a:pt x="442" y="146"/>
                    </a:lnTo>
                    <a:lnTo>
                      <a:pt x="448" y="146"/>
                    </a:lnTo>
                    <a:lnTo>
                      <a:pt x="450" y="138"/>
                    </a:lnTo>
                    <a:lnTo>
                      <a:pt x="458" y="136"/>
                    </a:lnTo>
                    <a:lnTo>
                      <a:pt x="462" y="138"/>
                    </a:lnTo>
                    <a:lnTo>
                      <a:pt x="468" y="144"/>
                    </a:lnTo>
                    <a:lnTo>
                      <a:pt x="472" y="144"/>
                    </a:lnTo>
                    <a:lnTo>
                      <a:pt x="478" y="142"/>
                    </a:lnTo>
                    <a:lnTo>
                      <a:pt x="480" y="146"/>
                    </a:lnTo>
                    <a:lnTo>
                      <a:pt x="486" y="148"/>
                    </a:lnTo>
                    <a:lnTo>
                      <a:pt x="490" y="146"/>
                    </a:lnTo>
                    <a:lnTo>
                      <a:pt x="502" y="146"/>
                    </a:lnTo>
                    <a:lnTo>
                      <a:pt x="516" y="154"/>
                    </a:lnTo>
                    <a:lnTo>
                      <a:pt x="530" y="162"/>
                    </a:lnTo>
                    <a:lnTo>
                      <a:pt x="538" y="172"/>
                    </a:lnTo>
                    <a:lnTo>
                      <a:pt x="542" y="182"/>
                    </a:lnTo>
                    <a:lnTo>
                      <a:pt x="544" y="182"/>
                    </a:lnTo>
                    <a:lnTo>
                      <a:pt x="548" y="182"/>
                    </a:lnTo>
                    <a:lnTo>
                      <a:pt x="550" y="180"/>
                    </a:lnTo>
                    <a:lnTo>
                      <a:pt x="552" y="180"/>
                    </a:lnTo>
                    <a:lnTo>
                      <a:pt x="552" y="188"/>
                    </a:lnTo>
                    <a:lnTo>
                      <a:pt x="566" y="184"/>
                    </a:lnTo>
                    <a:lnTo>
                      <a:pt x="568" y="192"/>
                    </a:lnTo>
                    <a:lnTo>
                      <a:pt x="570" y="202"/>
                    </a:lnTo>
                    <a:lnTo>
                      <a:pt x="578" y="208"/>
                    </a:lnTo>
                    <a:lnTo>
                      <a:pt x="580" y="224"/>
                    </a:lnTo>
                    <a:lnTo>
                      <a:pt x="578" y="242"/>
                    </a:lnTo>
                    <a:lnTo>
                      <a:pt x="576" y="256"/>
                    </a:lnTo>
                    <a:lnTo>
                      <a:pt x="568" y="270"/>
                    </a:lnTo>
                    <a:lnTo>
                      <a:pt x="566" y="274"/>
                    </a:lnTo>
                    <a:lnTo>
                      <a:pt x="558" y="280"/>
                    </a:lnTo>
                    <a:lnTo>
                      <a:pt x="552" y="282"/>
                    </a:lnTo>
                    <a:lnTo>
                      <a:pt x="548" y="288"/>
                    </a:lnTo>
                    <a:lnTo>
                      <a:pt x="542" y="294"/>
                    </a:lnTo>
                    <a:lnTo>
                      <a:pt x="538" y="306"/>
                    </a:lnTo>
                    <a:lnTo>
                      <a:pt x="532" y="326"/>
                    </a:lnTo>
                    <a:lnTo>
                      <a:pt x="520" y="318"/>
                    </a:lnTo>
                    <a:lnTo>
                      <a:pt x="520" y="320"/>
                    </a:lnTo>
                    <a:lnTo>
                      <a:pt x="522" y="324"/>
                    </a:lnTo>
                    <a:lnTo>
                      <a:pt x="522" y="326"/>
                    </a:lnTo>
                    <a:lnTo>
                      <a:pt x="516" y="330"/>
                    </a:lnTo>
                    <a:lnTo>
                      <a:pt x="516" y="334"/>
                    </a:lnTo>
                    <a:lnTo>
                      <a:pt x="516" y="344"/>
                    </a:lnTo>
                    <a:lnTo>
                      <a:pt x="512" y="344"/>
                    </a:lnTo>
                    <a:lnTo>
                      <a:pt x="512" y="346"/>
                    </a:lnTo>
                    <a:lnTo>
                      <a:pt x="516" y="348"/>
                    </a:lnTo>
                    <a:lnTo>
                      <a:pt x="516" y="362"/>
                    </a:lnTo>
                    <a:lnTo>
                      <a:pt x="516" y="382"/>
                    </a:lnTo>
                    <a:lnTo>
                      <a:pt x="516" y="398"/>
                    </a:lnTo>
                    <a:lnTo>
                      <a:pt x="512" y="400"/>
                    </a:lnTo>
                    <a:lnTo>
                      <a:pt x="512" y="406"/>
                    </a:lnTo>
                    <a:lnTo>
                      <a:pt x="514" y="410"/>
                    </a:lnTo>
                    <a:lnTo>
                      <a:pt x="516" y="418"/>
                    </a:lnTo>
                    <a:lnTo>
                      <a:pt x="512" y="420"/>
                    </a:lnTo>
                    <a:lnTo>
                      <a:pt x="506" y="424"/>
                    </a:lnTo>
                    <a:lnTo>
                      <a:pt x="506" y="434"/>
                    </a:lnTo>
                    <a:lnTo>
                      <a:pt x="506" y="442"/>
                    </a:lnTo>
                    <a:lnTo>
                      <a:pt x="502" y="448"/>
                    </a:lnTo>
                    <a:lnTo>
                      <a:pt x="494" y="460"/>
                    </a:lnTo>
                    <a:lnTo>
                      <a:pt x="486" y="470"/>
                    </a:lnTo>
                    <a:lnTo>
                      <a:pt x="480" y="476"/>
                    </a:lnTo>
                    <a:lnTo>
                      <a:pt x="484" y="488"/>
                    </a:lnTo>
                    <a:lnTo>
                      <a:pt x="484" y="494"/>
                    </a:lnTo>
                    <a:lnTo>
                      <a:pt x="476" y="500"/>
                    </a:lnTo>
                    <a:lnTo>
                      <a:pt x="476" y="506"/>
                    </a:lnTo>
                    <a:lnTo>
                      <a:pt x="468" y="508"/>
                    </a:lnTo>
                    <a:lnTo>
                      <a:pt x="466" y="508"/>
                    </a:lnTo>
                    <a:lnTo>
                      <a:pt x="460" y="506"/>
                    </a:lnTo>
                    <a:lnTo>
                      <a:pt x="460" y="510"/>
                    </a:lnTo>
                    <a:lnTo>
                      <a:pt x="436" y="512"/>
                    </a:lnTo>
                    <a:lnTo>
                      <a:pt x="436" y="516"/>
                    </a:lnTo>
                    <a:lnTo>
                      <a:pt x="432" y="516"/>
                    </a:lnTo>
                    <a:lnTo>
                      <a:pt x="434" y="524"/>
                    </a:lnTo>
                    <a:lnTo>
                      <a:pt x="424" y="526"/>
                    </a:lnTo>
                    <a:lnTo>
                      <a:pt x="412" y="528"/>
                    </a:lnTo>
                    <a:lnTo>
                      <a:pt x="412" y="530"/>
                    </a:lnTo>
                    <a:lnTo>
                      <a:pt x="412" y="536"/>
                    </a:lnTo>
                    <a:lnTo>
                      <a:pt x="406" y="542"/>
                    </a:lnTo>
                    <a:lnTo>
                      <a:pt x="398" y="544"/>
                    </a:lnTo>
                    <a:lnTo>
                      <a:pt x="382" y="552"/>
                    </a:lnTo>
                    <a:lnTo>
                      <a:pt x="382" y="556"/>
                    </a:lnTo>
                    <a:lnTo>
                      <a:pt x="378" y="556"/>
                    </a:lnTo>
                    <a:lnTo>
                      <a:pt x="376" y="556"/>
                    </a:lnTo>
                    <a:lnTo>
                      <a:pt x="376" y="558"/>
                    </a:lnTo>
                    <a:lnTo>
                      <a:pt x="376" y="562"/>
                    </a:lnTo>
                    <a:lnTo>
                      <a:pt x="378" y="562"/>
                    </a:lnTo>
                    <a:lnTo>
                      <a:pt x="372" y="566"/>
                    </a:lnTo>
                    <a:lnTo>
                      <a:pt x="372" y="572"/>
                    </a:lnTo>
                    <a:lnTo>
                      <a:pt x="372" y="588"/>
                    </a:lnTo>
                    <a:lnTo>
                      <a:pt x="378" y="602"/>
                    </a:lnTo>
                    <a:lnTo>
                      <a:pt x="378" y="616"/>
                    </a:lnTo>
                    <a:lnTo>
                      <a:pt x="372" y="620"/>
                    </a:lnTo>
                    <a:lnTo>
                      <a:pt x="368" y="626"/>
                    </a:lnTo>
                    <a:lnTo>
                      <a:pt x="362" y="630"/>
                    </a:lnTo>
                    <a:lnTo>
                      <a:pt x="360" y="636"/>
                    </a:lnTo>
                    <a:lnTo>
                      <a:pt x="354" y="644"/>
                    </a:lnTo>
                    <a:lnTo>
                      <a:pt x="354" y="652"/>
                    </a:lnTo>
                    <a:lnTo>
                      <a:pt x="350" y="666"/>
                    </a:lnTo>
                    <a:lnTo>
                      <a:pt x="344" y="672"/>
                    </a:lnTo>
                    <a:lnTo>
                      <a:pt x="342" y="676"/>
                    </a:lnTo>
                    <a:lnTo>
                      <a:pt x="350" y="654"/>
                    </a:lnTo>
                    <a:lnTo>
                      <a:pt x="346" y="654"/>
                    </a:lnTo>
                    <a:lnTo>
                      <a:pt x="346" y="656"/>
                    </a:lnTo>
                    <a:lnTo>
                      <a:pt x="342" y="656"/>
                    </a:lnTo>
                    <a:lnTo>
                      <a:pt x="336" y="652"/>
                    </a:lnTo>
                    <a:lnTo>
                      <a:pt x="336" y="656"/>
                    </a:lnTo>
                    <a:lnTo>
                      <a:pt x="336" y="664"/>
                    </a:lnTo>
                    <a:lnTo>
                      <a:pt x="316" y="688"/>
                    </a:lnTo>
                    <a:lnTo>
                      <a:pt x="316" y="690"/>
                    </a:lnTo>
                    <a:lnTo>
                      <a:pt x="316" y="692"/>
                    </a:lnTo>
                    <a:lnTo>
                      <a:pt x="318" y="694"/>
                    </a:lnTo>
                    <a:lnTo>
                      <a:pt x="318" y="700"/>
                    </a:lnTo>
                    <a:lnTo>
                      <a:pt x="310" y="712"/>
                    </a:lnTo>
                    <a:lnTo>
                      <a:pt x="308" y="716"/>
                    </a:lnTo>
                    <a:lnTo>
                      <a:pt x="306" y="708"/>
                    </a:lnTo>
                    <a:lnTo>
                      <a:pt x="314" y="698"/>
                    </a:lnTo>
                    <a:lnTo>
                      <a:pt x="306" y="694"/>
                    </a:lnTo>
                    <a:lnTo>
                      <a:pt x="304" y="690"/>
                    </a:lnTo>
                    <a:lnTo>
                      <a:pt x="300" y="684"/>
                    </a:lnTo>
                    <a:lnTo>
                      <a:pt x="298" y="682"/>
                    </a:lnTo>
                    <a:lnTo>
                      <a:pt x="298" y="680"/>
                    </a:lnTo>
                    <a:lnTo>
                      <a:pt x="290" y="676"/>
                    </a:lnTo>
                    <a:lnTo>
                      <a:pt x="286" y="674"/>
                    </a:lnTo>
                    <a:lnTo>
                      <a:pt x="282" y="670"/>
                    </a:lnTo>
                    <a:lnTo>
                      <a:pt x="278" y="666"/>
                    </a:lnTo>
                    <a:lnTo>
                      <a:pt x="274" y="666"/>
                    </a:lnTo>
                    <a:lnTo>
                      <a:pt x="272" y="664"/>
                    </a:lnTo>
                    <a:lnTo>
                      <a:pt x="270" y="656"/>
                    </a:lnTo>
                    <a:lnTo>
                      <a:pt x="256" y="648"/>
                    </a:lnTo>
                    <a:lnTo>
                      <a:pt x="246" y="652"/>
                    </a:lnTo>
                    <a:lnTo>
                      <a:pt x="250" y="642"/>
                    </a:lnTo>
                    <a:lnTo>
                      <a:pt x="252" y="636"/>
                    </a:lnTo>
                    <a:lnTo>
                      <a:pt x="254" y="634"/>
                    </a:lnTo>
                    <a:lnTo>
                      <a:pt x="260" y="628"/>
                    </a:lnTo>
                    <a:lnTo>
                      <a:pt x="260" y="624"/>
                    </a:lnTo>
                    <a:lnTo>
                      <a:pt x="262" y="620"/>
                    </a:lnTo>
                    <a:lnTo>
                      <a:pt x="264" y="618"/>
                    </a:lnTo>
                    <a:lnTo>
                      <a:pt x="268" y="616"/>
                    </a:lnTo>
                    <a:lnTo>
                      <a:pt x="270" y="616"/>
                    </a:lnTo>
                    <a:lnTo>
                      <a:pt x="272" y="610"/>
                    </a:lnTo>
                    <a:lnTo>
                      <a:pt x="278" y="608"/>
                    </a:lnTo>
                    <a:lnTo>
                      <a:pt x="280" y="602"/>
                    </a:lnTo>
                    <a:lnTo>
                      <a:pt x="286" y="598"/>
                    </a:lnTo>
                    <a:lnTo>
                      <a:pt x="286" y="594"/>
                    </a:lnTo>
                    <a:lnTo>
                      <a:pt x="290" y="594"/>
                    </a:lnTo>
                    <a:lnTo>
                      <a:pt x="292" y="594"/>
                    </a:lnTo>
                    <a:lnTo>
                      <a:pt x="296" y="592"/>
                    </a:lnTo>
                    <a:lnTo>
                      <a:pt x="300" y="590"/>
                    </a:lnTo>
                    <a:lnTo>
                      <a:pt x="300" y="588"/>
                    </a:lnTo>
                    <a:lnTo>
                      <a:pt x="300" y="572"/>
                    </a:lnTo>
                    <a:lnTo>
                      <a:pt x="300" y="558"/>
                    </a:lnTo>
                    <a:lnTo>
                      <a:pt x="298" y="558"/>
                    </a:lnTo>
                    <a:lnTo>
                      <a:pt x="296" y="558"/>
                    </a:lnTo>
                    <a:lnTo>
                      <a:pt x="292" y="562"/>
                    </a:lnTo>
                    <a:lnTo>
                      <a:pt x="290" y="558"/>
                    </a:lnTo>
                    <a:lnTo>
                      <a:pt x="288" y="558"/>
                    </a:lnTo>
                    <a:lnTo>
                      <a:pt x="288" y="552"/>
                    </a:lnTo>
                    <a:lnTo>
                      <a:pt x="288" y="542"/>
                    </a:lnTo>
                    <a:lnTo>
                      <a:pt x="290" y="534"/>
                    </a:lnTo>
                    <a:lnTo>
                      <a:pt x="290" y="526"/>
                    </a:lnTo>
                    <a:lnTo>
                      <a:pt x="288" y="526"/>
                    </a:lnTo>
                    <a:lnTo>
                      <a:pt x="282" y="528"/>
                    </a:lnTo>
                    <a:lnTo>
                      <a:pt x="280" y="528"/>
                    </a:lnTo>
                    <a:lnTo>
                      <a:pt x="280" y="526"/>
                    </a:lnTo>
                    <a:lnTo>
                      <a:pt x="280" y="520"/>
                    </a:lnTo>
                    <a:lnTo>
                      <a:pt x="280" y="502"/>
                    </a:lnTo>
                    <a:lnTo>
                      <a:pt x="278" y="498"/>
                    </a:lnTo>
                    <a:lnTo>
                      <a:pt x="272" y="494"/>
                    </a:lnTo>
                    <a:lnTo>
                      <a:pt x="270" y="494"/>
                    </a:lnTo>
                    <a:lnTo>
                      <a:pt x="268" y="492"/>
                    </a:lnTo>
                    <a:lnTo>
                      <a:pt x="268" y="490"/>
                    </a:lnTo>
                    <a:lnTo>
                      <a:pt x="264" y="488"/>
                    </a:lnTo>
                    <a:lnTo>
                      <a:pt x="262" y="490"/>
                    </a:lnTo>
                    <a:lnTo>
                      <a:pt x="252" y="490"/>
                    </a:lnTo>
                    <a:lnTo>
                      <a:pt x="246" y="488"/>
                    </a:lnTo>
                    <a:lnTo>
                      <a:pt x="244" y="484"/>
                    </a:lnTo>
                    <a:lnTo>
                      <a:pt x="244" y="480"/>
                    </a:lnTo>
                    <a:lnTo>
                      <a:pt x="242" y="472"/>
                    </a:lnTo>
                    <a:lnTo>
                      <a:pt x="244" y="464"/>
                    </a:lnTo>
                    <a:lnTo>
                      <a:pt x="242" y="460"/>
                    </a:lnTo>
                    <a:lnTo>
                      <a:pt x="238" y="454"/>
                    </a:lnTo>
                    <a:lnTo>
                      <a:pt x="236" y="448"/>
                    </a:lnTo>
                    <a:lnTo>
                      <a:pt x="242" y="446"/>
                    </a:lnTo>
                    <a:lnTo>
                      <a:pt x="236" y="444"/>
                    </a:lnTo>
                    <a:lnTo>
                      <a:pt x="238" y="436"/>
                    </a:lnTo>
                    <a:lnTo>
                      <a:pt x="242" y="424"/>
                    </a:lnTo>
                    <a:lnTo>
                      <a:pt x="242" y="418"/>
                    </a:lnTo>
                    <a:lnTo>
                      <a:pt x="242" y="416"/>
                    </a:lnTo>
                    <a:lnTo>
                      <a:pt x="238" y="410"/>
                    </a:lnTo>
                    <a:lnTo>
                      <a:pt x="234" y="406"/>
                    </a:lnTo>
                    <a:lnTo>
                      <a:pt x="232" y="402"/>
                    </a:lnTo>
                    <a:lnTo>
                      <a:pt x="228" y="394"/>
                    </a:lnTo>
                    <a:lnTo>
                      <a:pt x="228" y="390"/>
                    </a:lnTo>
                    <a:lnTo>
                      <a:pt x="232" y="388"/>
                    </a:lnTo>
                    <a:lnTo>
                      <a:pt x="208" y="388"/>
                    </a:lnTo>
                    <a:lnTo>
                      <a:pt x="208" y="384"/>
                    </a:lnTo>
                    <a:lnTo>
                      <a:pt x="206" y="380"/>
                    </a:lnTo>
                    <a:lnTo>
                      <a:pt x="202" y="372"/>
                    </a:lnTo>
                    <a:lnTo>
                      <a:pt x="202" y="366"/>
                    </a:lnTo>
                    <a:lnTo>
                      <a:pt x="208" y="360"/>
                    </a:lnTo>
                    <a:lnTo>
                      <a:pt x="206" y="352"/>
                    </a:lnTo>
                    <a:lnTo>
                      <a:pt x="202" y="344"/>
                    </a:lnTo>
                    <a:lnTo>
                      <a:pt x="200" y="338"/>
                    </a:lnTo>
                    <a:lnTo>
                      <a:pt x="198" y="336"/>
                    </a:lnTo>
                    <a:lnTo>
                      <a:pt x="196" y="336"/>
                    </a:lnTo>
                    <a:lnTo>
                      <a:pt x="190" y="338"/>
                    </a:lnTo>
                    <a:lnTo>
                      <a:pt x="186" y="336"/>
                    </a:lnTo>
                    <a:lnTo>
                      <a:pt x="180" y="336"/>
                    </a:lnTo>
                    <a:lnTo>
                      <a:pt x="172" y="334"/>
                    </a:lnTo>
                    <a:lnTo>
                      <a:pt x="170" y="328"/>
                    </a:lnTo>
                    <a:lnTo>
                      <a:pt x="164" y="326"/>
                    </a:lnTo>
                    <a:lnTo>
                      <a:pt x="162" y="324"/>
                    </a:lnTo>
                    <a:lnTo>
                      <a:pt x="154" y="318"/>
                    </a:lnTo>
                    <a:lnTo>
                      <a:pt x="150" y="312"/>
                    </a:lnTo>
                    <a:lnTo>
                      <a:pt x="146" y="310"/>
                    </a:lnTo>
                    <a:lnTo>
                      <a:pt x="144" y="312"/>
                    </a:lnTo>
                    <a:lnTo>
                      <a:pt x="142" y="312"/>
                    </a:lnTo>
                    <a:lnTo>
                      <a:pt x="134" y="310"/>
                    </a:lnTo>
                    <a:lnTo>
                      <a:pt x="128" y="308"/>
                    </a:lnTo>
                    <a:lnTo>
                      <a:pt x="126" y="302"/>
                    </a:lnTo>
                    <a:lnTo>
                      <a:pt x="126" y="298"/>
                    </a:lnTo>
                    <a:lnTo>
                      <a:pt x="128" y="292"/>
                    </a:lnTo>
                    <a:lnTo>
                      <a:pt x="132" y="288"/>
                    </a:lnTo>
                    <a:lnTo>
                      <a:pt x="128" y="282"/>
                    </a:lnTo>
                    <a:lnTo>
                      <a:pt x="120" y="282"/>
                    </a:lnTo>
                    <a:lnTo>
                      <a:pt x="114" y="284"/>
                    </a:lnTo>
                    <a:lnTo>
                      <a:pt x="106" y="288"/>
                    </a:lnTo>
                    <a:lnTo>
                      <a:pt x="100" y="290"/>
                    </a:lnTo>
                    <a:lnTo>
                      <a:pt x="96" y="298"/>
                    </a:lnTo>
                    <a:lnTo>
                      <a:pt x="90" y="306"/>
                    </a:lnTo>
                    <a:lnTo>
                      <a:pt x="84" y="306"/>
                    </a:lnTo>
                    <a:lnTo>
                      <a:pt x="82" y="308"/>
                    </a:lnTo>
                    <a:lnTo>
                      <a:pt x="82" y="310"/>
                    </a:lnTo>
                    <a:lnTo>
                      <a:pt x="82" y="312"/>
                    </a:lnTo>
                    <a:lnTo>
                      <a:pt x="80" y="312"/>
                    </a:lnTo>
                    <a:lnTo>
                      <a:pt x="74" y="316"/>
                    </a:lnTo>
                    <a:lnTo>
                      <a:pt x="72" y="312"/>
                    </a:lnTo>
                    <a:lnTo>
                      <a:pt x="70" y="312"/>
                    </a:lnTo>
                    <a:lnTo>
                      <a:pt x="66" y="312"/>
                    </a:lnTo>
                    <a:lnTo>
                      <a:pt x="48" y="308"/>
                    </a:lnTo>
                    <a:lnTo>
                      <a:pt x="52" y="264"/>
                    </a:lnTo>
                    <a:lnTo>
                      <a:pt x="52" y="262"/>
                    </a:lnTo>
                    <a:lnTo>
                      <a:pt x="52" y="260"/>
                    </a:lnTo>
                    <a:lnTo>
                      <a:pt x="52" y="262"/>
                    </a:lnTo>
                    <a:lnTo>
                      <a:pt x="38" y="266"/>
                    </a:lnTo>
                    <a:lnTo>
                      <a:pt x="26" y="266"/>
                    </a:lnTo>
                    <a:lnTo>
                      <a:pt x="24" y="266"/>
                    </a:lnTo>
                    <a:lnTo>
                      <a:pt x="24" y="262"/>
                    </a:lnTo>
                    <a:lnTo>
                      <a:pt x="20" y="260"/>
                    </a:lnTo>
                    <a:lnTo>
                      <a:pt x="18" y="256"/>
                    </a:lnTo>
                    <a:lnTo>
                      <a:pt x="16" y="254"/>
                    </a:lnTo>
                    <a:lnTo>
                      <a:pt x="12" y="252"/>
                    </a:lnTo>
                    <a:lnTo>
                      <a:pt x="8" y="246"/>
                    </a:lnTo>
                    <a:lnTo>
                      <a:pt x="6" y="244"/>
                    </a:lnTo>
                    <a:lnTo>
                      <a:pt x="6" y="236"/>
                    </a:lnTo>
                    <a:lnTo>
                      <a:pt x="6" y="234"/>
                    </a:lnTo>
                    <a:lnTo>
                      <a:pt x="6" y="230"/>
                    </a:lnTo>
                    <a:lnTo>
                      <a:pt x="2" y="226"/>
                    </a:lnTo>
                    <a:lnTo>
                      <a:pt x="0" y="218"/>
                    </a:lnTo>
                    <a:lnTo>
                      <a:pt x="2" y="218"/>
                    </a:lnTo>
                    <a:lnTo>
                      <a:pt x="6" y="218"/>
                    </a:lnTo>
                    <a:lnTo>
                      <a:pt x="8" y="218"/>
                    </a:lnTo>
                    <a:lnTo>
                      <a:pt x="8" y="210"/>
                    </a:lnTo>
                    <a:lnTo>
                      <a:pt x="10" y="208"/>
                    </a:lnTo>
                    <a:lnTo>
                      <a:pt x="12" y="202"/>
                    </a:lnTo>
                    <a:lnTo>
                      <a:pt x="16" y="194"/>
                    </a:lnTo>
                    <a:lnTo>
                      <a:pt x="16" y="190"/>
                    </a:lnTo>
                    <a:lnTo>
                      <a:pt x="20" y="184"/>
                    </a:lnTo>
                    <a:lnTo>
                      <a:pt x="28" y="180"/>
                    </a:lnTo>
                    <a:lnTo>
                      <a:pt x="34" y="178"/>
                    </a:lnTo>
                    <a:lnTo>
                      <a:pt x="42" y="174"/>
                    </a:lnTo>
                    <a:lnTo>
                      <a:pt x="52" y="172"/>
                    </a:lnTo>
                    <a:lnTo>
                      <a:pt x="54" y="172"/>
                    </a:lnTo>
                    <a:lnTo>
                      <a:pt x="56" y="170"/>
                    </a:lnTo>
                    <a:lnTo>
                      <a:pt x="56" y="166"/>
                    </a:lnTo>
                    <a:lnTo>
                      <a:pt x="72" y="126"/>
                    </a:lnTo>
                    <a:lnTo>
                      <a:pt x="74" y="120"/>
                    </a:lnTo>
                    <a:lnTo>
                      <a:pt x="72" y="116"/>
                    </a:lnTo>
                    <a:lnTo>
                      <a:pt x="66" y="110"/>
                    </a:lnTo>
                    <a:lnTo>
                      <a:pt x="64" y="110"/>
                    </a:lnTo>
                    <a:lnTo>
                      <a:pt x="64" y="106"/>
                    </a:lnTo>
                    <a:lnTo>
                      <a:pt x="74" y="102"/>
                    </a:lnTo>
                    <a:lnTo>
                      <a:pt x="74" y="98"/>
                    </a:lnTo>
                    <a:lnTo>
                      <a:pt x="72" y="94"/>
                    </a:lnTo>
                    <a:lnTo>
                      <a:pt x="66" y="94"/>
                    </a:lnTo>
                    <a:lnTo>
                      <a:pt x="66" y="88"/>
                    </a:lnTo>
                    <a:lnTo>
                      <a:pt x="74" y="84"/>
                    </a:lnTo>
                    <a:lnTo>
                      <a:pt x="96" y="82"/>
                    </a:lnTo>
                    <a:lnTo>
                      <a:pt x="96" y="78"/>
                    </a:lnTo>
                    <a:lnTo>
                      <a:pt x="98" y="80"/>
                    </a:lnTo>
                    <a:lnTo>
                      <a:pt x="102" y="78"/>
                    </a:lnTo>
                    <a:lnTo>
                      <a:pt x="106" y="72"/>
                    </a:lnTo>
                    <a:lnTo>
                      <a:pt x="110" y="72"/>
                    </a:lnTo>
                    <a:lnTo>
                      <a:pt x="114" y="80"/>
                    </a:lnTo>
                    <a:lnTo>
                      <a:pt x="116" y="80"/>
                    </a:lnTo>
                    <a:lnTo>
                      <a:pt x="124" y="84"/>
                    </a:lnTo>
                    <a:lnTo>
                      <a:pt x="128" y="82"/>
                    </a:lnTo>
                    <a:lnTo>
                      <a:pt x="134" y="80"/>
                    </a:lnTo>
                    <a:lnTo>
                      <a:pt x="136" y="80"/>
                    </a:lnTo>
                    <a:lnTo>
                      <a:pt x="138" y="78"/>
                    </a:lnTo>
                    <a:lnTo>
                      <a:pt x="138" y="74"/>
                    </a:lnTo>
                    <a:lnTo>
                      <a:pt x="142" y="74"/>
                    </a:lnTo>
                    <a:lnTo>
                      <a:pt x="146" y="72"/>
                    </a:lnTo>
                    <a:lnTo>
                      <a:pt x="150" y="70"/>
                    </a:lnTo>
                    <a:lnTo>
                      <a:pt x="152" y="70"/>
                    </a:lnTo>
                    <a:lnTo>
                      <a:pt x="154" y="64"/>
                    </a:lnTo>
                    <a:lnTo>
                      <a:pt x="154" y="62"/>
                    </a:lnTo>
                    <a:lnTo>
                      <a:pt x="156" y="62"/>
                    </a:lnTo>
                    <a:lnTo>
                      <a:pt x="162" y="60"/>
                    </a:lnTo>
                    <a:lnTo>
                      <a:pt x="162" y="56"/>
                    </a:lnTo>
                    <a:lnTo>
                      <a:pt x="160" y="54"/>
                    </a:lnTo>
                    <a:lnTo>
                      <a:pt x="156" y="54"/>
                    </a:lnTo>
                    <a:lnTo>
                      <a:pt x="152" y="56"/>
                    </a:lnTo>
                    <a:lnTo>
                      <a:pt x="146" y="56"/>
                    </a:lnTo>
                    <a:lnTo>
                      <a:pt x="144" y="54"/>
                    </a:lnTo>
                    <a:lnTo>
                      <a:pt x="142" y="48"/>
                    </a:lnTo>
                    <a:lnTo>
                      <a:pt x="142" y="44"/>
                    </a:lnTo>
                    <a:lnTo>
                      <a:pt x="144" y="38"/>
                    </a:lnTo>
                    <a:lnTo>
                      <a:pt x="138" y="30"/>
                    </a:lnTo>
                    <a:lnTo>
                      <a:pt x="136" y="26"/>
                    </a:lnTo>
                    <a:lnTo>
                      <a:pt x="136" y="24"/>
                    </a:lnTo>
                    <a:lnTo>
                      <a:pt x="136" y="20"/>
                    </a:lnTo>
                    <a:lnTo>
                      <a:pt x="134" y="20"/>
                    </a:lnTo>
                    <a:lnTo>
                      <a:pt x="138" y="18"/>
                    </a:lnTo>
                    <a:lnTo>
                      <a:pt x="144" y="20"/>
                    </a:lnTo>
                    <a:lnTo>
                      <a:pt x="150" y="24"/>
                    </a:lnTo>
                    <a:lnTo>
                      <a:pt x="152" y="24"/>
                    </a:lnTo>
                    <a:lnTo>
                      <a:pt x="156" y="26"/>
                    </a:lnTo>
                    <a:lnTo>
                      <a:pt x="162" y="28"/>
                    </a:lnTo>
                    <a:lnTo>
                      <a:pt x="168" y="28"/>
                    </a:lnTo>
                    <a:lnTo>
                      <a:pt x="164" y="26"/>
                    </a:lnTo>
                    <a:lnTo>
                      <a:pt x="164" y="24"/>
                    </a:lnTo>
                    <a:lnTo>
                      <a:pt x="168" y="20"/>
                    </a:lnTo>
                    <a:lnTo>
                      <a:pt x="170" y="20"/>
                    </a:lnTo>
                    <a:lnTo>
                      <a:pt x="178" y="24"/>
                    </a:lnTo>
                    <a:lnTo>
                      <a:pt x="182" y="20"/>
                    </a:lnTo>
                    <a:lnTo>
                      <a:pt x="186" y="18"/>
                    </a:lnTo>
                    <a:lnTo>
                      <a:pt x="188" y="18"/>
                    </a:lnTo>
                    <a:lnTo>
                      <a:pt x="188" y="16"/>
                    </a:lnTo>
                    <a:lnTo>
                      <a:pt x="190" y="12"/>
                    </a:lnTo>
                    <a:lnTo>
                      <a:pt x="198" y="10"/>
                    </a:lnTo>
                    <a:lnTo>
                      <a:pt x="200" y="6"/>
                    </a:lnTo>
                    <a:lnTo>
                      <a:pt x="198" y="0"/>
                    </a:lnTo>
                    <a:lnTo>
                      <a:pt x="202" y="2"/>
                    </a:lnTo>
                    <a:lnTo>
                      <a:pt x="210" y="2"/>
                    </a:lnTo>
                    <a:lnTo>
                      <a:pt x="214" y="6"/>
                    </a:lnTo>
                    <a:lnTo>
                      <a:pt x="214" y="8"/>
                    </a:lnTo>
                    <a:lnTo>
                      <a:pt x="208" y="12"/>
                    </a:lnTo>
                    <a:lnTo>
                      <a:pt x="216" y="16"/>
                    </a:lnTo>
                    <a:lnTo>
                      <a:pt x="218" y="16"/>
                    </a:lnTo>
                    <a:lnTo>
                      <a:pt x="216" y="18"/>
                    </a:lnTo>
                    <a:lnTo>
                      <a:pt x="216" y="20"/>
                    </a:lnTo>
                    <a:lnTo>
                      <a:pt x="216" y="24"/>
                    </a:lnTo>
                    <a:lnTo>
                      <a:pt x="218" y="26"/>
                    </a:lnTo>
                    <a:lnTo>
                      <a:pt x="216" y="28"/>
                    </a:lnTo>
                    <a:lnTo>
                      <a:pt x="208" y="34"/>
                    </a:lnTo>
                    <a:lnTo>
                      <a:pt x="208" y="44"/>
                    </a:lnTo>
                    <a:lnTo>
                      <a:pt x="208" y="56"/>
                    </a:lnTo>
                    <a:lnTo>
                      <a:pt x="208" y="60"/>
                    </a:lnTo>
                    <a:lnTo>
                      <a:pt x="208" y="62"/>
                    </a:lnTo>
                    <a:lnTo>
                      <a:pt x="210" y="66"/>
                    </a:lnTo>
                    <a:lnTo>
                      <a:pt x="216" y="70"/>
                    </a:lnTo>
                    <a:lnTo>
                      <a:pt x="218" y="72"/>
                    </a:lnTo>
                    <a:lnTo>
                      <a:pt x="220" y="74"/>
                    </a:lnTo>
                    <a:lnTo>
                      <a:pt x="224" y="78"/>
                    </a:lnTo>
                    <a:lnTo>
                      <a:pt x="228" y="74"/>
                    </a:lnTo>
                    <a:lnTo>
                      <a:pt x="228" y="72"/>
                    </a:lnTo>
                    <a:lnTo>
                      <a:pt x="232" y="72"/>
                    </a:lnTo>
                    <a:lnTo>
                      <a:pt x="234" y="72"/>
                    </a:lnTo>
                    <a:lnTo>
                      <a:pt x="234" y="70"/>
                    </a:lnTo>
                    <a:lnTo>
                      <a:pt x="234" y="66"/>
                    </a:lnTo>
                    <a:lnTo>
                      <a:pt x="236" y="66"/>
                    </a:lnTo>
                    <a:lnTo>
                      <a:pt x="238" y="64"/>
                    </a:lnTo>
                    <a:lnTo>
                      <a:pt x="242" y="64"/>
                    </a:lnTo>
                    <a:lnTo>
                      <a:pt x="246" y="64"/>
                    </a:lnTo>
                    <a:lnTo>
                      <a:pt x="250" y="64"/>
                    </a:lnTo>
                    <a:lnTo>
                      <a:pt x="254" y="64"/>
                    </a:lnTo>
                    <a:lnTo>
                      <a:pt x="264" y="66"/>
                    </a:lnTo>
                    <a:lnTo>
                      <a:pt x="270" y="62"/>
                    </a:lnTo>
                    <a:lnTo>
                      <a:pt x="264" y="56"/>
                    </a:lnTo>
                    <a:lnTo>
                      <a:pt x="268" y="48"/>
                    </a:lnTo>
                    <a:lnTo>
                      <a:pt x="274" y="52"/>
                    </a:lnTo>
                    <a:lnTo>
                      <a:pt x="280" y="48"/>
                    </a:lnTo>
                    <a:lnTo>
                      <a:pt x="282" y="54"/>
                    </a:lnTo>
                    <a:lnTo>
                      <a:pt x="290" y="54"/>
                    </a:lnTo>
                    <a:lnTo>
                      <a:pt x="290" y="56"/>
                    </a:lnTo>
                    <a:lnTo>
                      <a:pt x="292" y="62"/>
                    </a:lnTo>
                    <a:lnTo>
                      <a:pt x="298" y="62"/>
                    </a:lnTo>
                    <a:lnTo>
                      <a:pt x="300" y="62"/>
                    </a:lnTo>
                    <a:lnTo>
                      <a:pt x="304" y="60"/>
                    </a:lnTo>
                    <a:lnTo>
                      <a:pt x="310" y="56"/>
                    </a:lnTo>
                    <a:lnTo>
                      <a:pt x="316" y="62"/>
                    </a:lnTo>
                    <a:lnTo>
                      <a:pt x="322" y="56"/>
                    </a:lnTo>
                    <a:lnTo>
                      <a:pt x="326" y="48"/>
                    </a:lnTo>
                    <a:lnTo>
                      <a:pt x="326" y="34"/>
                    </a:lnTo>
                    <a:lnTo>
                      <a:pt x="332" y="24"/>
                    </a:lnTo>
                    <a:lnTo>
                      <a:pt x="334" y="18"/>
                    </a:lnTo>
                    <a:lnTo>
                      <a:pt x="334" y="18"/>
                    </a:lnTo>
                    <a:lnTo>
                      <a:pt x="334" y="18"/>
                    </a:lnTo>
                    <a:close/>
                    <a:moveTo>
                      <a:pt x="380" y="112"/>
                    </a:moveTo>
                    <a:lnTo>
                      <a:pt x="380" y="118"/>
                    </a:lnTo>
                    <a:lnTo>
                      <a:pt x="378" y="120"/>
                    </a:lnTo>
                    <a:lnTo>
                      <a:pt x="378" y="116"/>
                    </a:lnTo>
                    <a:lnTo>
                      <a:pt x="378" y="112"/>
                    </a:lnTo>
                    <a:lnTo>
                      <a:pt x="380" y="112"/>
                    </a:lnTo>
                    <a:lnTo>
                      <a:pt x="380" y="112"/>
                    </a:lnTo>
                    <a:lnTo>
                      <a:pt x="380" y="112"/>
                    </a:lnTo>
                    <a:close/>
                    <a:moveTo>
                      <a:pt x="378" y="120"/>
                    </a:moveTo>
                    <a:lnTo>
                      <a:pt x="378" y="124"/>
                    </a:lnTo>
                    <a:lnTo>
                      <a:pt x="372" y="126"/>
                    </a:lnTo>
                    <a:lnTo>
                      <a:pt x="372" y="128"/>
                    </a:lnTo>
                    <a:lnTo>
                      <a:pt x="368" y="128"/>
                    </a:lnTo>
                    <a:lnTo>
                      <a:pt x="370" y="126"/>
                    </a:lnTo>
                    <a:lnTo>
                      <a:pt x="378" y="120"/>
                    </a:lnTo>
                    <a:lnTo>
                      <a:pt x="378" y="120"/>
                    </a:lnTo>
                    <a:lnTo>
                      <a:pt x="378" y="120"/>
                    </a:lnTo>
                    <a:close/>
                    <a:moveTo>
                      <a:pt x="344" y="88"/>
                    </a:moveTo>
                    <a:lnTo>
                      <a:pt x="344" y="88"/>
                    </a:lnTo>
                    <a:lnTo>
                      <a:pt x="346" y="90"/>
                    </a:lnTo>
                    <a:lnTo>
                      <a:pt x="346" y="94"/>
                    </a:lnTo>
                    <a:lnTo>
                      <a:pt x="360" y="92"/>
                    </a:lnTo>
                    <a:lnTo>
                      <a:pt x="352" y="102"/>
                    </a:lnTo>
                    <a:lnTo>
                      <a:pt x="346" y="110"/>
                    </a:lnTo>
                    <a:lnTo>
                      <a:pt x="350" y="118"/>
                    </a:lnTo>
                    <a:lnTo>
                      <a:pt x="360" y="128"/>
                    </a:lnTo>
                    <a:lnTo>
                      <a:pt x="352" y="128"/>
                    </a:lnTo>
                    <a:lnTo>
                      <a:pt x="342" y="112"/>
                    </a:lnTo>
                    <a:lnTo>
                      <a:pt x="340" y="112"/>
                    </a:lnTo>
                    <a:lnTo>
                      <a:pt x="336" y="112"/>
                    </a:lnTo>
                    <a:lnTo>
                      <a:pt x="340" y="116"/>
                    </a:lnTo>
                    <a:lnTo>
                      <a:pt x="334" y="116"/>
                    </a:lnTo>
                    <a:lnTo>
                      <a:pt x="336" y="126"/>
                    </a:lnTo>
                    <a:lnTo>
                      <a:pt x="332" y="116"/>
                    </a:lnTo>
                    <a:lnTo>
                      <a:pt x="326" y="116"/>
                    </a:lnTo>
                    <a:lnTo>
                      <a:pt x="322" y="118"/>
                    </a:lnTo>
                    <a:lnTo>
                      <a:pt x="324" y="112"/>
                    </a:lnTo>
                    <a:lnTo>
                      <a:pt x="332" y="108"/>
                    </a:lnTo>
                    <a:lnTo>
                      <a:pt x="336" y="94"/>
                    </a:lnTo>
                    <a:lnTo>
                      <a:pt x="340" y="90"/>
                    </a:lnTo>
                    <a:lnTo>
                      <a:pt x="344" y="88"/>
                    </a:lnTo>
                    <a:lnTo>
                      <a:pt x="344" y="88"/>
                    </a:lnTo>
                    <a:lnTo>
                      <a:pt x="344" y="88"/>
                    </a:lnTo>
                    <a:close/>
                    <a:moveTo>
                      <a:pt x="352" y="78"/>
                    </a:moveTo>
                    <a:lnTo>
                      <a:pt x="352" y="78"/>
                    </a:lnTo>
                    <a:lnTo>
                      <a:pt x="354" y="80"/>
                    </a:lnTo>
                    <a:lnTo>
                      <a:pt x="350" y="82"/>
                    </a:lnTo>
                    <a:lnTo>
                      <a:pt x="350" y="78"/>
                    </a:lnTo>
                    <a:lnTo>
                      <a:pt x="352" y="78"/>
                    </a:lnTo>
                    <a:lnTo>
                      <a:pt x="352" y="78"/>
                    </a:lnTo>
                    <a:lnTo>
                      <a:pt x="352" y="78"/>
                    </a:lnTo>
                    <a:close/>
                  </a:path>
                </a:pathLst>
              </a:custGeom>
              <a:solidFill>
                <a:srgbClr val="62B4C0"/>
              </a:solid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6" name="Freeform 1766"/>
              <p:cNvSpPr>
                <a:spLocks noEditPoints="1"/>
              </p:cNvSpPr>
              <p:nvPr/>
            </p:nvSpPr>
            <p:spPr bwMode="auto">
              <a:xfrm>
                <a:off x="7543800" y="4752975"/>
                <a:ext cx="273050" cy="346075"/>
              </a:xfrm>
              <a:custGeom>
                <a:avLst/>
                <a:gdLst>
                  <a:gd name="T0" fmla="*/ 12 w 172"/>
                  <a:gd name="T1" fmla="*/ 98 h 218"/>
                  <a:gd name="T2" fmla="*/ 10 w 172"/>
                  <a:gd name="T3" fmla="*/ 100 h 218"/>
                  <a:gd name="T4" fmla="*/ 10 w 172"/>
                  <a:gd name="T5" fmla="*/ 108 h 218"/>
                  <a:gd name="T6" fmla="*/ 4 w 172"/>
                  <a:gd name="T7" fmla="*/ 128 h 218"/>
                  <a:gd name="T8" fmla="*/ 10 w 172"/>
                  <a:gd name="T9" fmla="*/ 146 h 218"/>
                  <a:gd name="T10" fmla="*/ 18 w 172"/>
                  <a:gd name="T11" fmla="*/ 154 h 218"/>
                  <a:gd name="T12" fmla="*/ 22 w 172"/>
                  <a:gd name="T13" fmla="*/ 174 h 218"/>
                  <a:gd name="T14" fmla="*/ 28 w 172"/>
                  <a:gd name="T15" fmla="*/ 190 h 218"/>
                  <a:gd name="T16" fmla="*/ 28 w 172"/>
                  <a:gd name="T17" fmla="*/ 210 h 218"/>
                  <a:gd name="T18" fmla="*/ 48 w 172"/>
                  <a:gd name="T19" fmla="*/ 206 h 218"/>
                  <a:gd name="T20" fmla="*/ 60 w 172"/>
                  <a:gd name="T21" fmla="*/ 208 h 218"/>
                  <a:gd name="T22" fmla="*/ 76 w 172"/>
                  <a:gd name="T23" fmla="*/ 216 h 218"/>
                  <a:gd name="T24" fmla="*/ 80 w 172"/>
                  <a:gd name="T25" fmla="*/ 210 h 218"/>
                  <a:gd name="T26" fmla="*/ 86 w 172"/>
                  <a:gd name="T27" fmla="*/ 208 h 218"/>
                  <a:gd name="T28" fmla="*/ 116 w 172"/>
                  <a:gd name="T29" fmla="*/ 188 h 218"/>
                  <a:gd name="T30" fmla="*/ 120 w 172"/>
                  <a:gd name="T31" fmla="*/ 178 h 218"/>
                  <a:gd name="T32" fmla="*/ 124 w 172"/>
                  <a:gd name="T33" fmla="*/ 164 h 218"/>
                  <a:gd name="T34" fmla="*/ 148 w 172"/>
                  <a:gd name="T35" fmla="*/ 156 h 218"/>
                  <a:gd name="T36" fmla="*/ 168 w 172"/>
                  <a:gd name="T37" fmla="*/ 168 h 218"/>
                  <a:gd name="T38" fmla="*/ 168 w 172"/>
                  <a:gd name="T39" fmla="*/ 162 h 218"/>
                  <a:gd name="T40" fmla="*/ 172 w 172"/>
                  <a:gd name="T41" fmla="*/ 142 h 218"/>
                  <a:gd name="T42" fmla="*/ 172 w 172"/>
                  <a:gd name="T43" fmla="*/ 134 h 218"/>
                  <a:gd name="T44" fmla="*/ 166 w 172"/>
                  <a:gd name="T45" fmla="*/ 124 h 218"/>
                  <a:gd name="T46" fmla="*/ 160 w 172"/>
                  <a:gd name="T47" fmla="*/ 114 h 218"/>
                  <a:gd name="T48" fmla="*/ 162 w 172"/>
                  <a:gd name="T49" fmla="*/ 106 h 218"/>
                  <a:gd name="T50" fmla="*/ 140 w 172"/>
                  <a:gd name="T51" fmla="*/ 102 h 218"/>
                  <a:gd name="T52" fmla="*/ 134 w 172"/>
                  <a:gd name="T53" fmla="*/ 90 h 218"/>
                  <a:gd name="T54" fmla="*/ 140 w 172"/>
                  <a:gd name="T55" fmla="*/ 78 h 218"/>
                  <a:gd name="T56" fmla="*/ 134 w 172"/>
                  <a:gd name="T57" fmla="*/ 62 h 218"/>
                  <a:gd name="T58" fmla="*/ 130 w 172"/>
                  <a:gd name="T59" fmla="*/ 54 h 218"/>
                  <a:gd name="T60" fmla="*/ 122 w 172"/>
                  <a:gd name="T61" fmla="*/ 56 h 218"/>
                  <a:gd name="T62" fmla="*/ 112 w 172"/>
                  <a:gd name="T63" fmla="*/ 54 h 218"/>
                  <a:gd name="T64" fmla="*/ 102 w 172"/>
                  <a:gd name="T65" fmla="*/ 46 h 218"/>
                  <a:gd name="T66" fmla="*/ 94 w 172"/>
                  <a:gd name="T67" fmla="*/ 42 h 218"/>
                  <a:gd name="T68" fmla="*/ 80 w 172"/>
                  <a:gd name="T69" fmla="*/ 32 h 218"/>
                  <a:gd name="T70" fmla="*/ 76 w 172"/>
                  <a:gd name="T71" fmla="*/ 32 h 218"/>
                  <a:gd name="T72" fmla="*/ 66 w 172"/>
                  <a:gd name="T73" fmla="*/ 28 h 218"/>
                  <a:gd name="T74" fmla="*/ 58 w 172"/>
                  <a:gd name="T75" fmla="*/ 20 h 218"/>
                  <a:gd name="T76" fmla="*/ 60 w 172"/>
                  <a:gd name="T77" fmla="*/ 10 h 218"/>
                  <a:gd name="T78" fmla="*/ 60 w 172"/>
                  <a:gd name="T79" fmla="*/ 0 h 218"/>
                  <a:gd name="T80" fmla="*/ 46 w 172"/>
                  <a:gd name="T81" fmla="*/ 2 h 218"/>
                  <a:gd name="T82" fmla="*/ 32 w 172"/>
                  <a:gd name="T83" fmla="*/ 8 h 218"/>
                  <a:gd name="T84" fmla="*/ 22 w 172"/>
                  <a:gd name="T85" fmla="*/ 24 h 218"/>
                  <a:gd name="T86" fmla="*/ 14 w 172"/>
                  <a:gd name="T87" fmla="*/ 26 h 218"/>
                  <a:gd name="T88" fmla="*/ 14 w 172"/>
                  <a:gd name="T89" fmla="*/ 32 h 218"/>
                  <a:gd name="T90" fmla="*/ 6 w 172"/>
                  <a:gd name="T91" fmla="*/ 34 h 218"/>
                  <a:gd name="T92" fmla="*/ 2 w 172"/>
                  <a:gd name="T93" fmla="*/ 32 h 218"/>
                  <a:gd name="T94" fmla="*/ 6 w 172"/>
                  <a:gd name="T95" fmla="*/ 50 h 218"/>
                  <a:gd name="T96" fmla="*/ 2 w 172"/>
                  <a:gd name="T97" fmla="*/ 64 h 218"/>
                  <a:gd name="T98" fmla="*/ 6 w 172"/>
                  <a:gd name="T99" fmla="*/ 82 h 218"/>
                  <a:gd name="T100" fmla="*/ 4 w 172"/>
                  <a:gd name="T101" fmla="*/ 88 h 218"/>
                  <a:gd name="T102" fmla="*/ 6 w 172"/>
                  <a:gd name="T103" fmla="*/ 92 h 218"/>
                  <a:gd name="T104" fmla="*/ 40 w 172"/>
                  <a:gd name="T105" fmla="*/ 150 h 218"/>
                  <a:gd name="T106" fmla="*/ 42 w 172"/>
                  <a:gd name="T107" fmla="*/ 154 h 218"/>
                  <a:gd name="T108" fmla="*/ 40 w 172"/>
                  <a:gd name="T109" fmla="*/ 156 h 218"/>
                  <a:gd name="T110" fmla="*/ 38 w 172"/>
                  <a:gd name="T111" fmla="*/ 150 h 218"/>
                  <a:gd name="T112" fmla="*/ 40 w 172"/>
                  <a:gd name="T113" fmla="*/ 15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 h="218">
                    <a:moveTo>
                      <a:pt x="6" y="92"/>
                    </a:moveTo>
                    <a:lnTo>
                      <a:pt x="12" y="98"/>
                    </a:lnTo>
                    <a:lnTo>
                      <a:pt x="18" y="102"/>
                    </a:lnTo>
                    <a:lnTo>
                      <a:pt x="10" y="100"/>
                    </a:lnTo>
                    <a:lnTo>
                      <a:pt x="10" y="102"/>
                    </a:lnTo>
                    <a:lnTo>
                      <a:pt x="10" y="108"/>
                    </a:lnTo>
                    <a:lnTo>
                      <a:pt x="2" y="120"/>
                    </a:lnTo>
                    <a:lnTo>
                      <a:pt x="4" y="128"/>
                    </a:lnTo>
                    <a:lnTo>
                      <a:pt x="6" y="136"/>
                    </a:lnTo>
                    <a:lnTo>
                      <a:pt x="10" y="146"/>
                    </a:lnTo>
                    <a:lnTo>
                      <a:pt x="14" y="152"/>
                    </a:lnTo>
                    <a:lnTo>
                      <a:pt x="18" y="154"/>
                    </a:lnTo>
                    <a:lnTo>
                      <a:pt x="22" y="168"/>
                    </a:lnTo>
                    <a:lnTo>
                      <a:pt x="22" y="174"/>
                    </a:lnTo>
                    <a:lnTo>
                      <a:pt x="24" y="182"/>
                    </a:lnTo>
                    <a:lnTo>
                      <a:pt x="28" y="190"/>
                    </a:lnTo>
                    <a:lnTo>
                      <a:pt x="28" y="198"/>
                    </a:lnTo>
                    <a:lnTo>
                      <a:pt x="28" y="210"/>
                    </a:lnTo>
                    <a:lnTo>
                      <a:pt x="38" y="214"/>
                    </a:lnTo>
                    <a:lnTo>
                      <a:pt x="48" y="206"/>
                    </a:lnTo>
                    <a:lnTo>
                      <a:pt x="52" y="206"/>
                    </a:lnTo>
                    <a:lnTo>
                      <a:pt x="60" y="208"/>
                    </a:lnTo>
                    <a:lnTo>
                      <a:pt x="70" y="208"/>
                    </a:lnTo>
                    <a:lnTo>
                      <a:pt x="76" y="216"/>
                    </a:lnTo>
                    <a:lnTo>
                      <a:pt x="76" y="218"/>
                    </a:lnTo>
                    <a:lnTo>
                      <a:pt x="80" y="210"/>
                    </a:lnTo>
                    <a:lnTo>
                      <a:pt x="84" y="206"/>
                    </a:lnTo>
                    <a:lnTo>
                      <a:pt x="86" y="208"/>
                    </a:lnTo>
                    <a:lnTo>
                      <a:pt x="106" y="208"/>
                    </a:lnTo>
                    <a:lnTo>
                      <a:pt x="116" y="188"/>
                    </a:lnTo>
                    <a:lnTo>
                      <a:pt x="116" y="182"/>
                    </a:lnTo>
                    <a:lnTo>
                      <a:pt x="120" y="178"/>
                    </a:lnTo>
                    <a:lnTo>
                      <a:pt x="122" y="172"/>
                    </a:lnTo>
                    <a:lnTo>
                      <a:pt x="124" y="164"/>
                    </a:lnTo>
                    <a:lnTo>
                      <a:pt x="130" y="160"/>
                    </a:lnTo>
                    <a:lnTo>
                      <a:pt x="148" y="156"/>
                    </a:lnTo>
                    <a:lnTo>
                      <a:pt x="160" y="160"/>
                    </a:lnTo>
                    <a:lnTo>
                      <a:pt x="168" y="168"/>
                    </a:lnTo>
                    <a:lnTo>
                      <a:pt x="172" y="164"/>
                    </a:lnTo>
                    <a:lnTo>
                      <a:pt x="168" y="162"/>
                    </a:lnTo>
                    <a:lnTo>
                      <a:pt x="170" y="154"/>
                    </a:lnTo>
                    <a:lnTo>
                      <a:pt x="172" y="142"/>
                    </a:lnTo>
                    <a:lnTo>
                      <a:pt x="172" y="136"/>
                    </a:lnTo>
                    <a:lnTo>
                      <a:pt x="172" y="134"/>
                    </a:lnTo>
                    <a:lnTo>
                      <a:pt x="170" y="128"/>
                    </a:lnTo>
                    <a:lnTo>
                      <a:pt x="166" y="124"/>
                    </a:lnTo>
                    <a:lnTo>
                      <a:pt x="162" y="120"/>
                    </a:lnTo>
                    <a:lnTo>
                      <a:pt x="160" y="114"/>
                    </a:lnTo>
                    <a:lnTo>
                      <a:pt x="160" y="108"/>
                    </a:lnTo>
                    <a:lnTo>
                      <a:pt x="162" y="106"/>
                    </a:lnTo>
                    <a:lnTo>
                      <a:pt x="140" y="106"/>
                    </a:lnTo>
                    <a:lnTo>
                      <a:pt x="140" y="102"/>
                    </a:lnTo>
                    <a:lnTo>
                      <a:pt x="138" y="98"/>
                    </a:lnTo>
                    <a:lnTo>
                      <a:pt x="134" y="90"/>
                    </a:lnTo>
                    <a:lnTo>
                      <a:pt x="134" y="84"/>
                    </a:lnTo>
                    <a:lnTo>
                      <a:pt x="140" y="78"/>
                    </a:lnTo>
                    <a:lnTo>
                      <a:pt x="138" y="70"/>
                    </a:lnTo>
                    <a:lnTo>
                      <a:pt x="134" y="62"/>
                    </a:lnTo>
                    <a:lnTo>
                      <a:pt x="132" y="56"/>
                    </a:lnTo>
                    <a:lnTo>
                      <a:pt x="130" y="54"/>
                    </a:lnTo>
                    <a:lnTo>
                      <a:pt x="126" y="54"/>
                    </a:lnTo>
                    <a:lnTo>
                      <a:pt x="122" y="56"/>
                    </a:lnTo>
                    <a:lnTo>
                      <a:pt x="116" y="54"/>
                    </a:lnTo>
                    <a:lnTo>
                      <a:pt x="112" y="54"/>
                    </a:lnTo>
                    <a:lnTo>
                      <a:pt x="104" y="52"/>
                    </a:lnTo>
                    <a:lnTo>
                      <a:pt x="102" y="46"/>
                    </a:lnTo>
                    <a:lnTo>
                      <a:pt x="96" y="44"/>
                    </a:lnTo>
                    <a:lnTo>
                      <a:pt x="94" y="42"/>
                    </a:lnTo>
                    <a:lnTo>
                      <a:pt x="86" y="36"/>
                    </a:lnTo>
                    <a:lnTo>
                      <a:pt x="80" y="32"/>
                    </a:lnTo>
                    <a:lnTo>
                      <a:pt x="78" y="28"/>
                    </a:lnTo>
                    <a:lnTo>
                      <a:pt x="76" y="32"/>
                    </a:lnTo>
                    <a:lnTo>
                      <a:pt x="74" y="32"/>
                    </a:lnTo>
                    <a:lnTo>
                      <a:pt x="66" y="28"/>
                    </a:lnTo>
                    <a:lnTo>
                      <a:pt x="60" y="26"/>
                    </a:lnTo>
                    <a:lnTo>
                      <a:pt x="58" y="20"/>
                    </a:lnTo>
                    <a:lnTo>
                      <a:pt x="58" y="16"/>
                    </a:lnTo>
                    <a:lnTo>
                      <a:pt x="60" y="10"/>
                    </a:lnTo>
                    <a:lnTo>
                      <a:pt x="64" y="6"/>
                    </a:lnTo>
                    <a:lnTo>
                      <a:pt x="60" y="0"/>
                    </a:lnTo>
                    <a:lnTo>
                      <a:pt x="52" y="0"/>
                    </a:lnTo>
                    <a:lnTo>
                      <a:pt x="46" y="2"/>
                    </a:lnTo>
                    <a:lnTo>
                      <a:pt x="38" y="6"/>
                    </a:lnTo>
                    <a:lnTo>
                      <a:pt x="32" y="8"/>
                    </a:lnTo>
                    <a:lnTo>
                      <a:pt x="28" y="16"/>
                    </a:lnTo>
                    <a:lnTo>
                      <a:pt x="22" y="24"/>
                    </a:lnTo>
                    <a:lnTo>
                      <a:pt x="18" y="24"/>
                    </a:lnTo>
                    <a:lnTo>
                      <a:pt x="14" y="26"/>
                    </a:lnTo>
                    <a:lnTo>
                      <a:pt x="14" y="28"/>
                    </a:lnTo>
                    <a:lnTo>
                      <a:pt x="14" y="32"/>
                    </a:lnTo>
                    <a:lnTo>
                      <a:pt x="12" y="32"/>
                    </a:lnTo>
                    <a:lnTo>
                      <a:pt x="6" y="34"/>
                    </a:lnTo>
                    <a:lnTo>
                      <a:pt x="4" y="32"/>
                    </a:lnTo>
                    <a:lnTo>
                      <a:pt x="2" y="32"/>
                    </a:lnTo>
                    <a:lnTo>
                      <a:pt x="0" y="32"/>
                    </a:lnTo>
                    <a:lnTo>
                      <a:pt x="6" y="50"/>
                    </a:lnTo>
                    <a:lnTo>
                      <a:pt x="4" y="62"/>
                    </a:lnTo>
                    <a:lnTo>
                      <a:pt x="2" y="64"/>
                    </a:lnTo>
                    <a:lnTo>
                      <a:pt x="2" y="72"/>
                    </a:lnTo>
                    <a:lnTo>
                      <a:pt x="6" y="82"/>
                    </a:lnTo>
                    <a:lnTo>
                      <a:pt x="4" y="84"/>
                    </a:lnTo>
                    <a:lnTo>
                      <a:pt x="4" y="88"/>
                    </a:lnTo>
                    <a:lnTo>
                      <a:pt x="6" y="92"/>
                    </a:lnTo>
                    <a:lnTo>
                      <a:pt x="6" y="92"/>
                    </a:lnTo>
                    <a:lnTo>
                      <a:pt x="6" y="92"/>
                    </a:lnTo>
                    <a:close/>
                    <a:moveTo>
                      <a:pt x="40" y="150"/>
                    </a:moveTo>
                    <a:lnTo>
                      <a:pt x="40" y="150"/>
                    </a:lnTo>
                    <a:lnTo>
                      <a:pt x="42" y="154"/>
                    </a:lnTo>
                    <a:lnTo>
                      <a:pt x="42" y="160"/>
                    </a:lnTo>
                    <a:lnTo>
                      <a:pt x="40" y="156"/>
                    </a:lnTo>
                    <a:lnTo>
                      <a:pt x="38" y="152"/>
                    </a:lnTo>
                    <a:lnTo>
                      <a:pt x="38" y="150"/>
                    </a:lnTo>
                    <a:lnTo>
                      <a:pt x="40" y="150"/>
                    </a:lnTo>
                    <a:lnTo>
                      <a:pt x="40" y="150"/>
                    </a:lnTo>
                    <a:lnTo>
                      <a:pt x="40" y="15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7" name="Freeform 1767"/>
              <p:cNvSpPr>
                <a:spLocks/>
              </p:cNvSpPr>
              <p:nvPr/>
            </p:nvSpPr>
            <p:spPr bwMode="auto">
              <a:xfrm>
                <a:off x="7102475" y="3917950"/>
                <a:ext cx="25400" cy="73025"/>
              </a:xfrm>
              <a:custGeom>
                <a:avLst/>
                <a:gdLst>
                  <a:gd name="T0" fmla="*/ 10 w 16"/>
                  <a:gd name="T1" fmla="*/ 0 h 46"/>
                  <a:gd name="T2" fmla="*/ 10 w 16"/>
                  <a:gd name="T3" fmla="*/ 0 h 46"/>
                  <a:gd name="T4" fmla="*/ 8 w 16"/>
                  <a:gd name="T5" fmla="*/ 0 h 46"/>
                  <a:gd name="T6" fmla="*/ 6 w 16"/>
                  <a:gd name="T7" fmla="*/ 0 h 46"/>
                  <a:gd name="T8" fmla="*/ 6 w 16"/>
                  <a:gd name="T9" fmla="*/ 2 h 46"/>
                  <a:gd name="T10" fmla="*/ 0 w 16"/>
                  <a:gd name="T11" fmla="*/ 4 h 46"/>
                  <a:gd name="T12" fmla="*/ 0 w 16"/>
                  <a:gd name="T13" fmla="*/ 46 h 46"/>
                  <a:gd name="T14" fmla="*/ 8 w 16"/>
                  <a:gd name="T15" fmla="*/ 46 h 46"/>
                  <a:gd name="T16" fmla="*/ 14 w 16"/>
                  <a:gd name="T17" fmla="*/ 22 h 46"/>
                  <a:gd name="T18" fmla="*/ 16 w 16"/>
                  <a:gd name="T19" fmla="*/ 12 h 46"/>
                  <a:gd name="T20" fmla="*/ 16 w 16"/>
                  <a:gd name="T21" fmla="*/ 4 h 46"/>
                  <a:gd name="T22" fmla="*/ 14 w 16"/>
                  <a:gd name="T23" fmla="*/ 0 h 46"/>
                  <a:gd name="T24" fmla="*/ 10 w 16"/>
                  <a:gd name="T25" fmla="*/ 0 h 46"/>
                  <a:gd name="T26" fmla="*/ 10 w 16"/>
                  <a:gd name="T27" fmla="*/ 0 h 46"/>
                  <a:gd name="T28" fmla="*/ 10 w 16"/>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46">
                    <a:moveTo>
                      <a:pt x="10" y="0"/>
                    </a:moveTo>
                    <a:lnTo>
                      <a:pt x="10" y="0"/>
                    </a:lnTo>
                    <a:lnTo>
                      <a:pt x="8" y="0"/>
                    </a:lnTo>
                    <a:lnTo>
                      <a:pt x="6" y="0"/>
                    </a:lnTo>
                    <a:lnTo>
                      <a:pt x="6" y="2"/>
                    </a:lnTo>
                    <a:lnTo>
                      <a:pt x="0" y="4"/>
                    </a:lnTo>
                    <a:lnTo>
                      <a:pt x="0" y="46"/>
                    </a:lnTo>
                    <a:lnTo>
                      <a:pt x="8" y="46"/>
                    </a:lnTo>
                    <a:lnTo>
                      <a:pt x="14" y="22"/>
                    </a:lnTo>
                    <a:lnTo>
                      <a:pt x="16" y="12"/>
                    </a:lnTo>
                    <a:lnTo>
                      <a:pt x="16" y="4"/>
                    </a:lnTo>
                    <a:lnTo>
                      <a:pt x="14" y="0"/>
                    </a:lnTo>
                    <a:lnTo>
                      <a:pt x="10" y="0"/>
                    </a:lnTo>
                    <a:lnTo>
                      <a:pt x="10" y="0"/>
                    </a:lnTo>
                    <a:lnTo>
                      <a:pt x="1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8" name="Freeform 1768"/>
              <p:cNvSpPr>
                <a:spLocks/>
              </p:cNvSpPr>
              <p:nvPr/>
            </p:nvSpPr>
            <p:spPr bwMode="auto">
              <a:xfrm>
                <a:off x="7350125" y="3721100"/>
                <a:ext cx="12700" cy="19050"/>
              </a:xfrm>
              <a:custGeom>
                <a:avLst/>
                <a:gdLst>
                  <a:gd name="T0" fmla="*/ 0 w 8"/>
                  <a:gd name="T1" fmla="*/ 0 h 12"/>
                  <a:gd name="T2" fmla="*/ 0 w 8"/>
                  <a:gd name="T3" fmla="*/ 0 h 12"/>
                  <a:gd name="T4" fmla="*/ 0 w 8"/>
                  <a:gd name="T5" fmla="*/ 12 h 12"/>
                  <a:gd name="T6" fmla="*/ 8 w 8"/>
                  <a:gd name="T7" fmla="*/ 8 h 12"/>
                  <a:gd name="T8" fmla="*/ 8 w 8"/>
                  <a:gd name="T9" fmla="*/ 6 h 12"/>
                  <a:gd name="T10" fmla="*/ 0 w 8"/>
                  <a:gd name="T11" fmla="*/ 0 h 12"/>
                  <a:gd name="T12" fmla="*/ 0 w 8"/>
                  <a:gd name="T13" fmla="*/ 0 h 12"/>
                  <a:gd name="T14" fmla="*/ 0 w 8"/>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2">
                    <a:moveTo>
                      <a:pt x="0" y="0"/>
                    </a:moveTo>
                    <a:lnTo>
                      <a:pt x="0" y="0"/>
                    </a:lnTo>
                    <a:lnTo>
                      <a:pt x="0" y="12"/>
                    </a:lnTo>
                    <a:lnTo>
                      <a:pt x="8" y="8"/>
                    </a:lnTo>
                    <a:lnTo>
                      <a:pt x="8" y="6"/>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9" name="Freeform 1769"/>
              <p:cNvSpPr>
                <a:spLocks noEditPoints="1"/>
              </p:cNvSpPr>
              <p:nvPr/>
            </p:nvSpPr>
            <p:spPr bwMode="auto">
              <a:xfrm>
                <a:off x="7464425" y="5080000"/>
                <a:ext cx="447675" cy="1066800"/>
              </a:xfrm>
              <a:custGeom>
                <a:avLst/>
                <a:gdLst>
                  <a:gd name="T0" fmla="*/ 114 w 282"/>
                  <a:gd name="T1" fmla="*/ 666 h 672"/>
                  <a:gd name="T2" fmla="*/ 72 w 282"/>
                  <a:gd name="T3" fmla="*/ 630 h 672"/>
                  <a:gd name="T4" fmla="*/ 134 w 282"/>
                  <a:gd name="T5" fmla="*/ 0 h 672"/>
                  <a:gd name="T6" fmla="*/ 102 w 282"/>
                  <a:gd name="T7" fmla="*/ 0 h 672"/>
                  <a:gd name="T8" fmla="*/ 92 w 282"/>
                  <a:gd name="T9" fmla="*/ 22 h 672"/>
                  <a:gd name="T10" fmla="*/ 82 w 282"/>
                  <a:gd name="T11" fmla="*/ 44 h 672"/>
                  <a:gd name="T12" fmla="*/ 74 w 282"/>
                  <a:gd name="T13" fmla="*/ 76 h 672"/>
                  <a:gd name="T14" fmla="*/ 72 w 282"/>
                  <a:gd name="T15" fmla="*/ 104 h 672"/>
                  <a:gd name="T16" fmla="*/ 56 w 282"/>
                  <a:gd name="T17" fmla="*/ 158 h 672"/>
                  <a:gd name="T18" fmla="*/ 52 w 282"/>
                  <a:gd name="T19" fmla="*/ 202 h 672"/>
                  <a:gd name="T20" fmla="*/ 46 w 282"/>
                  <a:gd name="T21" fmla="*/ 246 h 672"/>
                  <a:gd name="T22" fmla="*/ 38 w 282"/>
                  <a:gd name="T23" fmla="*/ 278 h 672"/>
                  <a:gd name="T24" fmla="*/ 32 w 282"/>
                  <a:gd name="T25" fmla="*/ 310 h 672"/>
                  <a:gd name="T26" fmla="*/ 18 w 282"/>
                  <a:gd name="T27" fmla="*/ 352 h 672"/>
                  <a:gd name="T28" fmla="*/ 20 w 282"/>
                  <a:gd name="T29" fmla="*/ 382 h 672"/>
                  <a:gd name="T30" fmla="*/ 18 w 282"/>
                  <a:gd name="T31" fmla="*/ 414 h 672"/>
                  <a:gd name="T32" fmla="*/ 26 w 282"/>
                  <a:gd name="T33" fmla="*/ 440 h 672"/>
                  <a:gd name="T34" fmla="*/ 26 w 282"/>
                  <a:gd name="T35" fmla="*/ 460 h 672"/>
                  <a:gd name="T36" fmla="*/ 24 w 282"/>
                  <a:gd name="T37" fmla="*/ 480 h 672"/>
                  <a:gd name="T38" fmla="*/ 14 w 282"/>
                  <a:gd name="T39" fmla="*/ 516 h 672"/>
                  <a:gd name="T40" fmla="*/ 0 w 282"/>
                  <a:gd name="T41" fmla="*/ 542 h 672"/>
                  <a:gd name="T42" fmla="*/ 0 w 282"/>
                  <a:gd name="T43" fmla="*/ 576 h 672"/>
                  <a:gd name="T44" fmla="*/ 8 w 282"/>
                  <a:gd name="T45" fmla="*/ 586 h 672"/>
                  <a:gd name="T46" fmla="*/ 66 w 282"/>
                  <a:gd name="T47" fmla="*/ 612 h 672"/>
                  <a:gd name="T48" fmla="*/ 62 w 282"/>
                  <a:gd name="T49" fmla="*/ 580 h 672"/>
                  <a:gd name="T50" fmla="*/ 66 w 282"/>
                  <a:gd name="T51" fmla="*/ 560 h 672"/>
                  <a:gd name="T52" fmla="*/ 84 w 282"/>
                  <a:gd name="T53" fmla="*/ 552 h 672"/>
                  <a:gd name="T54" fmla="*/ 108 w 282"/>
                  <a:gd name="T55" fmla="*/ 510 h 672"/>
                  <a:gd name="T56" fmla="*/ 82 w 282"/>
                  <a:gd name="T57" fmla="*/ 484 h 672"/>
                  <a:gd name="T58" fmla="*/ 114 w 282"/>
                  <a:gd name="T59" fmla="*/ 460 h 672"/>
                  <a:gd name="T60" fmla="*/ 118 w 282"/>
                  <a:gd name="T61" fmla="*/ 432 h 672"/>
                  <a:gd name="T62" fmla="*/ 124 w 282"/>
                  <a:gd name="T63" fmla="*/ 412 h 672"/>
                  <a:gd name="T64" fmla="*/ 138 w 282"/>
                  <a:gd name="T65" fmla="*/ 414 h 672"/>
                  <a:gd name="T66" fmla="*/ 126 w 282"/>
                  <a:gd name="T67" fmla="*/ 402 h 672"/>
                  <a:gd name="T68" fmla="*/ 132 w 282"/>
                  <a:gd name="T69" fmla="*/ 374 h 672"/>
                  <a:gd name="T70" fmla="*/ 164 w 282"/>
                  <a:gd name="T71" fmla="*/ 342 h 672"/>
                  <a:gd name="T72" fmla="*/ 166 w 282"/>
                  <a:gd name="T73" fmla="*/ 336 h 672"/>
                  <a:gd name="T74" fmla="*/ 234 w 282"/>
                  <a:gd name="T75" fmla="*/ 304 h 672"/>
                  <a:gd name="T76" fmla="*/ 228 w 282"/>
                  <a:gd name="T77" fmla="*/ 268 h 672"/>
                  <a:gd name="T78" fmla="*/ 214 w 282"/>
                  <a:gd name="T79" fmla="*/ 230 h 672"/>
                  <a:gd name="T80" fmla="*/ 218 w 282"/>
                  <a:gd name="T81" fmla="*/ 210 h 672"/>
                  <a:gd name="T82" fmla="*/ 220 w 282"/>
                  <a:gd name="T83" fmla="*/ 186 h 672"/>
                  <a:gd name="T84" fmla="*/ 226 w 282"/>
                  <a:gd name="T85" fmla="*/ 166 h 672"/>
                  <a:gd name="T86" fmla="*/ 242 w 282"/>
                  <a:gd name="T87" fmla="*/ 136 h 672"/>
                  <a:gd name="T88" fmla="*/ 260 w 282"/>
                  <a:gd name="T89" fmla="*/ 120 h 672"/>
                  <a:gd name="T90" fmla="*/ 278 w 282"/>
                  <a:gd name="T91" fmla="*/ 104 h 672"/>
                  <a:gd name="T92" fmla="*/ 278 w 282"/>
                  <a:gd name="T93" fmla="*/ 72 h 672"/>
                  <a:gd name="T94" fmla="*/ 268 w 282"/>
                  <a:gd name="T95" fmla="*/ 86 h 672"/>
                  <a:gd name="T96" fmla="*/ 250 w 282"/>
                  <a:gd name="T97" fmla="*/ 104 h 672"/>
                  <a:gd name="T98" fmla="*/ 210 w 282"/>
                  <a:gd name="T99" fmla="*/ 102 h 672"/>
                  <a:gd name="T100" fmla="*/ 224 w 282"/>
                  <a:gd name="T101" fmla="*/ 66 h 672"/>
                  <a:gd name="T102" fmla="*/ 200 w 282"/>
                  <a:gd name="T103" fmla="*/ 48 h 672"/>
                  <a:gd name="T104" fmla="*/ 182 w 282"/>
                  <a:gd name="T105" fmla="*/ 28 h 672"/>
                  <a:gd name="T106" fmla="*/ 156 w 282"/>
                  <a:gd name="T107" fmla="*/ 2 h 672"/>
                  <a:gd name="T108" fmla="*/ 132 w 282"/>
                  <a:gd name="T109" fmla="*/ 670 h 672"/>
                  <a:gd name="T110" fmla="*/ 132 w 282"/>
                  <a:gd name="T111" fmla="*/ 66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2" h="672">
                    <a:moveTo>
                      <a:pt x="66" y="626"/>
                    </a:moveTo>
                    <a:lnTo>
                      <a:pt x="66" y="670"/>
                    </a:lnTo>
                    <a:lnTo>
                      <a:pt x="70" y="668"/>
                    </a:lnTo>
                    <a:lnTo>
                      <a:pt x="80" y="670"/>
                    </a:lnTo>
                    <a:lnTo>
                      <a:pt x="114" y="672"/>
                    </a:lnTo>
                    <a:lnTo>
                      <a:pt x="114" y="666"/>
                    </a:lnTo>
                    <a:lnTo>
                      <a:pt x="108" y="666"/>
                    </a:lnTo>
                    <a:lnTo>
                      <a:pt x="102" y="666"/>
                    </a:lnTo>
                    <a:lnTo>
                      <a:pt x="96" y="666"/>
                    </a:lnTo>
                    <a:lnTo>
                      <a:pt x="72" y="644"/>
                    </a:lnTo>
                    <a:lnTo>
                      <a:pt x="72" y="634"/>
                    </a:lnTo>
                    <a:lnTo>
                      <a:pt x="72" y="630"/>
                    </a:lnTo>
                    <a:lnTo>
                      <a:pt x="66" y="626"/>
                    </a:lnTo>
                    <a:lnTo>
                      <a:pt x="66" y="626"/>
                    </a:lnTo>
                    <a:lnTo>
                      <a:pt x="66" y="626"/>
                    </a:lnTo>
                    <a:close/>
                    <a:moveTo>
                      <a:pt x="156" y="2"/>
                    </a:moveTo>
                    <a:lnTo>
                      <a:pt x="136" y="2"/>
                    </a:lnTo>
                    <a:lnTo>
                      <a:pt x="134" y="0"/>
                    </a:lnTo>
                    <a:lnTo>
                      <a:pt x="132" y="4"/>
                    </a:lnTo>
                    <a:lnTo>
                      <a:pt x="126" y="12"/>
                    </a:lnTo>
                    <a:lnTo>
                      <a:pt x="126" y="10"/>
                    </a:lnTo>
                    <a:lnTo>
                      <a:pt x="120" y="2"/>
                    </a:lnTo>
                    <a:lnTo>
                      <a:pt x="110" y="2"/>
                    </a:lnTo>
                    <a:lnTo>
                      <a:pt x="102" y="0"/>
                    </a:lnTo>
                    <a:lnTo>
                      <a:pt x="98" y="0"/>
                    </a:lnTo>
                    <a:lnTo>
                      <a:pt x="88" y="8"/>
                    </a:lnTo>
                    <a:lnTo>
                      <a:pt x="88" y="12"/>
                    </a:lnTo>
                    <a:lnTo>
                      <a:pt x="88" y="18"/>
                    </a:lnTo>
                    <a:lnTo>
                      <a:pt x="90" y="20"/>
                    </a:lnTo>
                    <a:lnTo>
                      <a:pt x="92" y="22"/>
                    </a:lnTo>
                    <a:lnTo>
                      <a:pt x="92" y="26"/>
                    </a:lnTo>
                    <a:lnTo>
                      <a:pt x="92" y="36"/>
                    </a:lnTo>
                    <a:lnTo>
                      <a:pt x="90" y="38"/>
                    </a:lnTo>
                    <a:lnTo>
                      <a:pt x="88" y="38"/>
                    </a:lnTo>
                    <a:lnTo>
                      <a:pt x="84" y="40"/>
                    </a:lnTo>
                    <a:lnTo>
                      <a:pt x="82" y="44"/>
                    </a:lnTo>
                    <a:lnTo>
                      <a:pt x="80" y="46"/>
                    </a:lnTo>
                    <a:lnTo>
                      <a:pt x="78" y="48"/>
                    </a:lnTo>
                    <a:lnTo>
                      <a:pt x="74" y="52"/>
                    </a:lnTo>
                    <a:lnTo>
                      <a:pt x="72" y="54"/>
                    </a:lnTo>
                    <a:lnTo>
                      <a:pt x="72" y="68"/>
                    </a:lnTo>
                    <a:lnTo>
                      <a:pt x="74" y="76"/>
                    </a:lnTo>
                    <a:lnTo>
                      <a:pt x="74" y="80"/>
                    </a:lnTo>
                    <a:lnTo>
                      <a:pt x="74" y="82"/>
                    </a:lnTo>
                    <a:lnTo>
                      <a:pt x="72" y="84"/>
                    </a:lnTo>
                    <a:lnTo>
                      <a:pt x="72" y="92"/>
                    </a:lnTo>
                    <a:lnTo>
                      <a:pt x="74" y="98"/>
                    </a:lnTo>
                    <a:lnTo>
                      <a:pt x="72" y="104"/>
                    </a:lnTo>
                    <a:lnTo>
                      <a:pt x="64" y="118"/>
                    </a:lnTo>
                    <a:lnTo>
                      <a:pt x="60" y="122"/>
                    </a:lnTo>
                    <a:lnTo>
                      <a:pt x="60" y="126"/>
                    </a:lnTo>
                    <a:lnTo>
                      <a:pt x="56" y="130"/>
                    </a:lnTo>
                    <a:lnTo>
                      <a:pt x="54" y="150"/>
                    </a:lnTo>
                    <a:lnTo>
                      <a:pt x="56" y="158"/>
                    </a:lnTo>
                    <a:lnTo>
                      <a:pt x="54" y="166"/>
                    </a:lnTo>
                    <a:lnTo>
                      <a:pt x="52" y="172"/>
                    </a:lnTo>
                    <a:lnTo>
                      <a:pt x="52" y="178"/>
                    </a:lnTo>
                    <a:lnTo>
                      <a:pt x="48" y="186"/>
                    </a:lnTo>
                    <a:lnTo>
                      <a:pt x="48" y="194"/>
                    </a:lnTo>
                    <a:lnTo>
                      <a:pt x="52" y="202"/>
                    </a:lnTo>
                    <a:lnTo>
                      <a:pt x="48" y="208"/>
                    </a:lnTo>
                    <a:lnTo>
                      <a:pt x="46" y="214"/>
                    </a:lnTo>
                    <a:lnTo>
                      <a:pt x="46" y="220"/>
                    </a:lnTo>
                    <a:lnTo>
                      <a:pt x="48" y="228"/>
                    </a:lnTo>
                    <a:lnTo>
                      <a:pt x="48" y="232"/>
                    </a:lnTo>
                    <a:lnTo>
                      <a:pt x="46" y="246"/>
                    </a:lnTo>
                    <a:lnTo>
                      <a:pt x="42" y="256"/>
                    </a:lnTo>
                    <a:lnTo>
                      <a:pt x="42" y="260"/>
                    </a:lnTo>
                    <a:lnTo>
                      <a:pt x="42" y="266"/>
                    </a:lnTo>
                    <a:lnTo>
                      <a:pt x="42" y="272"/>
                    </a:lnTo>
                    <a:lnTo>
                      <a:pt x="42" y="276"/>
                    </a:lnTo>
                    <a:lnTo>
                      <a:pt x="38" y="278"/>
                    </a:lnTo>
                    <a:lnTo>
                      <a:pt x="36" y="278"/>
                    </a:lnTo>
                    <a:lnTo>
                      <a:pt x="32" y="284"/>
                    </a:lnTo>
                    <a:lnTo>
                      <a:pt x="32" y="286"/>
                    </a:lnTo>
                    <a:lnTo>
                      <a:pt x="28" y="292"/>
                    </a:lnTo>
                    <a:lnTo>
                      <a:pt x="28" y="304"/>
                    </a:lnTo>
                    <a:lnTo>
                      <a:pt x="32" y="310"/>
                    </a:lnTo>
                    <a:lnTo>
                      <a:pt x="32" y="318"/>
                    </a:lnTo>
                    <a:lnTo>
                      <a:pt x="28" y="320"/>
                    </a:lnTo>
                    <a:lnTo>
                      <a:pt x="24" y="332"/>
                    </a:lnTo>
                    <a:lnTo>
                      <a:pt x="24" y="342"/>
                    </a:lnTo>
                    <a:lnTo>
                      <a:pt x="20" y="348"/>
                    </a:lnTo>
                    <a:lnTo>
                      <a:pt x="18" y="352"/>
                    </a:lnTo>
                    <a:lnTo>
                      <a:pt x="16" y="356"/>
                    </a:lnTo>
                    <a:lnTo>
                      <a:pt x="18" y="360"/>
                    </a:lnTo>
                    <a:lnTo>
                      <a:pt x="20" y="368"/>
                    </a:lnTo>
                    <a:lnTo>
                      <a:pt x="18" y="376"/>
                    </a:lnTo>
                    <a:lnTo>
                      <a:pt x="18" y="378"/>
                    </a:lnTo>
                    <a:lnTo>
                      <a:pt x="20" y="382"/>
                    </a:lnTo>
                    <a:lnTo>
                      <a:pt x="24" y="382"/>
                    </a:lnTo>
                    <a:lnTo>
                      <a:pt x="24" y="386"/>
                    </a:lnTo>
                    <a:lnTo>
                      <a:pt x="24" y="400"/>
                    </a:lnTo>
                    <a:lnTo>
                      <a:pt x="20" y="406"/>
                    </a:lnTo>
                    <a:lnTo>
                      <a:pt x="18" y="412"/>
                    </a:lnTo>
                    <a:lnTo>
                      <a:pt x="18" y="414"/>
                    </a:lnTo>
                    <a:lnTo>
                      <a:pt x="24" y="420"/>
                    </a:lnTo>
                    <a:lnTo>
                      <a:pt x="24" y="422"/>
                    </a:lnTo>
                    <a:lnTo>
                      <a:pt x="24" y="424"/>
                    </a:lnTo>
                    <a:lnTo>
                      <a:pt x="24" y="430"/>
                    </a:lnTo>
                    <a:lnTo>
                      <a:pt x="26" y="434"/>
                    </a:lnTo>
                    <a:lnTo>
                      <a:pt x="26" y="440"/>
                    </a:lnTo>
                    <a:lnTo>
                      <a:pt x="28" y="442"/>
                    </a:lnTo>
                    <a:lnTo>
                      <a:pt x="26" y="446"/>
                    </a:lnTo>
                    <a:lnTo>
                      <a:pt x="24" y="450"/>
                    </a:lnTo>
                    <a:lnTo>
                      <a:pt x="24" y="456"/>
                    </a:lnTo>
                    <a:lnTo>
                      <a:pt x="26" y="458"/>
                    </a:lnTo>
                    <a:lnTo>
                      <a:pt x="26" y="460"/>
                    </a:lnTo>
                    <a:lnTo>
                      <a:pt x="24" y="462"/>
                    </a:lnTo>
                    <a:lnTo>
                      <a:pt x="20" y="462"/>
                    </a:lnTo>
                    <a:lnTo>
                      <a:pt x="20" y="468"/>
                    </a:lnTo>
                    <a:lnTo>
                      <a:pt x="18" y="470"/>
                    </a:lnTo>
                    <a:lnTo>
                      <a:pt x="20" y="476"/>
                    </a:lnTo>
                    <a:lnTo>
                      <a:pt x="24" y="480"/>
                    </a:lnTo>
                    <a:lnTo>
                      <a:pt x="20" y="486"/>
                    </a:lnTo>
                    <a:lnTo>
                      <a:pt x="20" y="494"/>
                    </a:lnTo>
                    <a:lnTo>
                      <a:pt x="20" y="502"/>
                    </a:lnTo>
                    <a:lnTo>
                      <a:pt x="20" y="506"/>
                    </a:lnTo>
                    <a:lnTo>
                      <a:pt x="16" y="512"/>
                    </a:lnTo>
                    <a:lnTo>
                      <a:pt x="14" y="516"/>
                    </a:lnTo>
                    <a:lnTo>
                      <a:pt x="14" y="522"/>
                    </a:lnTo>
                    <a:lnTo>
                      <a:pt x="16" y="526"/>
                    </a:lnTo>
                    <a:lnTo>
                      <a:pt x="14" y="532"/>
                    </a:lnTo>
                    <a:lnTo>
                      <a:pt x="6" y="538"/>
                    </a:lnTo>
                    <a:lnTo>
                      <a:pt x="2" y="538"/>
                    </a:lnTo>
                    <a:lnTo>
                      <a:pt x="0" y="542"/>
                    </a:lnTo>
                    <a:lnTo>
                      <a:pt x="2" y="550"/>
                    </a:lnTo>
                    <a:lnTo>
                      <a:pt x="2" y="556"/>
                    </a:lnTo>
                    <a:lnTo>
                      <a:pt x="0" y="560"/>
                    </a:lnTo>
                    <a:lnTo>
                      <a:pt x="0" y="566"/>
                    </a:lnTo>
                    <a:lnTo>
                      <a:pt x="0" y="572"/>
                    </a:lnTo>
                    <a:lnTo>
                      <a:pt x="0" y="576"/>
                    </a:lnTo>
                    <a:lnTo>
                      <a:pt x="2" y="576"/>
                    </a:lnTo>
                    <a:lnTo>
                      <a:pt x="8" y="572"/>
                    </a:lnTo>
                    <a:lnTo>
                      <a:pt x="10" y="576"/>
                    </a:lnTo>
                    <a:lnTo>
                      <a:pt x="14" y="580"/>
                    </a:lnTo>
                    <a:lnTo>
                      <a:pt x="10" y="584"/>
                    </a:lnTo>
                    <a:lnTo>
                      <a:pt x="8" y="586"/>
                    </a:lnTo>
                    <a:lnTo>
                      <a:pt x="8" y="588"/>
                    </a:lnTo>
                    <a:lnTo>
                      <a:pt x="14" y="596"/>
                    </a:lnTo>
                    <a:lnTo>
                      <a:pt x="18" y="604"/>
                    </a:lnTo>
                    <a:lnTo>
                      <a:pt x="24" y="612"/>
                    </a:lnTo>
                    <a:lnTo>
                      <a:pt x="44" y="608"/>
                    </a:lnTo>
                    <a:lnTo>
                      <a:pt x="66" y="612"/>
                    </a:lnTo>
                    <a:lnTo>
                      <a:pt x="66" y="604"/>
                    </a:lnTo>
                    <a:lnTo>
                      <a:pt x="60" y="604"/>
                    </a:lnTo>
                    <a:lnTo>
                      <a:pt x="62" y="602"/>
                    </a:lnTo>
                    <a:lnTo>
                      <a:pt x="62" y="594"/>
                    </a:lnTo>
                    <a:lnTo>
                      <a:pt x="62" y="588"/>
                    </a:lnTo>
                    <a:lnTo>
                      <a:pt x="62" y="580"/>
                    </a:lnTo>
                    <a:lnTo>
                      <a:pt x="66" y="578"/>
                    </a:lnTo>
                    <a:lnTo>
                      <a:pt x="72" y="578"/>
                    </a:lnTo>
                    <a:lnTo>
                      <a:pt x="70" y="572"/>
                    </a:lnTo>
                    <a:lnTo>
                      <a:pt x="64" y="570"/>
                    </a:lnTo>
                    <a:lnTo>
                      <a:pt x="66" y="566"/>
                    </a:lnTo>
                    <a:lnTo>
                      <a:pt x="66" y="560"/>
                    </a:lnTo>
                    <a:lnTo>
                      <a:pt x="72" y="566"/>
                    </a:lnTo>
                    <a:lnTo>
                      <a:pt x="72" y="570"/>
                    </a:lnTo>
                    <a:lnTo>
                      <a:pt x="78" y="568"/>
                    </a:lnTo>
                    <a:lnTo>
                      <a:pt x="82" y="568"/>
                    </a:lnTo>
                    <a:lnTo>
                      <a:pt x="82" y="560"/>
                    </a:lnTo>
                    <a:lnTo>
                      <a:pt x="84" y="552"/>
                    </a:lnTo>
                    <a:lnTo>
                      <a:pt x="90" y="542"/>
                    </a:lnTo>
                    <a:lnTo>
                      <a:pt x="100" y="532"/>
                    </a:lnTo>
                    <a:lnTo>
                      <a:pt x="114" y="524"/>
                    </a:lnTo>
                    <a:lnTo>
                      <a:pt x="108" y="516"/>
                    </a:lnTo>
                    <a:lnTo>
                      <a:pt x="108" y="514"/>
                    </a:lnTo>
                    <a:lnTo>
                      <a:pt x="108" y="510"/>
                    </a:lnTo>
                    <a:lnTo>
                      <a:pt x="106" y="504"/>
                    </a:lnTo>
                    <a:lnTo>
                      <a:pt x="100" y="504"/>
                    </a:lnTo>
                    <a:lnTo>
                      <a:pt x="96" y="504"/>
                    </a:lnTo>
                    <a:lnTo>
                      <a:pt x="92" y="496"/>
                    </a:lnTo>
                    <a:lnTo>
                      <a:pt x="84" y="488"/>
                    </a:lnTo>
                    <a:lnTo>
                      <a:pt x="82" y="484"/>
                    </a:lnTo>
                    <a:lnTo>
                      <a:pt x="84" y="478"/>
                    </a:lnTo>
                    <a:lnTo>
                      <a:pt x="92" y="474"/>
                    </a:lnTo>
                    <a:lnTo>
                      <a:pt x="102" y="458"/>
                    </a:lnTo>
                    <a:lnTo>
                      <a:pt x="106" y="458"/>
                    </a:lnTo>
                    <a:lnTo>
                      <a:pt x="110" y="460"/>
                    </a:lnTo>
                    <a:lnTo>
                      <a:pt x="114" y="460"/>
                    </a:lnTo>
                    <a:lnTo>
                      <a:pt x="114" y="456"/>
                    </a:lnTo>
                    <a:lnTo>
                      <a:pt x="114" y="452"/>
                    </a:lnTo>
                    <a:lnTo>
                      <a:pt x="114" y="450"/>
                    </a:lnTo>
                    <a:lnTo>
                      <a:pt x="116" y="448"/>
                    </a:lnTo>
                    <a:lnTo>
                      <a:pt x="118" y="448"/>
                    </a:lnTo>
                    <a:lnTo>
                      <a:pt x="118" y="432"/>
                    </a:lnTo>
                    <a:lnTo>
                      <a:pt x="120" y="420"/>
                    </a:lnTo>
                    <a:lnTo>
                      <a:pt x="126" y="420"/>
                    </a:lnTo>
                    <a:lnTo>
                      <a:pt x="128" y="416"/>
                    </a:lnTo>
                    <a:lnTo>
                      <a:pt x="132" y="414"/>
                    </a:lnTo>
                    <a:lnTo>
                      <a:pt x="128" y="412"/>
                    </a:lnTo>
                    <a:lnTo>
                      <a:pt x="124" y="412"/>
                    </a:lnTo>
                    <a:lnTo>
                      <a:pt x="126" y="406"/>
                    </a:lnTo>
                    <a:lnTo>
                      <a:pt x="132" y="406"/>
                    </a:lnTo>
                    <a:lnTo>
                      <a:pt x="134" y="406"/>
                    </a:lnTo>
                    <a:lnTo>
                      <a:pt x="136" y="410"/>
                    </a:lnTo>
                    <a:lnTo>
                      <a:pt x="138" y="412"/>
                    </a:lnTo>
                    <a:lnTo>
                      <a:pt x="138" y="414"/>
                    </a:lnTo>
                    <a:lnTo>
                      <a:pt x="144" y="412"/>
                    </a:lnTo>
                    <a:lnTo>
                      <a:pt x="144" y="410"/>
                    </a:lnTo>
                    <a:lnTo>
                      <a:pt x="144" y="406"/>
                    </a:lnTo>
                    <a:lnTo>
                      <a:pt x="144" y="402"/>
                    </a:lnTo>
                    <a:lnTo>
                      <a:pt x="134" y="404"/>
                    </a:lnTo>
                    <a:lnTo>
                      <a:pt x="126" y="402"/>
                    </a:lnTo>
                    <a:lnTo>
                      <a:pt x="126" y="388"/>
                    </a:lnTo>
                    <a:lnTo>
                      <a:pt x="124" y="388"/>
                    </a:lnTo>
                    <a:lnTo>
                      <a:pt x="118" y="386"/>
                    </a:lnTo>
                    <a:lnTo>
                      <a:pt x="124" y="370"/>
                    </a:lnTo>
                    <a:lnTo>
                      <a:pt x="128" y="374"/>
                    </a:lnTo>
                    <a:lnTo>
                      <a:pt x="132" y="374"/>
                    </a:lnTo>
                    <a:lnTo>
                      <a:pt x="134" y="376"/>
                    </a:lnTo>
                    <a:lnTo>
                      <a:pt x="134" y="382"/>
                    </a:lnTo>
                    <a:lnTo>
                      <a:pt x="146" y="382"/>
                    </a:lnTo>
                    <a:lnTo>
                      <a:pt x="154" y="376"/>
                    </a:lnTo>
                    <a:lnTo>
                      <a:pt x="162" y="370"/>
                    </a:lnTo>
                    <a:lnTo>
                      <a:pt x="164" y="342"/>
                    </a:lnTo>
                    <a:lnTo>
                      <a:pt x="156" y="338"/>
                    </a:lnTo>
                    <a:lnTo>
                      <a:pt x="156" y="336"/>
                    </a:lnTo>
                    <a:lnTo>
                      <a:pt x="156" y="332"/>
                    </a:lnTo>
                    <a:lnTo>
                      <a:pt x="160" y="330"/>
                    </a:lnTo>
                    <a:lnTo>
                      <a:pt x="162" y="332"/>
                    </a:lnTo>
                    <a:lnTo>
                      <a:pt x="166" y="336"/>
                    </a:lnTo>
                    <a:lnTo>
                      <a:pt x="172" y="332"/>
                    </a:lnTo>
                    <a:lnTo>
                      <a:pt x="198" y="328"/>
                    </a:lnTo>
                    <a:lnTo>
                      <a:pt x="208" y="324"/>
                    </a:lnTo>
                    <a:lnTo>
                      <a:pt x="218" y="320"/>
                    </a:lnTo>
                    <a:lnTo>
                      <a:pt x="228" y="312"/>
                    </a:lnTo>
                    <a:lnTo>
                      <a:pt x="234" y="304"/>
                    </a:lnTo>
                    <a:lnTo>
                      <a:pt x="238" y="282"/>
                    </a:lnTo>
                    <a:lnTo>
                      <a:pt x="234" y="278"/>
                    </a:lnTo>
                    <a:lnTo>
                      <a:pt x="232" y="278"/>
                    </a:lnTo>
                    <a:lnTo>
                      <a:pt x="228" y="276"/>
                    </a:lnTo>
                    <a:lnTo>
                      <a:pt x="228" y="272"/>
                    </a:lnTo>
                    <a:lnTo>
                      <a:pt x="228" y="268"/>
                    </a:lnTo>
                    <a:lnTo>
                      <a:pt x="232" y="266"/>
                    </a:lnTo>
                    <a:lnTo>
                      <a:pt x="232" y="264"/>
                    </a:lnTo>
                    <a:lnTo>
                      <a:pt x="224" y="256"/>
                    </a:lnTo>
                    <a:lnTo>
                      <a:pt x="218" y="246"/>
                    </a:lnTo>
                    <a:lnTo>
                      <a:pt x="210" y="230"/>
                    </a:lnTo>
                    <a:lnTo>
                      <a:pt x="214" y="230"/>
                    </a:lnTo>
                    <a:lnTo>
                      <a:pt x="214" y="228"/>
                    </a:lnTo>
                    <a:lnTo>
                      <a:pt x="214" y="220"/>
                    </a:lnTo>
                    <a:lnTo>
                      <a:pt x="216" y="214"/>
                    </a:lnTo>
                    <a:lnTo>
                      <a:pt x="214" y="214"/>
                    </a:lnTo>
                    <a:lnTo>
                      <a:pt x="216" y="212"/>
                    </a:lnTo>
                    <a:lnTo>
                      <a:pt x="218" y="210"/>
                    </a:lnTo>
                    <a:lnTo>
                      <a:pt x="218" y="204"/>
                    </a:lnTo>
                    <a:lnTo>
                      <a:pt x="218" y="200"/>
                    </a:lnTo>
                    <a:lnTo>
                      <a:pt x="218" y="196"/>
                    </a:lnTo>
                    <a:lnTo>
                      <a:pt x="218" y="194"/>
                    </a:lnTo>
                    <a:lnTo>
                      <a:pt x="220" y="192"/>
                    </a:lnTo>
                    <a:lnTo>
                      <a:pt x="220" y="186"/>
                    </a:lnTo>
                    <a:lnTo>
                      <a:pt x="220" y="184"/>
                    </a:lnTo>
                    <a:lnTo>
                      <a:pt x="224" y="182"/>
                    </a:lnTo>
                    <a:lnTo>
                      <a:pt x="224" y="178"/>
                    </a:lnTo>
                    <a:lnTo>
                      <a:pt x="224" y="176"/>
                    </a:lnTo>
                    <a:lnTo>
                      <a:pt x="224" y="172"/>
                    </a:lnTo>
                    <a:lnTo>
                      <a:pt x="226" y="166"/>
                    </a:lnTo>
                    <a:lnTo>
                      <a:pt x="228" y="164"/>
                    </a:lnTo>
                    <a:lnTo>
                      <a:pt x="232" y="154"/>
                    </a:lnTo>
                    <a:lnTo>
                      <a:pt x="234" y="148"/>
                    </a:lnTo>
                    <a:lnTo>
                      <a:pt x="236" y="146"/>
                    </a:lnTo>
                    <a:lnTo>
                      <a:pt x="242" y="140"/>
                    </a:lnTo>
                    <a:lnTo>
                      <a:pt x="242" y="136"/>
                    </a:lnTo>
                    <a:lnTo>
                      <a:pt x="244" y="132"/>
                    </a:lnTo>
                    <a:lnTo>
                      <a:pt x="246" y="130"/>
                    </a:lnTo>
                    <a:lnTo>
                      <a:pt x="250" y="128"/>
                    </a:lnTo>
                    <a:lnTo>
                      <a:pt x="252" y="128"/>
                    </a:lnTo>
                    <a:lnTo>
                      <a:pt x="254" y="122"/>
                    </a:lnTo>
                    <a:lnTo>
                      <a:pt x="260" y="120"/>
                    </a:lnTo>
                    <a:lnTo>
                      <a:pt x="262" y="114"/>
                    </a:lnTo>
                    <a:lnTo>
                      <a:pt x="268" y="110"/>
                    </a:lnTo>
                    <a:lnTo>
                      <a:pt x="268" y="108"/>
                    </a:lnTo>
                    <a:lnTo>
                      <a:pt x="272" y="108"/>
                    </a:lnTo>
                    <a:lnTo>
                      <a:pt x="274" y="108"/>
                    </a:lnTo>
                    <a:lnTo>
                      <a:pt x="278" y="104"/>
                    </a:lnTo>
                    <a:lnTo>
                      <a:pt x="282" y="102"/>
                    </a:lnTo>
                    <a:lnTo>
                      <a:pt x="282" y="100"/>
                    </a:lnTo>
                    <a:lnTo>
                      <a:pt x="282" y="84"/>
                    </a:lnTo>
                    <a:lnTo>
                      <a:pt x="282" y="72"/>
                    </a:lnTo>
                    <a:lnTo>
                      <a:pt x="280" y="72"/>
                    </a:lnTo>
                    <a:lnTo>
                      <a:pt x="278" y="72"/>
                    </a:lnTo>
                    <a:lnTo>
                      <a:pt x="274" y="74"/>
                    </a:lnTo>
                    <a:lnTo>
                      <a:pt x="272" y="72"/>
                    </a:lnTo>
                    <a:lnTo>
                      <a:pt x="270" y="72"/>
                    </a:lnTo>
                    <a:lnTo>
                      <a:pt x="268" y="74"/>
                    </a:lnTo>
                    <a:lnTo>
                      <a:pt x="268" y="80"/>
                    </a:lnTo>
                    <a:lnTo>
                      <a:pt x="268" y="86"/>
                    </a:lnTo>
                    <a:lnTo>
                      <a:pt x="264" y="92"/>
                    </a:lnTo>
                    <a:lnTo>
                      <a:pt x="262" y="98"/>
                    </a:lnTo>
                    <a:lnTo>
                      <a:pt x="260" y="102"/>
                    </a:lnTo>
                    <a:lnTo>
                      <a:pt x="256" y="104"/>
                    </a:lnTo>
                    <a:lnTo>
                      <a:pt x="254" y="104"/>
                    </a:lnTo>
                    <a:lnTo>
                      <a:pt x="250" y="104"/>
                    </a:lnTo>
                    <a:lnTo>
                      <a:pt x="236" y="104"/>
                    </a:lnTo>
                    <a:lnTo>
                      <a:pt x="232" y="104"/>
                    </a:lnTo>
                    <a:lnTo>
                      <a:pt x="226" y="102"/>
                    </a:lnTo>
                    <a:lnTo>
                      <a:pt x="220" y="102"/>
                    </a:lnTo>
                    <a:lnTo>
                      <a:pt x="216" y="102"/>
                    </a:lnTo>
                    <a:lnTo>
                      <a:pt x="210" y="102"/>
                    </a:lnTo>
                    <a:lnTo>
                      <a:pt x="210" y="100"/>
                    </a:lnTo>
                    <a:lnTo>
                      <a:pt x="216" y="90"/>
                    </a:lnTo>
                    <a:lnTo>
                      <a:pt x="220" y="84"/>
                    </a:lnTo>
                    <a:lnTo>
                      <a:pt x="224" y="76"/>
                    </a:lnTo>
                    <a:lnTo>
                      <a:pt x="224" y="68"/>
                    </a:lnTo>
                    <a:lnTo>
                      <a:pt x="224" y="66"/>
                    </a:lnTo>
                    <a:lnTo>
                      <a:pt x="220" y="64"/>
                    </a:lnTo>
                    <a:lnTo>
                      <a:pt x="216" y="58"/>
                    </a:lnTo>
                    <a:lnTo>
                      <a:pt x="214" y="54"/>
                    </a:lnTo>
                    <a:lnTo>
                      <a:pt x="206" y="48"/>
                    </a:lnTo>
                    <a:lnTo>
                      <a:pt x="202" y="48"/>
                    </a:lnTo>
                    <a:lnTo>
                      <a:pt x="200" y="48"/>
                    </a:lnTo>
                    <a:lnTo>
                      <a:pt x="198" y="46"/>
                    </a:lnTo>
                    <a:lnTo>
                      <a:pt x="192" y="40"/>
                    </a:lnTo>
                    <a:lnTo>
                      <a:pt x="188" y="38"/>
                    </a:lnTo>
                    <a:lnTo>
                      <a:pt x="184" y="36"/>
                    </a:lnTo>
                    <a:lnTo>
                      <a:pt x="184" y="34"/>
                    </a:lnTo>
                    <a:lnTo>
                      <a:pt x="182" y="28"/>
                    </a:lnTo>
                    <a:lnTo>
                      <a:pt x="180" y="22"/>
                    </a:lnTo>
                    <a:lnTo>
                      <a:pt x="174" y="20"/>
                    </a:lnTo>
                    <a:lnTo>
                      <a:pt x="172" y="18"/>
                    </a:lnTo>
                    <a:lnTo>
                      <a:pt x="170" y="16"/>
                    </a:lnTo>
                    <a:lnTo>
                      <a:pt x="166" y="8"/>
                    </a:lnTo>
                    <a:lnTo>
                      <a:pt x="156" y="2"/>
                    </a:lnTo>
                    <a:lnTo>
                      <a:pt x="156" y="2"/>
                    </a:lnTo>
                    <a:lnTo>
                      <a:pt x="156" y="2"/>
                    </a:lnTo>
                    <a:close/>
                    <a:moveTo>
                      <a:pt x="132" y="666"/>
                    </a:moveTo>
                    <a:lnTo>
                      <a:pt x="132" y="666"/>
                    </a:lnTo>
                    <a:lnTo>
                      <a:pt x="128" y="668"/>
                    </a:lnTo>
                    <a:lnTo>
                      <a:pt x="132" y="670"/>
                    </a:lnTo>
                    <a:lnTo>
                      <a:pt x="134" y="670"/>
                    </a:lnTo>
                    <a:lnTo>
                      <a:pt x="132" y="670"/>
                    </a:lnTo>
                    <a:lnTo>
                      <a:pt x="138" y="670"/>
                    </a:lnTo>
                    <a:lnTo>
                      <a:pt x="138" y="668"/>
                    </a:lnTo>
                    <a:lnTo>
                      <a:pt x="132" y="666"/>
                    </a:lnTo>
                    <a:lnTo>
                      <a:pt x="132" y="666"/>
                    </a:lnTo>
                    <a:lnTo>
                      <a:pt x="132" y="666"/>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80" name="Freeform 1770"/>
              <p:cNvSpPr>
                <a:spLocks/>
              </p:cNvSpPr>
              <p:nvPr/>
            </p:nvSpPr>
            <p:spPr bwMode="auto">
              <a:xfrm>
                <a:off x="7546975" y="5749925"/>
                <a:ext cx="9525" cy="19050"/>
              </a:xfrm>
              <a:custGeom>
                <a:avLst/>
                <a:gdLst>
                  <a:gd name="T0" fmla="*/ 0 w 6"/>
                  <a:gd name="T1" fmla="*/ 0 h 12"/>
                  <a:gd name="T2" fmla="*/ 0 w 6"/>
                  <a:gd name="T3" fmla="*/ 10 h 12"/>
                  <a:gd name="T4" fmla="*/ 2 w 6"/>
                  <a:gd name="T5" fmla="*/ 10 h 12"/>
                  <a:gd name="T6" fmla="*/ 6 w 6"/>
                  <a:gd name="T7" fmla="*/ 12 h 12"/>
                  <a:gd name="T8" fmla="*/ 6 w 6"/>
                  <a:gd name="T9" fmla="*/ 6 h 12"/>
                  <a:gd name="T10" fmla="*/ 0 w 6"/>
                  <a:gd name="T11" fmla="*/ 0 h 12"/>
                  <a:gd name="T12" fmla="*/ 0 w 6"/>
                  <a:gd name="T13" fmla="*/ 0 h 12"/>
                  <a:gd name="T14" fmla="*/ 0 w 6"/>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0" y="0"/>
                    </a:moveTo>
                    <a:lnTo>
                      <a:pt x="0" y="10"/>
                    </a:lnTo>
                    <a:lnTo>
                      <a:pt x="2" y="10"/>
                    </a:lnTo>
                    <a:lnTo>
                      <a:pt x="6" y="12"/>
                    </a:lnTo>
                    <a:lnTo>
                      <a:pt x="6" y="6"/>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81" name="Freeform 1771"/>
              <p:cNvSpPr>
                <a:spLocks/>
              </p:cNvSpPr>
              <p:nvPr/>
            </p:nvSpPr>
            <p:spPr bwMode="auto">
              <a:xfrm>
                <a:off x="7546975" y="5749925"/>
                <a:ext cx="9525" cy="19050"/>
              </a:xfrm>
              <a:custGeom>
                <a:avLst/>
                <a:gdLst>
                  <a:gd name="T0" fmla="*/ 0 w 6"/>
                  <a:gd name="T1" fmla="*/ 0 h 12"/>
                  <a:gd name="T2" fmla="*/ 0 w 6"/>
                  <a:gd name="T3" fmla="*/ 10 h 12"/>
                  <a:gd name="T4" fmla="*/ 2 w 6"/>
                  <a:gd name="T5" fmla="*/ 10 h 12"/>
                  <a:gd name="T6" fmla="*/ 6 w 6"/>
                  <a:gd name="T7" fmla="*/ 12 h 12"/>
                  <a:gd name="T8" fmla="*/ 6 w 6"/>
                  <a:gd name="T9" fmla="*/ 6 h 12"/>
                  <a:gd name="T10" fmla="*/ 0 w 6"/>
                  <a:gd name="T11" fmla="*/ 0 h 12"/>
                  <a:gd name="T12" fmla="*/ 0 w 6"/>
                  <a:gd name="T13" fmla="*/ 0 h 12"/>
                  <a:gd name="T14" fmla="*/ 0 w 6"/>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0" y="0"/>
                    </a:moveTo>
                    <a:lnTo>
                      <a:pt x="0" y="10"/>
                    </a:lnTo>
                    <a:lnTo>
                      <a:pt x="2" y="10"/>
                    </a:lnTo>
                    <a:lnTo>
                      <a:pt x="6" y="12"/>
                    </a:lnTo>
                    <a:lnTo>
                      <a:pt x="6" y="6"/>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82" name="Freeform 1774"/>
              <p:cNvSpPr>
                <a:spLocks/>
              </p:cNvSpPr>
              <p:nvPr/>
            </p:nvSpPr>
            <p:spPr bwMode="auto">
              <a:xfrm>
                <a:off x="7699375" y="3927475"/>
                <a:ext cx="6350" cy="3175"/>
              </a:xfrm>
              <a:custGeom>
                <a:avLst/>
                <a:gdLst>
                  <a:gd name="T0" fmla="*/ 0 w 4"/>
                  <a:gd name="T1" fmla="*/ 2 h 2"/>
                  <a:gd name="T2" fmla="*/ 0 w 4"/>
                  <a:gd name="T3" fmla="*/ 0 h 2"/>
                  <a:gd name="T4" fmla="*/ 4 w 4"/>
                  <a:gd name="T5" fmla="*/ 2 h 2"/>
                  <a:gd name="T6" fmla="*/ 0 w 4"/>
                  <a:gd name="T7" fmla="*/ 2 h 2"/>
                  <a:gd name="T8" fmla="*/ 0 w 4"/>
                  <a:gd name="T9" fmla="*/ 2 h 2"/>
                  <a:gd name="T10" fmla="*/ 0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0" y="2"/>
                    </a:moveTo>
                    <a:lnTo>
                      <a:pt x="0" y="0"/>
                    </a:lnTo>
                    <a:lnTo>
                      <a:pt x="4" y="2"/>
                    </a:lnTo>
                    <a:lnTo>
                      <a:pt x="0" y="2"/>
                    </a:lnTo>
                    <a:lnTo>
                      <a:pt x="0" y="2"/>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83" name="Freeform 1775"/>
              <p:cNvSpPr>
                <a:spLocks/>
              </p:cNvSpPr>
              <p:nvPr/>
            </p:nvSpPr>
            <p:spPr bwMode="auto">
              <a:xfrm>
                <a:off x="7699375" y="3927475"/>
                <a:ext cx="6350" cy="3175"/>
              </a:xfrm>
              <a:custGeom>
                <a:avLst/>
                <a:gdLst>
                  <a:gd name="T0" fmla="*/ 0 w 4"/>
                  <a:gd name="T1" fmla="*/ 2 h 2"/>
                  <a:gd name="T2" fmla="*/ 0 w 4"/>
                  <a:gd name="T3" fmla="*/ 0 h 2"/>
                  <a:gd name="T4" fmla="*/ 4 w 4"/>
                  <a:gd name="T5" fmla="*/ 2 h 2"/>
                  <a:gd name="T6" fmla="*/ 0 w 4"/>
                  <a:gd name="T7" fmla="*/ 2 h 2"/>
                  <a:gd name="T8" fmla="*/ 0 w 4"/>
                  <a:gd name="T9" fmla="*/ 2 h 2"/>
                  <a:gd name="T10" fmla="*/ 0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0" y="2"/>
                    </a:moveTo>
                    <a:lnTo>
                      <a:pt x="0" y="0"/>
                    </a:lnTo>
                    <a:lnTo>
                      <a:pt x="4" y="2"/>
                    </a:lnTo>
                    <a:lnTo>
                      <a:pt x="0" y="2"/>
                    </a:lnTo>
                    <a:lnTo>
                      <a:pt x="0" y="2"/>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84" name="Freeform 1776"/>
              <p:cNvSpPr>
                <a:spLocks/>
              </p:cNvSpPr>
              <p:nvPr/>
            </p:nvSpPr>
            <p:spPr bwMode="auto">
              <a:xfrm>
                <a:off x="7699375" y="3927475"/>
                <a:ext cx="6350" cy="3175"/>
              </a:xfrm>
              <a:custGeom>
                <a:avLst/>
                <a:gdLst>
                  <a:gd name="T0" fmla="*/ 0 w 4"/>
                  <a:gd name="T1" fmla="*/ 2 h 2"/>
                  <a:gd name="T2" fmla="*/ 0 w 4"/>
                  <a:gd name="T3" fmla="*/ 0 h 2"/>
                  <a:gd name="T4" fmla="*/ 4 w 4"/>
                  <a:gd name="T5" fmla="*/ 2 h 2"/>
                  <a:gd name="T6" fmla="*/ 0 w 4"/>
                  <a:gd name="T7" fmla="*/ 2 h 2"/>
                </a:gdLst>
                <a:ahLst/>
                <a:cxnLst>
                  <a:cxn ang="0">
                    <a:pos x="T0" y="T1"/>
                  </a:cxn>
                  <a:cxn ang="0">
                    <a:pos x="T2" y="T3"/>
                  </a:cxn>
                  <a:cxn ang="0">
                    <a:pos x="T4" y="T5"/>
                  </a:cxn>
                  <a:cxn ang="0">
                    <a:pos x="T6" y="T7"/>
                  </a:cxn>
                </a:cxnLst>
                <a:rect l="0" t="0" r="r" b="b"/>
                <a:pathLst>
                  <a:path w="4" h="2">
                    <a:moveTo>
                      <a:pt x="0" y="2"/>
                    </a:moveTo>
                    <a:lnTo>
                      <a:pt x="0" y="0"/>
                    </a:lnTo>
                    <a:lnTo>
                      <a:pt x="4" y="2"/>
                    </a:lnTo>
                    <a:lnTo>
                      <a:pt x="0"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85" name="Freeform 1777"/>
              <p:cNvSpPr>
                <a:spLocks/>
              </p:cNvSpPr>
              <p:nvPr/>
            </p:nvSpPr>
            <p:spPr bwMode="auto">
              <a:xfrm>
                <a:off x="7699375" y="3927475"/>
                <a:ext cx="6350" cy="3175"/>
              </a:xfrm>
              <a:custGeom>
                <a:avLst/>
                <a:gdLst>
                  <a:gd name="T0" fmla="*/ 0 w 4"/>
                  <a:gd name="T1" fmla="*/ 2 h 2"/>
                  <a:gd name="T2" fmla="*/ 0 w 4"/>
                  <a:gd name="T3" fmla="*/ 0 h 2"/>
                  <a:gd name="T4" fmla="*/ 4 w 4"/>
                  <a:gd name="T5" fmla="*/ 2 h 2"/>
                  <a:gd name="T6" fmla="*/ 0 w 4"/>
                  <a:gd name="T7" fmla="*/ 2 h 2"/>
                </a:gdLst>
                <a:ahLst/>
                <a:cxnLst>
                  <a:cxn ang="0">
                    <a:pos x="T0" y="T1"/>
                  </a:cxn>
                  <a:cxn ang="0">
                    <a:pos x="T2" y="T3"/>
                  </a:cxn>
                  <a:cxn ang="0">
                    <a:pos x="T4" y="T5"/>
                  </a:cxn>
                  <a:cxn ang="0">
                    <a:pos x="T6" y="T7"/>
                  </a:cxn>
                </a:cxnLst>
                <a:rect l="0" t="0" r="r" b="b"/>
                <a:pathLst>
                  <a:path w="4" h="2">
                    <a:moveTo>
                      <a:pt x="0" y="2"/>
                    </a:moveTo>
                    <a:lnTo>
                      <a:pt x="0" y="0"/>
                    </a:lnTo>
                    <a:lnTo>
                      <a:pt x="4" y="2"/>
                    </a:lnTo>
                    <a:lnTo>
                      <a:pt x="0" y="2"/>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86" name="Freeform 1778"/>
              <p:cNvSpPr>
                <a:spLocks/>
              </p:cNvSpPr>
              <p:nvPr/>
            </p:nvSpPr>
            <p:spPr bwMode="auto">
              <a:xfrm>
                <a:off x="7699375" y="3927475"/>
                <a:ext cx="6350" cy="3175"/>
              </a:xfrm>
              <a:custGeom>
                <a:avLst/>
                <a:gdLst>
                  <a:gd name="T0" fmla="*/ 0 w 4"/>
                  <a:gd name="T1" fmla="*/ 2 h 2"/>
                  <a:gd name="T2" fmla="*/ 0 w 4"/>
                  <a:gd name="T3" fmla="*/ 0 h 2"/>
                  <a:gd name="T4" fmla="*/ 4 w 4"/>
                  <a:gd name="T5" fmla="*/ 2 h 2"/>
                  <a:gd name="T6" fmla="*/ 0 w 4"/>
                  <a:gd name="T7" fmla="*/ 2 h 2"/>
                </a:gdLst>
                <a:ahLst/>
                <a:cxnLst>
                  <a:cxn ang="0">
                    <a:pos x="T0" y="T1"/>
                  </a:cxn>
                  <a:cxn ang="0">
                    <a:pos x="T2" y="T3"/>
                  </a:cxn>
                  <a:cxn ang="0">
                    <a:pos x="T4" y="T5"/>
                  </a:cxn>
                  <a:cxn ang="0">
                    <a:pos x="T6" y="T7"/>
                  </a:cxn>
                </a:cxnLst>
                <a:rect l="0" t="0" r="r" b="b"/>
                <a:pathLst>
                  <a:path w="4" h="2">
                    <a:moveTo>
                      <a:pt x="0" y="2"/>
                    </a:moveTo>
                    <a:lnTo>
                      <a:pt x="0" y="0"/>
                    </a:lnTo>
                    <a:lnTo>
                      <a:pt x="4" y="2"/>
                    </a:lnTo>
                    <a:lnTo>
                      <a:pt x="0"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87" name="Freeform 1779"/>
              <p:cNvSpPr>
                <a:spLocks/>
              </p:cNvSpPr>
              <p:nvPr/>
            </p:nvSpPr>
            <p:spPr bwMode="auto">
              <a:xfrm>
                <a:off x="7699375" y="3927475"/>
                <a:ext cx="6350" cy="3175"/>
              </a:xfrm>
              <a:custGeom>
                <a:avLst/>
                <a:gdLst>
                  <a:gd name="T0" fmla="*/ 0 w 4"/>
                  <a:gd name="T1" fmla="*/ 2 h 2"/>
                  <a:gd name="T2" fmla="*/ 0 w 4"/>
                  <a:gd name="T3" fmla="*/ 0 h 2"/>
                  <a:gd name="T4" fmla="*/ 4 w 4"/>
                  <a:gd name="T5" fmla="*/ 2 h 2"/>
                  <a:gd name="T6" fmla="*/ 0 w 4"/>
                  <a:gd name="T7" fmla="*/ 2 h 2"/>
                </a:gdLst>
                <a:ahLst/>
                <a:cxnLst>
                  <a:cxn ang="0">
                    <a:pos x="T0" y="T1"/>
                  </a:cxn>
                  <a:cxn ang="0">
                    <a:pos x="T2" y="T3"/>
                  </a:cxn>
                  <a:cxn ang="0">
                    <a:pos x="T4" y="T5"/>
                  </a:cxn>
                  <a:cxn ang="0">
                    <a:pos x="T6" y="T7"/>
                  </a:cxn>
                </a:cxnLst>
                <a:rect l="0" t="0" r="r" b="b"/>
                <a:pathLst>
                  <a:path w="4" h="2">
                    <a:moveTo>
                      <a:pt x="0" y="2"/>
                    </a:moveTo>
                    <a:lnTo>
                      <a:pt x="0" y="0"/>
                    </a:lnTo>
                    <a:lnTo>
                      <a:pt x="4" y="2"/>
                    </a:lnTo>
                    <a:lnTo>
                      <a:pt x="0" y="2"/>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88" name="Freeform 1780"/>
              <p:cNvSpPr>
                <a:spLocks/>
              </p:cNvSpPr>
              <p:nvPr/>
            </p:nvSpPr>
            <p:spPr bwMode="auto">
              <a:xfrm>
                <a:off x="7705725" y="3930650"/>
                <a:ext cx="0" cy="3175"/>
              </a:xfrm>
              <a:custGeom>
                <a:avLst/>
                <a:gdLst>
                  <a:gd name="T0" fmla="*/ 0 h 2"/>
                  <a:gd name="T1" fmla="*/ 0 h 2"/>
                  <a:gd name="T2" fmla="*/ 2 h 2"/>
                  <a:gd name="T3" fmla="*/ 2 h 2"/>
                  <a:gd name="T4" fmla="*/ 0 h 2"/>
                  <a:gd name="T5" fmla="*/ 0 h 2"/>
                </a:gdLst>
                <a:ahLst/>
                <a:cxnLst>
                  <a:cxn ang="0">
                    <a:pos x="0" y="T0"/>
                  </a:cxn>
                  <a:cxn ang="0">
                    <a:pos x="0" y="T1"/>
                  </a:cxn>
                  <a:cxn ang="0">
                    <a:pos x="0" y="T2"/>
                  </a:cxn>
                  <a:cxn ang="0">
                    <a:pos x="0" y="T3"/>
                  </a:cxn>
                  <a:cxn ang="0">
                    <a:pos x="0" y="T4"/>
                  </a:cxn>
                  <a:cxn ang="0">
                    <a:pos x="0" y="T5"/>
                  </a:cxn>
                </a:cxnLst>
                <a:rect l="0" t="0" r="r" b="b"/>
                <a:pathLst>
                  <a:path h="2">
                    <a:moveTo>
                      <a:pt x="0" y="0"/>
                    </a:moveTo>
                    <a:lnTo>
                      <a:pt x="0" y="0"/>
                    </a:lnTo>
                    <a:lnTo>
                      <a:pt x="0" y="2"/>
                    </a:lnTo>
                    <a:lnTo>
                      <a:pt x="0" y="2"/>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89" name="Freeform 1781"/>
              <p:cNvSpPr>
                <a:spLocks/>
              </p:cNvSpPr>
              <p:nvPr/>
            </p:nvSpPr>
            <p:spPr bwMode="auto">
              <a:xfrm>
                <a:off x="7705725" y="3930650"/>
                <a:ext cx="0" cy="3175"/>
              </a:xfrm>
              <a:custGeom>
                <a:avLst/>
                <a:gdLst>
                  <a:gd name="T0" fmla="*/ 0 h 2"/>
                  <a:gd name="T1" fmla="*/ 0 h 2"/>
                  <a:gd name="T2" fmla="*/ 2 h 2"/>
                  <a:gd name="T3" fmla="*/ 2 h 2"/>
                  <a:gd name="T4" fmla="*/ 0 h 2"/>
                  <a:gd name="T5" fmla="*/ 0 h 2"/>
                </a:gdLst>
                <a:ahLst/>
                <a:cxnLst>
                  <a:cxn ang="0">
                    <a:pos x="0" y="T0"/>
                  </a:cxn>
                  <a:cxn ang="0">
                    <a:pos x="0" y="T1"/>
                  </a:cxn>
                  <a:cxn ang="0">
                    <a:pos x="0" y="T2"/>
                  </a:cxn>
                  <a:cxn ang="0">
                    <a:pos x="0" y="T3"/>
                  </a:cxn>
                  <a:cxn ang="0">
                    <a:pos x="0" y="T4"/>
                  </a:cxn>
                  <a:cxn ang="0">
                    <a:pos x="0" y="T5"/>
                  </a:cxn>
                </a:cxnLst>
                <a:rect l="0" t="0" r="r" b="b"/>
                <a:pathLst>
                  <a:path h="2">
                    <a:moveTo>
                      <a:pt x="0" y="0"/>
                    </a:moveTo>
                    <a:lnTo>
                      <a:pt x="0" y="0"/>
                    </a:lnTo>
                    <a:lnTo>
                      <a:pt x="0" y="2"/>
                    </a:lnTo>
                    <a:lnTo>
                      <a:pt x="0" y="2"/>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90" name="Freeform 1782"/>
              <p:cNvSpPr>
                <a:spLocks/>
              </p:cNvSpPr>
              <p:nvPr/>
            </p:nvSpPr>
            <p:spPr bwMode="auto">
              <a:xfrm>
                <a:off x="7705725" y="3930650"/>
                <a:ext cx="0" cy="3175"/>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91" name="Freeform 1783"/>
              <p:cNvSpPr>
                <a:spLocks/>
              </p:cNvSpPr>
              <p:nvPr/>
            </p:nvSpPr>
            <p:spPr bwMode="auto">
              <a:xfrm>
                <a:off x="7705725" y="3930650"/>
                <a:ext cx="0" cy="3175"/>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92" name="Freeform 1784"/>
              <p:cNvSpPr>
                <a:spLocks/>
              </p:cNvSpPr>
              <p:nvPr/>
            </p:nvSpPr>
            <p:spPr bwMode="auto">
              <a:xfrm>
                <a:off x="7781925" y="4060825"/>
                <a:ext cx="3175" cy="12700"/>
              </a:xfrm>
              <a:custGeom>
                <a:avLst/>
                <a:gdLst>
                  <a:gd name="T0" fmla="*/ 0 w 2"/>
                  <a:gd name="T1" fmla="*/ 8 h 8"/>
                  <a:gd name="T2" fmla="*/ 0 w 2"/>
                  <a:gd name="T3" fmla="*/ 2 h 8"/>
                  <a:gd name="T4" fmla="*/ 0 w 2"/>
                  <a:gd name="T5" fmla="*/ 0 h 8"/>
                  <a:gd name="T6" fmla="*/ 0 w 2"/>
                  <a:gd name="T7" fmla="*/ 2 h 8"/>
                  <a:gd name="T8" fmla="*/ 2 w 2"/>
                  <a:gd name="T9" fmla="*/ 2 h 8"/>
                  <a:gd name="T10" fmla="*/ 2 w 2"/>
                  <a:gd name="T11" fmla="*/ 6 h 8"/>
                  <a:gd name="T12" fmla="*/ 2 w 2"/>
                  <a:gd name="T13" fmla="*/ 8 h 8"/>
                  <a:gd name="T14" fmla="*/ 0 w 2"/>
                  <a:gd name="T15" fmla="*/ 8 h 8"/>
                  <a:gd name="T16" fmla="*/ 0 w 2"/>
                  <a:gd name="T17" fmla="*/ 8 h 8"/>
                  <a:gd name="T18" fmla="*/ 0 w 2"/>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8">
                    <a:moveTo>
                      <a:pt x="0" y="8"/>
                    </a:moveTo>
                    <a:lnTo>
                      <a:pt x="0" y="2"/>
                    </a:lnTo>
                    <a:lnTo>
                      <a:pt x="0" y="0"/>
                    </a:lnTo>
                    <a:lnTo>
                      <a:pt x="0" y="2"/>
                    </a:lnTo>
                    <a:lnTo>
                      <a:pt x="2" y="2"/>
                    </a:lnTo>
                    <a:lnTo>
                      <a:pt x="2" y="6"/>
                    </a:lnTo>
                    <a:lnTo>
                      <a:pt x="2" y="8"/>
                    </a:lnTo>
                    <a:lnTo>
                      <a:pt x="0" y="8"/>
                    </a:lnTo>
                    <a:lnTo>
                      <a:pt x="0" y="8"/>
                    </a:lnTo>
                    <a:lnTo>
                      <a:pt x="0"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93" name="Freeform 1785"/>
              <p:cNvSpPr>
                <a:spLocks/>
              </p:cNvSpPr>
              <p:nvPr/>
            </p:nvSpPr>
            <p:spPr bwMode="auto">
              <a:xfrm>
                <a:off x="7781925" y="4060825"/>
                <a:ext cx="3175" cy="12700"/>
              </a:xfrm>
              <a:custGeom>
                <a:avLst/>
                <a:gdLst>
                  <a:gd name="T0" fmla="*/ 0 w 2"/>
                  <a:gd name="T1" fmla="*/ 8 h 8"/>
                  <a:gd name="T2" fmla="*/ 0 w 2"/>
                  <a:gd name="T3" fmla="*/ 2 h 8"/>
                  <a:gd name="T4" fmla="*/ 0 w 2"/>
                  <a:gd name="T5" fmla="*/ 0 h 8"/>
                  <a:gd name="T6" fmla="*/ 0 w 2"/>
                  <a:gd name="T7" fmla="*/ 2 h 8"/>
                  <a:gd name="T8" fmla="*/ 2 w 2"/>
                  <a:gd name="T9" fmla="*/ 2 h 8"/>
                  <a:gd name="T10" fmla="*/ 2 w 2"/>
                  <a:gd name="T11" fmla="*/ 6 h 8"/>
                  <a:gd name="T12" fmla="*/ 2 w 2"/>
                  <a:gd name="T13" fmla="*/ 8 h 8"/>
                  <a:gd name="T14" fmla="*/ 0 w 2"/>
                  <a:gd name="T15" fmla="*/ 8 h 8"/>
                  <a:gd name="T16" fmla="*/ 0 w 2"/>
                  <a:gd name="T17" fmla="*/ 8 h 8"/>
                  <a:gd name="T18" fmla="*/ 0 w 2"/>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8">
                    <a:moveTo>
                      <a:pt x="0" y="8"/>
                    </a:moveTo>
                    <a:lnTo>
                      <a:pt x="0" y="2"/>
                    </a:lnTo>
                    <a:lnTo>
                      <a:pt x="0" y="0"/>
                    </a:lnTo>
                    <a:lnTo>
                      <a:pt x="0" y="2"/>
                    </a:lnTo>
                    <a:lnTo>
                      <a:pt x="2" y="2"/>
                    </a:lnTo>
                    <a:lnTo>
                      <a:pt x="2" y="6"/>
                    </a:lnTo>
                    <a:lnTo>
                      <a:pt x="2" y="8"/>
                    </a:lnTo>
                    <a:lnTo>
                      <a:pt x="0" y="8"/>
                    </a:lnTo>
                    <a:lnTo>
                      <a:pt x="0" y="8"/>
                    </a:lnTo>
                    <a:lnTo>
                      <a:pt x="0" y="8"/>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94" name="Freeform 1786"/>
              <p:cNvSpPr>
                <a:spLocks/>
              </p:cNvSpPr>
              <p:nvPr/>
            </p:nvSpPr>
            <p:spPr bwMode="auto">
              <a:xfrm>
                <a:off x="7781925" y="4060825"/>
                <a:ext cx="3175" cy="12700"/>
              </a:xfrm>
              <a:custGeom>
                <a:avLst/>
                <a:gdLst>
                  <a:gd name="T0" fmla="*/ 0 w 2"/>
                  <a:gd name="T1" fmla="*/ 8 h 8"/>
                  <a:gd name="T2" fmla="*/ 0 w 2"/>
                  <a:gd name="T3" fmla="*/ 2 h 8"/>
                  <a:gd name="T4" fmla="*/ 0 w 2"/>
                  <a:gd name="T5" fmla="*/ 0 h 8"/>
                  <a:gd name="T6" fmla="*/ 0 w 2"/>
                  <a:gd name="T7" fmla="*/ 2 h 8"/>
                  <a:gd name="T8" fmla="*/ 2 w 2"/>
                  <a:gd name="T9" fmla="*/ 2 h 8"/>
                  <a:gd name="T10" fmla="*/ 2 w 2"/>
                  <a:gd name="T11" fmla="*/ 6 h 8"/>
                  <a:gd name="T12" fmla="*/ 2 w 2"/>
                  <a:gd name="T13" fmla="*/ 8 h 8"/>
                  <a:gd name="T14" fmla="*/ 0 w 2"/>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8">
                    <a:moveTo>
                      <a:pt x="0" y="8"/>
                    </a:moveTo>
                    <a:lnTo>
                      <a:pt x="0" y="2"/>
                    </a:lnTo>
                    <a:lnTo>
                      <a:pt x="0" y="0"/>
                    </a:lnTo>
                    <a:lnTo>
                      <a:pt x="0" y="2"/>
                    </a:lnTo>
                    <a:lnTo>
                      <a:pt x="2" y="2"/>
                    </a:lnTo>
                    <a:lnTo>
                      <a:pt x="2" y="6"/>
                    </a:lnTo>
                    <a:lnTo>
                      <a:pt x="2" y="8"/>
                    </a:lnTo>
                    <a:lnTo>
                      <a:pt x="0" y="8"/>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95" name="Freeform 1787"/>
              <p:cNvSpPr>
                <a:spLocks/>
              </p:cNvSpPr>
              <p:nvPr/>
            </p:nvSpPr>
            <p:spPr bwMode="auto">
              <a:xfrm>
                <a:off x="7781925" y="4060825"/>
                <a:ext cx="3175" cy="12700"/>
              </a:xfrm>
              <a:custGeom>
                <a:avLst/>
                <a:gdLst>
                  <a:gd name="T0" fmla="*/ 0 w 2"/>
                  <a:gd name="T1" fmla="*/ 8 h 8"/>
                  <a:gd name="T2" fmla="*/ 0 w 2"/>
                  <a:gd name="T3" fmla="*/ 2 h 8"/>
                  <a:gd name="T4" fmla="*/ 0 w 2"/>
                  <a:gd name="T5" fmla="*/ 0 h 8"/>
                  <a:gd name="T6" fmla="*/ 0 w 2"/>
                  <a:gd name="T7" fmla="*/ 2 h 8"/>
                  <a:gd name="T8" fmla="*/ 2 w 2"/>
                  <a:gd name="T9" fmla="*/ 2 h 8"/>
                  <a:gd name="T10" fmla="*/ 2 w 2"/>
                  <a:gd name="T11" fmla="*/ 6 h 8"/>
                  <a:gd name="T12" fmla="*/ 2 w 2"/>
                  <a:gd name="T13" fmla="*/ 8 h 8"/>
                  <a:gd name="T14" fmla="*/ 0 w 2"/>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8">
                    <a:moveTo>
                      <a:pt x="0" y="8"/>
                    </a:moveTo>
                    <a:lnTo>
                      <a:pt x="0" y="2"/>
                    </a:lnTo>
                    <a:lnTo>
                      <a:pt x="0" y="0"/>
                    </a:lnTo>
                    <a:lnTo>
                      <a:pt x="0" y="2"/>
                    </a:lnTo>
                    <a:lnTo>
                      <a:pt x="2" y="2"/>
                    </a:lnTo>
                    <a:lnTo>
                      <a:pt x="2" y="6"/>
                    </a:lnTo>
                    <a:lnTo>
                      <a:pt x="2" y="8"/>
                    </a:lnTo>
                    <a:lnTo>
                      <a:pt x="0" y="8"/>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96" name="Freeform 1788"/>
              <p:cNvSpPr>
                <a:spLocks/>
              </p:cNvSpPr>
              <p:nvPr/>
            </p:nvSpPr>
            <p:spPr bwMode="auto">
              <a:xfrm>
                <a:off x="7781925" y="4060825"/>
                <a:ext cx="3175" cy="12700"/>
              </a:xfrm>
              <a:custGeom>
                <a:avLst/>
                <a:gdLst>
                  <a:gd name="T0" fmla="*/ 0 w 2"/>
                  <a:gd name="T1" fmla="*/ 8 h 8"/>
                  <a:gd name="T2" fmla="*/ 0 w 2"/>
                  <a:gd name="T3" fmla="*/ 2 h 8"/>
                  <a:gd name="T4" fmla="*/ 0 w 2"/>
                  <a:gd name="T5" fmla="*/ 0 h 8"/>
                  <a:gd name="T6" fmla="*/ 0 w 2"/>
                  <a:gd name="T7" fmla="*/ 2 h 8"/>
                  <a:gd name="T8" fmla="*/ 2 w 2"/>
                  <a:gd name="T9" fmla="*/ 2 h 8"/>
                  <a:gd name="T10" fmla="*/ 2 w 2"/>
                  <a:gd name="T11" fmla="*/ 6 h 8"/>
                  <a:gd name="T12" fmla="*/ 2 w 2"/>
                  <a:gd name="T13" fmla="*/ 8 h 8"/>
                  <a:gd name="T14" fmla="*/ 0 w 2"/>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8">
                    <a:moveTo>
                      <a:pt x="0" y="8"/>
                    </a:moveTo>
                    <a:lnTo>
                      <a:pt x="0" y="2"/>
                    </a:lnTo>
                    <a:lnTo>
                      <a:pt x="0" y="0"/>
                    </a:lnTo>
                    <a:lnTo>
                      <a:pt x="0" y="2"/>
                    </a:lnTo>
                    <a:lnTo>
                      <a:pt x="2" y="2"/>
                    </a:lnTo>
                    <a:lnTo>
                      <a:pt x="2" y="6"/>
                    </a:lnTo>
                    <a:lnTo>
                      <a:pt x="2" y="8"/>
                    </a:lnTo>
                    <a:lnTo>
                      <a:pt x="0" y="8"/>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97" name="Freeform 1789"/>
              <p:cNvSpPr>
                <a:spLocks/>
              </p:cNvSpPr>
              <p:nvPr/>
            </p:nvSpPr>
            <p:spPr bwMode="auto">
              <a:xfrm>
                <a:off x="7781925" y="4060825"/>
                <a:ext cx="3175" cy="12700"/>
              </a:xfrm>
              <a:custGeom>
                <a:avLst/>
                <a:gdLst>
                  <a:gd name="T0" fmla="*/ 0 w 2"/>
                  <a:gd name="T1" fmla="*/ 8 h 8"/>
                  <a:gd name="T2" fmla="*/ 0 w 2"/>
                  <a:gd name="T3" fmla="*/ 2 h 8"/>
                  <a:gd name="T4" fmla="*/ 0 w 2"/>
                  <a:gd name="T5" fmla="*/ 0 h 8"/>
                  <a:gd name="T6" fmla="*/ 0 w 2"/>
                  <a:gd name="T7" fmla="*/ 2 h 8"/>
                  <a:gd name="T8" fmla="*/ 2 w 2"/>
                  <a:gd name="T9" fmla="*/ 2 h 8"/>
                  <a:gd name="T10" fmla="*/ 2 w 2"/>
                  <a:gd name="T11" fmla="*/ 6 h 8"/>
                  <a:gd name="T12" fmla="*/ 2 w 2"/>
                  <a:gd name="T13" fmla="*/ 8 h 8"/>
                  <a:gd name="T14" fmla="*/ 0 w 2"/>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8">
                    <a:moveTo>
                      <a:pt x="0" y="8"/>
                    </a:moveTo>
                    <a:lnTo>
                      <a:pt x="0" y="2"/>
                    </a:lnTo>
                    <a:lnTo>
                      <a:pt x="0" y="0"/>
                    </a:lnTo>
                    <a:lnTo>
                      <a:pt x="0" y="2"/>
                    </a:lnTo>
                    <a:lnTo>
                      <a:pt x="2" y="2"/>
                    </a:lnTo>
                    <a:lnTo>
                      <a:pt x="2" y="6"/>
                    </a:lnTo>
                    <a:lnTo>
                      <a:pt x="2" y="8"/>
                    </a:lnTo>
                    <a:lnTo>
                      <a:pt x="0" y="8"/>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98" name="Freeform 1790"/>
              <p:cNvSpPr>
                <a:spLocks/>
              </p:cNvSpPr>
              <p:nvPr/>
            </p:nvSpPr>
            <p:spPr bwMode="auto">
              <a:xfrm>
                <a:off x="7750175" y="4044950"/>
                <a:ext cx="3175" cy="6350"/>
              </a:xfrm>
              <a:custGeom>
                <a:avLst/>
                <a:gdLst>
                  <a:gd name="T0" fmla="*/ 0 w 2"/>
                  <a:gd name="T1" fmla="*/ 4 h 4"/>
                  <a:gd name="T2" fmla="*/ 0 w 2"/>
                  <a:gd name="T3" fmla="*/ 0 h 4"/>
                  <a:gd name="T4" fmla="*/ 2 w 2"/>
                  <a:gd name="T5" fmla="*/ 0 h 4"/>
                  <a:gd name="T6" fmla="*/ 2 w 2"/>
                  <a:gd name="T7" fmla="*/ 2 h 4"/>
                  <a:gd name="T8" fmla="*/ 2 w 2"/>
                  <a:gd name="T9" fmla="*/ 4 h 4"/>
                  <a:gd name="T10" fmla="*/ 0 w 2"/>
                  <a:gd name="T11" fmla="*/ 4 h 4"/>
                  <a:gd name="T12" fmla="*/ 0 w 2"/>
                  <a:gd name="T13" fmla="*/ 4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lnTo>
                      <a:pt x="0" y="0"/>
                    </a:lnTo>
                    <a:lnTo>
                      <a:pt x="2" y="0"/>
                    </a:lnTo>
                    <a:lnTo>
                      <a:pt x="2" y="2"/>
                    </a:lnTo>
                    <a:lnTo>
                      <a:pt x="2" y="4"/>
                    </a:lnTo>
                    <a:lnTo>
                      <a:pt x="0" y="4"/>
                    </a:lnTo>
                    <a:lnTo>
                      <a:pt x="0" y="4"/>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99" name="Freeform 1791"/>
              <p:cNvSpPr>
                <a:spLocks/>
              </p:cNvSpPr>
              <p:nvPr/>
            </p:nvSpPr>
            <p:spPr bwMode="auto">
              <a:xfrm>
                <a:off x="7750175" y="4044950"/>
                <a:ext cx="3175" cy="6350"/>
              </a:xfrm>
              <a:custGeom>
                <a:avLst/>
                <a:gdLst>
                  <a:gd name="T0" fmla="*/ 0 w 2"/>
                  <a:gd name="T1" fmla="*/ 4 h 4"/>
                  <a:gd name="T2" fmla="*/ 0 w 2"/>
                  <a:gd name="T3" fmla="*/ 0 h 4"/>
                  <a:gd name="T4" fmla="*/ 2 w 2"/>
                  <a:gd name="T5" fmla="*/ 0 h 4"/>
                  <a:gd name="T6" fmla="*/ 2 w 2"/>
                  <a:gd name="T7" fmla="*/ 2 h 4"/>
                  <a:gd name="T8" fmla="*/ 2 w 2"/>
                  <a:gd name="T9" fmla="*/ 4 h 4"/>
                  <a:gd name="T10" fmla="*/ 0 w 2"/>
                  <a:gd name="T11" fmla="*/ 4 h 4"/>
                  <a:gd name="T12" fmla="*/ 0 w 2"/>
                  <a:gd name="T13" fmla="*/ 4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lnTo>
                      <a:pt x="0" y="0"/>
                    </a:lnTo>
                    <a:lnTo>
                      <a:pt x="2" y="0"/>
                    </a:lnTo>
                    <a:lnTo>
                      <a:pt x="2" y="2"/>
                    </a:lnTo>
                    <a:lnTo>
                      <a:pt x="2" y="4"/>
                    </a:lnTo>
                    <a:lnTo>
                      <a:pt x="0" y="4"/>
                    </a:lnTo>
                    <a:lnTo>
                      <a:pt x="0" y="4"/>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00" name="Freeform 1792"/>
              <p:cNvSpPr>
                <a:spLocks/>
              </p:cNvSpPr>
              <p:nvPr/>
            </p:nvSpPr>
            <p:spPr bwMode="auto">
              <a:xfrm>
                <a:off x="7750175" y="4044950"/>
                <a:ext cx="3175" cy="6350"/>
              </a:xfrm>
              <a:custGeom>
                <a:avLst/>
                <a:gdLst>
                  <a:gd name="T0" fmla="*/ 0 w 2"/>
                  <a:gd name="T1" fmla="*/ 4 h 4"/>
                  <a:gd name="T2" fmla="*/ 0 w 2"/>
                  <a:gd name="T3" fmla="*/ 0 h 4"/>
                  <a:gd name="T4" fmla="*/ 2 w 2"/>
                  <a:gd name="T5" fmla="*/ 0 h 4"/>
                  <a:gd name="T6" fmla="*/ 2 w 2"/>
                  <a:gd name="T7" fmla="*/ 2 h 4"/>
                  <a:gd name="T8" fmla="*/ 2 w 2"/>
                  <a:gd name="T9" fmla="*/ 4 h 4"/>
                  <a:gd name="T10" fmla="*/ 0 w 2"/>
                  <a:gd name="T11" fmla="*/ 4 h 4"/>
                </a:gdLst>
                <a:ahLst/>
                <a:cxnLst>
                  <a:cxn ang="0">
                    <a:pos x="T0" y="T1"/>
                  </a:cxn>
                  <a:cxn ang="0">
                    <a:pos x="T2" y="T3"/>
                  </a:cxn>
                  <a:cxn ang="0">
                    <a:pos x="T4" y="T5"/>
                  </a:cxn>
                  <a:cxn ang="0">
                    <a:pos x="T6" y="T7"/>
                  </a:cxn>
                  <a:cxn ang="0">
                    <a:pos x="T8" y="T9"/>
                  </a:cxn>
                  <a:cxn ang="0">
                    <a:pos x="T10" y="T11"/>
                  </a:cxn>
                </a:cxnLst>
                <a:rect l="0" t="0" r="r" b="b"/>
                <a:pathLst>
                  <a:path w="2" h="4">
                    <a:moveTo>
                      <a:pt x="0" y="4"/>
                    </a:moveTo>
                    <a:lnTo>
                      <a:pt x="0" y="0"/>
                    </a:lnTo>
                    <a:lnTo>
                      <a:pt x="2" y="0"/>
                    </a:lnTo>
                    <a:lnTo>
                      <a:pt x="2" y="2"/>
                    </a:lnTo>
                    <a:lnTo>
                      <a:pt x="2" y="4"/>
                    </a:lnTo>
                    <a:lnTo>
                      <a:pt x="0" y="4"/>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01" name="Freeform 1793"/>
              <p:cNvSpPr>
                <a:spLocks/>
              </p:cNvSpPr>
              <p:nvPr/>
            </p:nvSpPr>
            <p:spPr bwMode="auto">
              <a:xfrm>
                <a:off x="7750175" y="4044950"/>
                <a:ext cx="3175" cy="6350"/>
              </a:xfrm>
              <a:custGeom>
                <a:avLst/>
                <a:gdLst>
                  <a:gd name="T0" fmla="*/ 0 w 2"/>
                  <a:gd name="T1" fmla="*/ 4 h 4"/>
                  <a:gd name="T2" fmla="*/ 0 w 2"/>
                  <a:gd name="T3" fmla="*/ 0 h 4"/>
                  <a:gd name="T4" fmla="*/ 2 w 2"/>
                  <a:gd name="T5" fmla="*/ 0 h 4"/>
                  <a:gd name="T6" fmla="*/ 2 w 2"/>
                  <a:gd name="T7" fmla="*/ 2 h 4"/>
                  <a:gd name="T8" fmla="*/ 2 w 2"/>
                  <a:gd name="T9" fmla="*/ 4 h 4"/>
                  <a:gd name="T10" fmla="*/ 0 w 2"/>
                  <a:gd name="T11" fmla="*/ 4 h 4"/>
                </a:gdLst>
                <a:ahLst/>
                <a:cxnLst>
                  <a:cxn ang="0">
                    <a:pos x="T0" y="T1"/>
                  </a:cxn>
                  <a:cxn ang="0">
                    <a:pos x="T2" y="T3"/>
                  </a:cxn>
                  <a:cxn ang="0">
                    <a:pos x="T4" y="T5"/>
                  </a:cxn>
                  <a:cxn ang="0">
                    <a:pos x="T6" y="T7"/>
                  </a:cxn>
                  <a:cxn ang="0">
                    <a:pos x="T8" y="T9"/>
                  </a:cxn>
                  <a:cxn ang="0">
                    <a:pos x="T10" y="T11"/>
                  </a:cxn>
                </a:cxnLst>
                <a:rect l="0" t="0" r="r" b="b"/>
                <a:pathLst>
                  <a:path w="2" h="4">
                    <a:moveTo>
                      <a:pt x="0" y="4"/>
                    </a:moveTo>
                    <a:lnTo>
                      <a:pt x="0" y="0"/>
                    </a:lnTo>
                    <a:lnTo>
                      <a:pt x="2" y="0"/>
                    </a:lnTo>
                    <a:lnTo>
                      <a:pt x="2" y="2"/>
                    </a:lnTo>
                    <a:lnTo>
                      <a:pt x="2" y="4"/>
                    </a:lnTo>
                    <a:lnTo>
                      <a:pt x="0" y="4"/>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02" name="Freeform 1794"/>
              <p:cNvSpPr>
                <a:spLocks/>
              </p:cNvSpPr>
              <p:nvPr/>
            </p:nvSpPr>
            <p:spPr bwMode="auto">
              <a:xfrm>
                <a:off x="7750175" y="4044950"/>
                <a:ext cx="3175" cy="6350"/>
              </a:xfrm>
              <a:custGeom>
                <a:avLst/>
                <a:gdLst>
                  <a:gd name="T0" fmla="*/ 0 w 2"/>
                  <a:gd name="T1" fmla="*/ 4 h 4"/>
                  <a:gd name="T2" fmla="*/ 0 w 2"/>
                  <a:gd name="T3" fmla="*/ 0 h 4"/>
                  <a:gd name="T4" fmla="*/ 2 w 2"/>
                  <a:gd name="T5" fmla="*/ 0 h 4"/>
                  <a:gd name="T6" fmla="*/ 2 w 2"/>
                  <a:gd name="T7" fmla="*/ 2 h 4"/>
                  <a:gd name="T8" fmla="*/ 2 w 2"/>
                  <a:gd name="T9" fmla="*/ 4 h 4"/>
                  <a:gd name="T10" fmla="*/ 0 w 2"/>
                  <a:gd name="T11" fmla="*/ 4 h 4"/>
                </a:gdLst>
                <a:ahLst/>
                <a:cxnLst>
                  <a:cxn ang="0">
                    <a:pos x="T0" y="T1"/>
                  </a:cxn>
                  <a:cxn ang="0">
                    <a:pos x="T2" y="T3"/>
                  </a:cxn>
                  <a:cxn ang="0">
                    <a:pos x="T4" y="T5"/>
                  </a:cxn>
                  <a:cxn ang="0">
                    <a:pos x="T6" y="T7"/>
                  </a:cxn>
                  <a:cxn ang="0">
                    <a:pos x="T8" y="T9"/>
                  </a:cxn>
                  <a:cxn ang="0">
                    <a:pos x="T10" y="T11"/>
                  </a:cxn>
                </a:cxnLst>
                <a:rect l="0" t="0" r="r" b="b"/>
                <a:pathLst>
                  <a:path w="2" h="4">
                    <a:moveTo>
                      <a:pt x="0" y="4"/>
                    </a:moveTo>
                    <a:lnTo>
                      <a:pt x="0" y="0"/>
                    </a:lnTo>
                    <a:lnTo>
                      <a:pt x="2" y="0"/>
                    </a:lnTo>
                    <a:lnTo>
                      <a:pt x="2" y="2"/>
                    </a:lnTo>
                    <a:lnTo>
                      <a:pt x="2" y="4"/>
                    </a:lnTo>
                    <a:lnTo>
                      <a:pt x="0" y="4"/>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03" name="Freeform 1795"/>
              <p:cNvSpPr>
                <a:spLocks/>
              </p:cNvSpPr>
              <p:nvPr/>
            </p:nvSpPr>
            <p:spPr bwMode="auto">
              <a:xfrm>
                <a:off x="7750175" y="4044950"/>
                <a:ext cx="3175" cy="6350"/>
              </a:xfrm>
              <a:custGeom>
                <a:avLst/>
                <a:gdLst>
                  <a:gd name="T0" fmla="*/ 0 w 2"/>
                  <a:gd name="T1" fmla="*/ 4 h 4"/>
                  <a:gd name="T2" fmla="*/ 0 w 2"/>
                  <a:gd name="T3" fmla="*/ 0 h 4"/>
                  <a:gd name="T4" fmla="*/ 2 w 2"/>
                  <a:gd name="T5" fmla="*/ 0 h 4"/>
                  <a:gd name="T6" fmla="*/ 2 w 2"/>
                  <a:gd name="T7" fmla="*/ 2 h 4"/>
                  <a:gd name="T8" fmla="*/ 2 w 2"/>
                  <a:gd name="T9" fmla="*/ 4 h 4"/>
                  <a:gd name="T10" fmla="*/ 0 w 2"/>
                  <a:gd name="T11" fmla="*/ 4 h 4"/>
                </a:gdLst>
                <a:ahLst/>
                <a:cxnLst>
                  <a:cxn ang="0">
                    <a:pos x="T0" y="T1"/>
                  </a:cxn>
                  <a:cxn ang="0">
                    <a:pos x="T2" y="T3"/>
                  </a:cxn>
                  <a:cxn ang="0">
                    <a:pos x="T4" y="T5"/>
                  </a:cxn>
                  <a:cxn ang="0">
                    <a:pos x="T6" y="T7"/>
                  </a:cxn>
                  <a:cxn ang="0">
                    <a:pos x="T8" y="T9"/>
                  </a:cxn>
                  <a:cxn ang="0">
                    <a:pos x="T10" y="T11"/>
                  </a:cxn>
                </a:cxnLst>
                <a:rect l="0" t="0" r="r" b="b"/>
                <a:pathLst>
                  <a:path w="2" h="4">
                    <a:moveTo>
                      <a:pt x="0" y="4"/>
                    </a:moveTo>
                    <a:lnTo>
                      <a:pt x="0" y="0"/>
                    </a:lnTo>
                    <a:lnTo>
                      <a:pt x="2" y="0"/>
                    </a:lnTo>
                    <a:lnTo>
                      <a:pt x="2" y="2"/>
                    </a:lnTo>
                    <a:lnTo>
                      <a:pt x="2" y="4"/>
                    </a:lnTo>
                    <a:lnTo>
                      <a:pt x="0" y="4"/>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04" name="Freeform 1796"/>
              <p:cNvSpPr>
                <a:spLocks/>
              </p:cNvSpPr>
              <p:nvPr/>
            </p:nvSpPr>
            <p:spPr bwMode="auto">
              <a:xfrm>
                <a:off x="7734300" y="4098925"/>
                <a:ext cx="6350" cy="6350"/>
              </a:xfrm>
              <a:custGeom>
                <a:avLst/>
                <a:gdLst>
                  <a:gd name="T0" fmla="*/ 0 w 4"/>
                  <a:gd name="T1" fmla="*/ 2 h 4"/>
                  <a:gd name="T2" fmla="*/ 0 w 4"/>
                  <a:gd name="T3" fmla="*/ 0 h 4"/>
                  <a:gd name="T4" fmla="*/ 2 w 4"/>
                  <a:gd name="T5" fmla="*/ 0 h 4"/>
                  <a:gd name="T6" fmla="*/ 4 w 4"/>
                  <a:gd name="T7" fmla="*/ 0 h 4"/>
                  <a:gd name="T8" fmla="*/ 4 w 4"/>
                  <a:gd name="T9" fmla="*/ 2 h 4"/>
                  <a:gd name="T10" fmla="*/ 2 w 4"/>
                  <a:gd name="T11" fmla="*/ 2 h 4"/>
                  <a:gd name="T12" fmla="*/ 2 w 4"/>
                  <a:gd name="T13" fmla="*/ 4 h 4"/>
                  <a:gd name="T14" fmla="*/ 0 w 4"/>
                  <a:gd name="T15" fmla="*/ 4 h 4"/>
                  <a:gd name="T16" fmla="*/ 0 w 4"/>
                  <a:gd name="T17" fmla="*/ 2 h 4"/>
                  <a:gd name="T18" fmla="*/ 0 w 4"/>
                  <a:gd name="T19" fmla="*/ 2 h 4"/>
                  <a:gd name="T20" fmla="*/ 0 w 4"/>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0" y="2"/>
                    </a:moveTo>
                    <a:lnTo>
                      <a:pt x="0" y="0"/>
                    </a:lnTo>
                    <a:lnTo>
                      <a:pt x="2" y="0"/>
                    </a:lnTo>
                    <a:lnTo>
                      <a:pt x="4" y="0"/>
                    </a:lnTo>
                    <a:lnTo>
                      <a:pt x="4" y="2"/>
                    </a:lnTo>
                    <a:lnTo>
                      <a:pt x="2" y="2"/>
                    </a:lnTo>
                    <a:lnTo>
                      <a:pt x="2" y="4"/>
                    </a:lnTo>
                    <a:lnTo>
                      <a:pt x="0" y="4"/>
                    </a:lnTo>
                    <a:lnTo>
                      <a:pt x="0" y="2"/>
                    </a:lnTo>
                    <a:lnTo>
                      <a:pt x="0" y="2"/>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05" name="Freeform 1797"/>
              <p:cNvSpPr>
                <a:spLocks/>
              </p:cNvSpPr>
              <p:nvPr/>
            </p:nvSpPr>
            <p:spPr bwMode="auto">
              <a:xfrm>
                <a:off x="7734300" y="4098925"/>
                <a:ext cx="6350" cy="6350"/>
              </a:xfrm>
              <a:custGeom>
                <a:avLst/>
                <a:gdLst>
                  <a:gd name="T0" fmla="*/ 0 w 4"/>
                  <a:gd name="T1" fmla="*/ 2 h 4"/>
                  <a:gd name="T2" fmla="*/ 0 w 4"/>
                  <a:gd name="T3" fmla="*/ 0 h 4"/>
                  <a:gd name="T4" fmla="*/ 2 w 4"/>
                  <a:gd name="T5" fmla="*/ 0 h 4"/>
                  <a:gd name="T6" fmla="*/ 4 w 4"/>
                  <a:gd name="T7" fmla="*/ 0 h 4"/>
                  <a:gd name="T8" fmla="*/ 4 w 4"/>
                  <a:gd name="T9" fmla="*/ 2 h 4"/>
                  <a:gd name="T10" fmla="*/ 2 w 4"/>
                  <a:gd name="T11" fmla="*/ 2 h 4"/>
                  <a:gd name="T12" fmla="*/ 2 w 4"/>
                  <a:gd name="T13" fmla="*/ 4 h 4"/>
                  <a:gd name="T14" fmla="*/ 0 w 4"/>
                  <a:gd name="T15" fmla="*/ 4 h 4"/>
                  <a:gd name="T16" fmla="*/ 0 w 4"/>
                  <a:gd name="T17" fmla="*/ 2 h 4"/>
                  <a:gd name="T18" fmla="*/ 0 w 4"/>
                  <a:gd name="T19" fmla="*/ 2 h 4"/>
                  <a:gd name="T20" fmla="*/ 0 w 4"/>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0" y="2"/>
                    </a:moveTo>
                    <a:lnTo>
                      <a:pt x="0" y="0"/>
                    </a:lnTo>
                    <a:lnTo>
                      <a:pt x="2" y="0"/>
                    </a:lnTo>
                    <a:lnTo>
                      <a:pt x="4" y="0"/>
                    </a:lnTo>
                    <a:lnTo>
                      <a:pt x="4" y="2"/>
                    </a:lnTo>
                    <a:lnTo>
                      <a:pt x="2" y="2"/>
                    </a:lnTo>
                    <a:lnTo>
                      <a:pt x="2" y="4"/>
                    </a:lnTo>
                    <a:lnTo>
                      <a:pt x="0" y="4"/>
                    </a:lnTo>
                    <a:lnTo>
                      <a:pt x="0" y="2"/>
                    </a:lnTo>
                    <a:lnTo>
                      <a:pt x="0" y="2"/>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06" name="Freeform 1798"/>
              <p:cNvSpPr>
                <a:spLocks/>
              </p:cNvSpPr>
              <p:nvPr/>
            </p:nvSpPr>
            <p:spPr bwMode="auto">
              <a:xfrm>
                <a:off x="7734300" y="4098925"/>
                <a:ext cx="6350" cy="6350"/>
              </a:xfrm>
              <a:custGeom>
                <a:avLst/>
                <a:gdLst>
                  <a:gd name="T0" fmla="*/ 0 w 4"/>
                  <a:gd name="T1" fmla="*/ 2 h 4"/>
                  <a:gd name="T2" fmla="*/ 0 w 4"/>
                  <a:gd name="T3" fmla="*/ 0 h 4"/>
                  <a:gd name="T4" fmla="*/ 2 w 4"/>
                  <a:gd name="T5" fmla="*/ 0 h 4"/>
                  <a:gd name="T6" fmla="*/ 4 w 4"/>
                  <a:gd name="T7" fmla="*/ 0 h 4"/>
                  <a:gd name="T8" fmla="*/ 4 w 4"/>
                  <a:gd name="T9" fmla="*/ 2 h 4"/>
                  <a:gd name="T10" fmla="*/ 2 w 4"/>
                  <a:gd name="T11" fmla="*/ 2 h 4"/>
                  <a:gd name="T12" fmla="*/ 2 w 4"/>
                  <a:gd name="T13" fmla="*/ 4 h 4"/>
                  <a:gd name="T14" fmla="*/ 0 w 4"/>
                  <a:gd name="T15" fmla="*/ 4 h 4"/>
                  <a:gd name="T16" fmla="*/ 0 w 4"/>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0" y="2"/>
                    </a:moveTo>
                    <a:lnTo>
                      <a:pt x="0" y="0"/>
                    </a:lnTo>
                    <a:lnTo>
                      <a:pt x="2" y="0"/>
                    </a:lnTo>
                    <a:lnTo>
                      <a:pt x="4" y="0"/>
                    </a:lnTo>
                    <a:lnTo>
                      <a:pt x="4" y="2"/>
                    </a:lnTo>
                    <a:lnTo>
                      <a:pt x="2" y="2"/>
                    </a:lnTo>
                    <a:lnTo>
                      <a:pt x="2" y="4"/>
                    </a:lnTo>
                    <a:lnTo>
                      <a:pt x="0" y="4"/>
                    </a:lnTo>
                    <a:lnTo>
                      <a:pt x="0"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07" name="Freeform 1799"/>
              <p:cNvSpPr>
                <a:spLocks/>
              </p:cNvSpPr>
              <p:nvPr/>
            </p:nvSpPr>
            <p:spPr bwMode="auto">
              <a:xfrm>
                <a:off x="7734300" y="4098925"/>
                <a:ext cx="6350" cy="6350"/>
              </a:xfrm>
              <a:custGeom>
                <a:avLst/>
                <a:gdLst>
                  <a:gd name="T0" fmla="*/ 0 w 4"/>
                  <a:gd name="T1" fmla="*/ 2 h 4"/>
                  <a:gd name="T2" fmla="*/ 0 w 4"/>
                  <a:gd name="T3" fmla="*/ 0 h 4"/>
                  <a:gd name="T4" fmla="*/ 2 w 4"/>
                  <a:gd name="T5" fmla="*/ 0 h 4"/>
                  <a:gd name="T6" fmla="*/ 4 w 4"/>
                  <a:gd name="T7" fmla="*/ 0 h 4"/>
                  <a:gd name="T8" fmla="*/ 4 w 4"/>
                  <a:gd name="T9" fmla="*/ 2 h 4"/>
                  <a:gd name="T10" fmla="*/ 2 w 4"/>
                  <a:gd name="T11" fmla="*/ 2 h 4"/>
                  <a:gd name="T12" fmla="*/ 2 w 4"/>
                  <a:gd name="T13" fmla="*/ 4 h 4"/>
                  <a:gd name="T14" fmla="*/ 0 w 4"/>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0" y="2"/>
                    </a:moveTo>
                    <a:lnTo>
                      <a:pt x="0" y="0"/>
                    </a:lnTo>
                    <a:lnTo>
                      <a:pt x="2" y="0"/>
                    </a:lnTo>
                    <a:lnTo>
                      <a:pt x="4" y="0"/>
                    </a:lnTo>
                    <a:lnTo>
                      <a:pt x="4" y="2"/>
                    </a:lnTo>
                    <a:lnTo>
                      <a:pt x="2" y="2"/>
                    </a:lnTo>
                    <a:lnTo>
                      <a:pt x="2" y="4"/>
                    </a:lnTo>
                    <a:lnTo>
                      <a:pt x="0" y="4"/>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08" name="Freeform 1800"/>
              <p:cNvSpPr>
                <a:spLocks/>
              </p:cNvSpPr>
              <p:nvPr/>
            </p:nvSpPr>
            <p:spPr bwMode="auto">
              <a:xfrm>
                <a:off x="7734300" y="4098925"/>
                <a:ext cx="6350" cy="6350"/>
              </a:xfrm>
              <a:custGeom>
                <a:avLst/>
                <a:gdLst>
                  <a:gd name="T0" fmla="*/ 0 w 4"/>
                  <a:gd name="T1" fmla="*/ 2 h 4"/>
                  <a:gd name="T2" fmla="*/ 0 w 4"/>
                  <a:gd name="T3" fmla="*/ 0 h 4"/>
                  <a:gd name="T4" fmla="*/ 2 w 4"/>
                  <a:gd name="T5" fmla="*/ 0 h 4"/>
                  <a:gd name="T6" fmla="*/ 4 w 4"/>
                  <a:gd name="T7" fmla="*/ 0 h 4"/>
                  <a:gd name="T8" fmla="*/ 4 w 4"/>
                  <a:gd name="T9" fmla="*/ 2 h 4"/>
                  <a:gd name="T10" fmla="*/ 2 w 4"/>
                  <a:gd name="T11" fmla="*/ 2 h 4"/>
                  <a:gd name="T12" fmla="*/ 2 w 4"/>
                  <a:gd name="T13" fmla="*/ 4 h 4"/>
                  <a:gd name="T14" fmla="*/ 0 w 4"/>
                  <a:gd name="T15" fmla="*/ 4 h 4"/>
                  <a:gd name="T16" fmla="*/ 0 w 4"/>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0" y="2"/>
                    </a:moveTo>
                    <a:lnTo>
                      <a:pt x="0" y="0"/>
                    </a:lnTo>
                    <a:lnTo>
                      <a:pt x="2" y="0"/>
                    </a:lnTo>
                    <a:lnTo>
                      <a:pt x="4" y="0"/>
                    </a:lnTo>
                    <a:lnTo>
                      <a:pt x="4" y="2"/>
                    </a:lnTo>
                    <a:lnTo>
                      <a:pt x="2" y="2"/>
                    </a:lnTo>
                    <a:lnTo>
                      <a:pt x="2" y="4"/>
                    </a:lnTo>
                    <a:lnTo>
                      <a:pt x="0" y="4"/>
                    </a:lnTo>
                    <a:lnTo>
                      <a:pt x="0"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09" name="Freeform 1801"/>
              <p:cNvSpPr>
                <a:spLocks/>
              </p:cNvSpPr>
              <p:nvPr/>
            </p:nvSpPr>
            <p:spPr bwMode="auto">
              <a:xfrm>
                <a:off x="7734300" y="4098925"/>
                <a:ext cx="6350" cy="6350"/>
              </a:xfrm>
              <a:custGeom>
                <a:avLst/>
                <a:gdLst>
                  <a:gd name="T0" fmla="*/ 0 w 4"/>
                  <a:gd name="T1" fmla="*/ 2 h 4"/>
                  <a:gd name="T2" fmla="*/ 0 w 4"/>
                  <a:gd name="T3" fmla="*/ 0 h 4"/>
                  <a:gd name="T4" fmla="*/ 2 w 4"/>
                  <a:gd name="T5" fmla="*/ 0 h 4"/>
                  <a:gd name="T6" fmla="*/ 4 w 4"/>
                  <a:gd name="T7" fmla="*/ 0 h 4"/>
                  <a:gd name="T8" fmla="*/ 4 w 4"/>
                  <a:gd name="T9" fmla="*/ 2 h 4"/>
                  <a:gd name="T10" fmla="*/ 2 w 4"/>
                  <a:gd name="T11" fmla="*/ 2 h 4"/>
                  <a:gd name="T12" fmla="*/ 2 w 4"/>
                  <a:gd name="T13" fmla="*/ 4 h 4"/>
                  <a:gd name="T14" fmla="*/ 0 w 4"/>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0" y="2"/>
                    </a:moveTo>
                    <a:lnTo>
                      <a:pt x="0" y="0"/>
                    </a:lnTo>
                    <a:lnTo>
                      <a:pt x="2" y="0"/>
                    </a:lnTo>
                    <a:lnTo>
                      <a:pt x="4" y="0"/>
                    </a:lnTo>
                    <a:lnTo>
                      <a:pt x="4" y="2"/>
                    </a:lnTo>
                    <a:lnTo>
                      <a:pt x="2" y="2"/>
                    </a:lnTo>
                    <a:lnTo>
                      <a:pt x="2" y="4"/>
                    </a:lnTo>
                    <a:lnTo>
                      <a:pt x="0" y="4"/>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10" name="Freeform 1802"/>
              <p:cNvSpPr>
                <a:spLocks/>
              </p:cNvSpPr>
              <p:nvPr/>
            </p:nvSpPr>
            <p:spPr bwMode="auto">
              <a:xfrm>
                <a:off x="7705725" y="3946525"/>
                <a:ext cx="3175" cy="9525"/>
              </a:xfrm>
              <a:custGeom>
                <a:avLst/>
                <a:gdLst>
                  <a:gd name="T0" fmla="*/ 0 w 2"/>
                  <a:gd name="T1" fmla="*/ 0 h 6"/>
                  <a:gd name="T2" fmla="*/ 2 w 2"/>
                  <a:gd name="T3" fmla="*/ 0 h 6"/>
                  <a:gd name="T4" fmla="*/ 2 w 2"/>
                  <a:gd name="T5" fmla="*/ 2 h 6"/>
                  <a:gd name="T6" fmla="*/ 2 w 2"/>
                  <a:gd name="T7" fmla="*/ 6 h 6"/>
                  <a:gd name="T8" fmla="*/ 0 w 2"/>
                  <a:gd name="T9" fmla="*/ 2 h 6"/>
                  <a:gd name="T10" fmla="*/ 0 w 2"/>
                  <a:gd name="T11" fmla="*/ 0 h 6"/>
                  <a:gd name="T12" fmla="*/ 0 w 2"/>
                  <a:gd name="T13" fmla="*/ 0 h 6"/>
                  <a:gd name="T14" fmla="*/ 0 w 2"/>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6">
                    <a:moveTo>
                      <a:pt x="0" y="0"/>
                    </a:moveTo>
                    <a:lnTo>
                      <a:pt x="2" y="0"/>
                    </a:lnTo>
                    <a:lnTo>
                      <a:pt x="2" y="2"/>
                    </a:lnTo>
                    <a:lnTo>
                      <a:pt x="2" y="6"/>
                    </a:lnTo>
                    <a:lnTo>
                      <a:pt x="0"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11" name="Freeform 1803"/>
              <p:cNvSpPr>
                <a:spLocks/>
              </p:cNvSpPr>
              <p:nvPr/>
            </p:nvSpPr>
            <p:spPr bwMode="auto">
              <a:xfrm>
                <a:off x="7705725" y="3946525"/>
                <a:ext cx="3175" cy="9525"/>
              </a:xfrm>
              <a:custGeom>
                <a:avLst/>
                <a:gdLst>
                  <a:gd name="T0" fmla="*/ 0 w 2"/>
                  <a:gd name="T1" fmla="*/ 0 h 6"/>
                  <a:gd name="T2" fmla="*/ 2 w 2"/>
                  <a:gd name="T3" fmla="*/ 0 h 6"/>
                  <a:gd name="T4" fmla="*/ 2 w 2"/>
                  <a:gd name="T5" fmla="*/ 2 h 6"/>
                  <a:gd name="T6" fmla="*/ 2 w 2"/>
                  <a:gd name="T7" fmla="*/ 6 h 6"/>
                  <a:gd name="T8" fmla="*/ 0 w 2"/>
                  <a:gd name="T9" fmla="*/ 2 h 6"/>
                  <a:gd name="T10" fmla="*/ 0 w 2"/>
                  <a:gd name="T11" fmla="*/ 0 h 6"/>
                </a:gdLst>
                <a:ahLst/>
                <a:cxnLst>
                  <a:cxn ang="0">
                    <a:pos x="T0" y="T1"/>
                  </a:cxn>
                  <a:cxn ang="0">
                    <a:pos x="T2" y="T3"/>
                  </a:cxn>
                  <a:cxn ang="0">
                    <a:pos x="T4" y="T5"/>
                  </a:cxn>
                  <a:cxn ang="0">
                    <a:pos x="T6" y="T7"/>
                  </a:cxn>
                  <a:cxn ang="0">
                    <a:pos x="T8" y="T9"/>
                  </a:cxn>
                  <a:cxn ang="0">
                    <a:pos x="T10" y="T11"/>
                  </a:cxn>
                </a:cxnLst>
                <a:rect l="0" t="0" r="r" b="b"/>
                <a:pathLst>
                  <a:path w="2" h="6">
                    <a:moveTo>
                      <a:pt x="0" y="0"/>
                    </a:moveTo>
                    <a:lnTo>
                      <a:pt x="2" y="0"/>
                    </a:lnTo>
                    <a:lnTo>
                      <a:pt x="2" y="2"/>
                    </a:lnTo>
                    <a:lnTo>
                      <a:pt x="2" y="6"/>
                    </a:lnTo>
                    <a:lnTo>
                      <a:pt x="0" y="2"/>
                    </a:lnTo>
                    <a:lnTo>
                      <a:pt x="0"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12" name="Freeform 1804"/>
              <p:cNvSpPr>
                <a:spLocks/>
              </p:cNvSpPr>
              <p:nvPr/>
            </p:nvSpPr>
            <p:spPr bwMode="auto">
              <a:xfrm>
                <a:off x="7705725" y="3946525"/>
                <a:ext cx="3175" cy="9525"/>
              </a:xfrm>
              <a:custGeom>
                <a:avLst/>
                <a:gdLst>
                  <a:gd name="T0" fmla="*/ 0 w 2"/>
                  <a:gd name="T1" fmla="*/ 0 h 6"/>
                  <a:gd name="T2" fmla="*/ 2 w 2"/>
                  <a:gd name="T3" fmla="*/ 0 h 6"/>
                  <a:gd name="T4" fmla="*/ 2 w 2"/>
                  <a:gd name="T5" fmla="*/ 2 h 6"/>
                  <a:gd name="T6" fmla="*/ 2 w 2"/>
                  <a:gd name="T7" fmla="*/ 6 h 6"/>
                  <a:gd name="T8" fmla="*/ 0 w 2"/>
                  <a:gd name="T9" fmla="*/ 2 h 6"/>
                </a:gdLst>
                <a:ahLst/>
                <a:cxnLst>
                  <a:cxn ang="0">
                    <a:pos x="T0" y="T1"/>
                  </a:cxn>
                  <a:cxn ang="0">
                    <a:pos x="T2" y="T3"/>
                  </a:cxn>
                  <a:cxn ang="0">
                    <a:pos x="T4" y="T5"/>
                  </a:cxn>
                  <a:cxn ang="0">
                    <a:pos x="T6" y="T7"/>
                  </a:cxn>
                  <a:cxn ang="0">
                    <a:pos x="T8" y="T9"/>
                  </a:cxn>
                </a:cxnLst>
                <a:rect l="0" t="0" r="r" b="b"/>
                <a:pathLst>
                  <a:path w="2" h="6">
                    <a:moveTo>
                      <a:pt x="0" y="0"/>
                    </a:moveTo>
                    <a:lnTo>
                      <a:pt x="2" y="0"/>
                    </a:lnTo>
                    <a:lnTo>
                      <a:pt x="2" y="2"/>
                    </a:lnTo>
                    <a:lnTo>
                      <a:pt x="2" y="6"/>
                    </a:lnTo>
                    <a:lnTo>
                      <a:pt x="0" y="2"/>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13" name="Freeform 1805"/>
              <p:cNvSpPr>
                <a:spLocks/>
              </p:cNvSpPr>
              <p:nvPr/>
            </p:nvSpPr>
            <p:spPr bwMode="auto">
              <a:xfrm>
                <a:off x="7708900" y="3956050"/>
                <a:ext cx="3175" cy="3175"/>
              </a:xfrm>
              <a:custGeom>
                <a:avLst/>
                <a:gdLst>
                  <a:gd name="T0" fmla="*/ 2 w 2"/>
                  <a:gd name="T1" fmla="*/ 0 h 2"/>
                  <a:gd name="T2" fmla="*/ 2 w 2"/>
                  <a:gd name="T3" fmla="*/ 0 h 2"/>
                  <a:gd name="T4" fmla="*/ 2 w 2"/>
                  <a:gd name="T5" fmla="*/ 2 h 2"/>
                  <a:gd name="T6" fmla="*/ 0 w 2"/>
                  <a:gd name="T7" fmla="*/ 0 h 2"/>
                  <a:gd name="T8" fmla="*/ 2 w 2"/>
                  <a:gd name="T9" fmla="*/ 0 h 2"/>
                  <a:gd name="T10" fmla="*/ 2 w 2"/>
                  <a:gd name="T11" fmla="*/ 0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lnTo>
                      <a:pt x="2" y="0"/>
                    </a:lnTo>
                    <a:lnTo>
                      <a:pt x="2" y="2"/>
                    </a:lnTo>
                    <a:lnTo>
                      <a:pt x="0" y="0"/>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14" name="Freeform 1806"/>
              <p:cNvSpPr>
                <a:spLocks/>
              </p:cNvSpPr>
              <p:nvPr/>
            </p:nvSpPr>
            <p:spPr bwMode="auto">
              <a:xfrm>
                <a:off x="7708900" y="3956050"/>
                <a:ext cx="3175" cy="3175"/>
              </a:xfrm>
              <a:custGeom>
                <a:avLst/>
                <a:gdLst>
                  <a:gd name="T0" fmla="*/ 2 w 2"/>
                  <a:gd name="T1" fmla="*/ 0 h 2"/>
                  <a:gd name="T2" fmla="*/ 2 w 2"/>
                  <a:gd name="T3" fmla="*/ 0 h 2"/>
                  <a:gd name="T4" fmla="*/ 2 w 2"/>
                  <a:gd name="T5" fmla="*/ 2 h 2"/>
                  <a:gd name="T6" fmla="*/ 0 w 2"/>
                  <a:gd name="T7" fmla="*/ 0 h 2"/>
                  <a:gd name="T8" fmla="*/ 2 w 2"/>
                  <a:gd name="T9" fmla="*/ 0 h 2"/>
                  <a:gd name="T10" fmla="*/ 2 w 2"/>
                  <a:gd name="T11" fmla="*/ 0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lnTo>
                      <a:pt x="2" y="0"/>
                    </a:lnTo>
                    <a:lnTo>
                      <a:pt x="2" y="2"/>
                    </a:lnTo>
                    <a:lnTo>
                      <a:pt x="0" y="0"/>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15" name="Freeform 1807"/>
              <p:cNvSpPr>
                <a:spLocks/>
              </p:cNvSpPr>
              <p:nvPr/>
            </p:nvSpPr>
            <p:spPr bwMode="auto">
              <a:xfrm>
                <a:off x="7708900" y="3956050"/>
                <a:ext cx="3175" cy="3175"/>
              </a:xfrm>
              <a:custGeom>
                <a:avLst/>
                <a:gdLst>
                  <a:gd name="T0" fmla="*/ 2 w 2"/>
                  <a:gd name="T1" fmla="*/ 0 h 2"/>
                  <a:gd name="T2" fmla="*/ 2 w 2"/>
                  <a:gd name="T3" fmla="*/ 0 h 2"/>
                  <a:gd name="T4" fmla="*/ 2 w 2"/>
                  <a:gd name="T5" fmla="*/ 2 h 2"/>
                  <a:gd name="T6" fmla="*/ 0 w 2"/>
                  <a:gd name="T7" fmla="*/ 0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lnTo>
                      <a:pt x="2" y="0"/>
                    </a:lnTo>
                    <a:lnTo>
                      <a:pt x="2" y="2"/>
                    </a:lnTo>
                    <a:lnTo>
                      <a:pt x="0" y="0"/>
                    </a:lnTo>
                    <a:lnTo>
                      <a:pt x="2"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16" name="Freeform 1808"/>
              <p:cNvSpPr>
                <a:spLocks/>
              </p:cNvSpPr>
              <p:nvPr/>
            </p:nvSpPr>
            <p:spPr bwMode="auto">
              <a:xfrm>
                <a:off x="7708900" y="3956050"/>
                <a:ext cx="3175" cy="3175"/>
              </a:xfrm>
              <a:custGeom>
                <a:avLst/>
                <a:gdLst>
                  <a:gd name="T0" fmla="*/ 2 w 2"/>
                  <a:gd name="T1" fmla="*/ 0 h 2"/>
                  <a:gd name="T2" fmla="*/ 2 w 2"/>
                  <a:gd name="T3" fmla="*/ 0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2" y="0"/>
                    </a:moveTo>
                    <a:lnTo>
                      <a:pt x="2" y="0"/>
                    </a:lnTo>
                    <a:lnTo>
                      <a:pt x="2" y="2"/>
                    </a:lnTo>
                    <a:lnTo>
                      <a:pt x="0" y="0"/>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17" name="Freeform 1809"/>
              <p:cNvSpPr>
                <a:spLocks/>
              </p:cNvSpPr>
              <p:nvPr/>
            </p:nvSpPr>
            <p:spPr bwMode="auto">
              <a:xfrm>
                <a:off x="7708900" y="3956050"/>
                <a:ext cx="3175" cy="3175"/>
              </a:xfrm>
              <a:custGeom>
                <a:avLst/>
                <a:gdLst>
                  <a:gd name="T0" fmla="*/ 2 w 2"/>
                  <a:gd name="T1" fmla="*/ 0 h 2"/>
                  <a:gd name="T2" fmla="*/ 2 w 2"/>
                  <a:gd name="T3" fmla="*/ 0 h 2"/>
                  <a:gd name="T4" fmla="*/ 2 w 2"/>
                  <a:gd name="T5" fmla="*/ 2 h 2"/>
                  <a:gd name="T6" fmla="*/ 0 w 2"/>
                  <a:gd name="T7" fmla="*/ 0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lnTo>
                      <a:pt x="2" y="0"/>
                    </a:lnTo>
                    <a:lnTo>
                      <a:pt x="2" y="2"/>
                    </a:lnTo>
                    <a:lnTo>
                      <a:pt x="0" y="0"/>
                    </a:lnTo>
                    <a:lnTo>
                      <a:pt x="2"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18" name="Freeform 1810"/>
              <p:cNvSpPr>
                <a:spLocks/>
              </p:cNvSpPr>
              <p:nvPr/>
            </p:nvSpPr>
            <p:spPr bwMode="auto">
              <a:xfrm>
                <a:off x="7708900" y="3956050"/>
                <a:ext cx="3175" cy="3175"/>
              </a:xfrm>
              <a:custGeom>
                <a:avLst/>
                <a:gdLst>
                  <a:gd name="T0" fmla="*/ 2 w 2"/>
                  <a:gd name="T1" fmla="*/ 0 h 2"/>
                  <a:gd name="T2" fmla="*/ 2 w 2"/>
                  <a:gd name="T3" fmla="*/ 0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2" y="0"/>
                    </a:moveTo>
                    <a:lnTo>
                      <a:pt x="2" y="0"/>
                    </a:lnTo>
                    <a:lnTo>
                      <a:pt x="2" y="2"/>
                    </a:lnTo>
                    <a:lnTo>
                      <a:pt x="0" y="0"/>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19" name="Freeform 1811"/>
              <p:cNvSpPr>
                <a:spLocks/>
              </p:cNvSpPr>
              <p:nvPr/>
            </p:nvSpPr>
            <p:spPr bwMode="auto">
              <a:xfrm>
                <a:off x="7740650" y="4000500"/>
                <a:ext cx="6350" cy="12700"/>
              </a:xfrm>
              <a:custGeom>
                <a:avLst/>
                <a:gdLst>
                  <a:gd name="T0" fmla="*/ 0 w 4"/>
                  <a:gd name="T1" fmla="*/ 4 h 8"/>
                  <a:gd name="T2" fmla="*/ 0 w 4"/>
                  <a:gd name="T3" fmla="*/ 2 h 8"/>
                  <a:gd name="T4" fmla="*/ 0 w 4"/>
                  <a:gd name="T5" fmla="*/ 0 h 8"/>
                  <a:gd name="T6" fmla="*/ 2 w 4"/>
                  <a:gd name="T7" fmla="*/ 0 h 8"/>
                  <a:gd name="T8" fmla="*/ 4 w 4"/>
                  <a:gd name="T9" fmla="*/ 2 h 8"/>
                  <a:gd name="T10" fmla="*/ 2 w 4"/>
                  <a:gd name="T11" fmla="*/ 4 h 8"/>
                  <a:gd name="T12" fmla="*/ 2 w 4"/>
                  <a:gd name="T13" fmla="*/ 8 h 8"/>
                  <a:gd name="T14" fmla="*/ 0 w 4"/>
                  <a:gd name="T15" fmla="*/ 4 h 8"/>
                  <a:gd name="T16" fmla="*/ 0 w 4"/>
                  <a:gd name="T17" fmla="*/ 4 h 8"/>
                  <a:gd name="T18" fmla="*/ 0 w 4"/>
                  <a:gd name="T19"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4"/>
                    </a:moveTo>
                    <a:lnTo>
                      <a:pt x="0" y="2"/>
                    </a:lnTo>
                    <a:lnTo>
                      <a:pt x="0" y="0"/>
                    </a:lnTo>
                    <a:lnTo>
                      <a:pt x="2" y="0"/>
                    </a:lnTo>
                    <a:lnTo>
                      <a:pt x="4" y="2"/>
                    </a:lnTo>
                    <a:lnTo>
                      <a:pt x="2" y="4"/>
                    </a:lnTo>
                    <a:lnTo>
                      <a:pt x="2" y="8"/>
                    </a:lnTo>
                    <a:lnTo>
                      <a:pt x="0" y="4"/>
                    </a:lnTo>
                    <a:lnTo>
                      <a:pt x="0" y="4"/>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20" name="Freeform 1812"/>
              <p:cNvSpPr>
                <a:spLocks/>
              </p:cNvSpPr>
              <p:nvPr/>
            </p:nvSpPr>
            <p:spPr bwMode="auto">
              <a:xfrm>
                <a:off x="7740650" y="4000500"/>
                <a:ext cx="6350" cy="12700"/>
              </a:xfrm>
              <a:custGeom>
                <a:avLst/>
                <a:gdLst>
                  <a:gd name="T0" fmla="*/ 0 w 4"/>
                  <a:gd name="T1" fmla="*/ 4 h 8"/>
                  <a:gd name="T2" fmla="*/ 0 w 4"/>
                  <a:gd name="T3" fmla="*/ 2 h 8"/>
                  <a:gd name="T4" fmla="*/ 0 w 4"/>
                  <a:gd name="T5" fmla="*/ 0 h 8"/>
                  <a:gd name="T6" fmla="*/ 2 w 4"/>
                  <a:gd name="T7" fmla="*/ 0 h 8"/>
                  <a:gd name="T8" fmla="*/ 4 w 4"/>
                  <a:gd name="T9" fmla="*/ 2 h 8"/>
                  <a:gd name="T10" fmla="*/ 2 w 4"/>
                  <a:gd name="T11" fmla="*/ 4 h 8"/>
                  <a:gd name="T12" fmla="*/ 2 w 4"/>
                  <a:gd name="T13" fmla="*/ 8 h 8"/>
                  <a:gd name="T14" fmla="*/ 0 w 4"/>
                  <a:gd name="T15" fmla="*/ 4 h 8"/>
                  <a:gd name="T16" fmla="*/ 0 w 4"/>
                  <a:gd name="T17" fmla="*/ 4 h 8"/>
                  <a:gd name="T18" fmla="*/ 0 w 4"/>
                  <a:gd name="T19"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4"/>
                    </a:moveTo>
                    <a:lnTo>
                      <a:pt x="0" y="2"/>
                    </a:lnTo>
                    <a:lnTo>
                      <a:pt x="0" y="0"/>
                    </a:lnTo>
                    <a:lnTo>
                      <a:pt x="2" y="0"/>
                    </a:lnTo>
                    <a:lnTo>
                      <a:pt x="4" y="2"/>
                    </a:lnTo>
                    <a:lnTo>
                      <a:pt x="2" y="4"/>
                    </a:lnTo>
                    <a:lnTo>
                      <a:pt x="2" y="8"/>
                    </a:lnTo>
                    <a:lnTo>
                      <a:pt x="0" y="4"/>
                    </a:lnTo>
                    <a:lnTo>
                      <a:pt x="0" y="4"/>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21" name="Freeform 1813"/>
              <p:cNvSpPr>
                <a:spLocks/>
              </p:cNvSpPr>
              <p:nvPr/>
            </p:nvSpPr>
            <p:spPr bwMode="auto">
              <a:xfrm>
                <a:off x="7740650" y="4000500"/>
                <a:ext cx="6350" cy="12700"/>
              </a:xfrm>
              <a:custGeom>
                <a:avLst/>
                <a:gdLst>
                  <a:gd name="T0" fmla="*/ 0 w 4"/>
                  <a:gd name="T1" fmla="*/ 4 h 8"/>
                  <a:gd name="T2" fmla="*/ 0 w 4"/>
                  <a:gd name="T3" fmla="*/ 2 h 8"/>
                  <a:gd name="T4" fmla="*/ 0 w 4"/>
                  <a:gd name="T5" fmla="*/ 0 h 8"/>
                  <a:gd name="T6" fmla="*/ 2 w 4"/>
                  <a:gd name="T7" fmla="*/ 0 h 8"/>
                  <a:gd name="T8" fmla="*/ 4 w 4"/>
                  <a:gd name="T9" fmla="*/ 2 h 8"/>
                  <a:gd name="T10" fmla="*/ 2 w 4"/>
                  <a:gd name="T11" fmla="*/ 4 h 8"/>
                  <a:gd name="T12" fmla="*/ 2 w 4"/>
                  <a:gd name="T13" fmla="*/ 8 h 8"/>
                  <a:gd name="T14" fmla="*/ 0 w 4"/>
                  <a:gd name="T15" fmla="*/ 4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8">
                    <a:moveTo>
                      <a:pt x="0" y="4"/>
                    </a:moveTo>
                    <a:lnTo>
                      <a:pt x="0" y="2"/>
                    </a:lnTo>
                    <a:lnTo>
                      <a:pt x="0" y="0"/>
                    </a:lnTo>
                    <a:lnTo>
                      <a:pt x="2" y="0"/>
                    </a:lnTo>
                    <a:lnTo>
                      <a:pt x="4" y="2"/>
                    </a:lnTo>
                    <a:lnTo>
                      <a:pt x="2" y="4"/>
                    </a:lnTo>
                    <a:lnTo>
                      <a:pt x="2" y="8"/>
                    </a:lnTo>
                    <a:lnTo>
                      <a:pt x="0" y="4"/>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22" name="Freeform 1814"/>
              <p:cNvSpPr>
                <a:spLocks/>
              </p:cNvSpPr>
              <p:nvPr/>
            </p:nvSpPr>
            <p:spPr bwMode="auto">
              <a:xfrm>
                <a:off x="7740650" y="4000500"/>
                <a:ext cx="6350" cy="12700"/>
              </a:xfrm>
              <a:custGeom>
                <a:avLst/>
                <a:gdLst>
                  <a:gd name="T0" fmla="*/ 0 w 4"/>
                  <a:gd name="T1" fmla="*/ 4 h 8"/>
                  <a:gd name="T2" fmla="*/ 0 w 4"/>
                  <a:gd name="T3" fmla="*/ 2 h 8"/>
                  <a:gd name="T4" fmla="*/ 0 w 4"/>
                  <a:gd name="T5" fmla="*/ 0 h 8"/>
                  <a:gd name="T6" fmla="*/ 2 w 4"/>
                  <a:gd name="T7" fmla="*/ 0 h 8"/>
                  <a:gd name="T8" fmla="*/ 4 w 4"/>
                  <a:gd name="T9" fmla="*/ 2 h 8"/>
                  <a:gd name="T10" fmla="*/ 2 w 4"/>
                  <a:gd name="T11" fmla="*/ 4 h 8"/>
                  <a:gd name="T12" fmla="*/ 2 w 4"/>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4" h="8">
                    <a:moveTo>
                      <a:pt x="0" y="4"/>
                    </a:moveTo>
                    <a:lnTo>
                      <a:pt x="0" y="2"/>
                    </a:lnTo>
                    <a:lnTo>
                      <a:pt x="0" y="0"/>
                    </a:lnTo>
                    <a:lnTo>
                      <a:pt x="2" y="0"/>
                    </a:lnTo>
                    <a:lnTo>
                      <a:pt x="4" y="2"/>
                    </a:lnTo>
                    <a:lnTo>
                      <a:pt x="2" y="4"/>
                    </a:lnTo>
                    <a:lnTo>
                      <a:pt x="2" y="8"/>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23" name="Freeform 1815"/>
              <p:cNvSpPr>
                <a:spLocks/>
              </p:cNvSpPr>
              <p:nvPr/>
            </p:nvSpPr>
            <p:spPr bwMode="auto">
              <a:xfrm>
                <a:off x="7740650" y="4000500"/>
                <a:ext cx="6350" cy="12700"/>
              </a:xfrm>
              <a:custGeom>
                <a:avLst/>
                <a:gdLst>
                  <a:gd name="T0" fmla="*/ 0 w 4"/>
                  <a:gd name="T1" fmla="*/ 4 h 8"/>
                  <a:gd name="T2" fmla="*/ 0 w 4"/>
                  <a:gd name="T3" fmla="*/ 2 h 8"/>
                  <a:gd name="T4" fmla="*/ 0 w 4"/>
                  <a:gd name="T5" fmla="*/ 0 h 8"/>
                  <a:gd name="T6" fmla="*/ 2 w 4"/>
                  <a:gd name="T7" fmla="*/ 0 h 8"/>
                  <a:gd name="T8" fmla="*/ 4 w 4"/>
                  <a:gd name="T9" fmla="*/ 2 h 8"/>
                  <a:gd name="T10" fmla="*/ 2 w 4"/>
                  <a:gd name="T11" fmla="*/ 4 h 8"/>
                  <a:gd name="T12" fmla="*/ 2 w 4"/>
                  <a:gd name="T13" fmla="*/ 8 h 8"/>
                  <a:gd name="T14" fmla="*/ 0 w 4"/>
                  <a:gd name="T15" fmla="*/ 4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8">
                    <a:moveTo>
                      <a:pt x="0" y="4"/>
                    </a:moveTo>
                    <a:lnTo>
                      <a:pt x="0" y="2"/>
                    </a:lnTo>
                    <a:lnTo>
                      <a:pt x="0" y="0"/>
                    </a:lnTo>
                    <a:lnTo>
                      <a:pt x="2" y="0"/>
                    </a:lnTo>
                    <a:lnTo>
                      <a:pt x="4" y="2"/>
                    </a:lnTo>
                    <a:lnTo>
                      <a:pt x="2" y="4"/>
                    </a:lnTo>
                    <a:lnTo>
                      <a:pt x="2" y="8"/>
                    </a:lnTo>
                    <a:lnTo>
                      <a:pt x="0" y="4"/>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24" name="Freeform 1816"/>
              <p:cNvSpPr>
                <a:spLocks/>
              </p:cNvSpPr>
              <p:nvPr/>
            </p:nvSpPr>
            <p:spPr bwMode="auto">
              <a:xfrm>
                <a:off x="7740650" y="4000500"/>
                <a:ext cx="6350" cy="12700"/>
              </a:xfrm>
              <a:custGeom>
                <a:avLst/>
                <a:gdLst>
                  <a:gd name="T0" fmla="*/ 0 w 4"/>
                  <a:gd name="T1" fmla="*/ 4 h 8"/>
                  <a:gd name="T2" fmla="*/ 0 w 4"/>
                  <a:gd name="T3" fmla="*/ 2 h 8"/>
                  <a:gd name="T4" fmla="*/ 0 w 4"/>
                  <a:gd name="T5" fmla="*/ 0 h 8"/>
                  <a:gd name="T6" fmla="*/ 2 w 4"/>
                  <a:gd name="T7" fmla="*/ 0 h 8"/>
                  <a:gd name="T8" fmla="*/ 4 w 4"/>
                  <a:gd name="T9" fmla="*/ 2 h 8"/>
                  <a:gd name="T10" fmla="*/ 2 w 4"/>
                  <a:gd name="T11" fmla="*/ 4 h 8"/>
                  <a:gd name="T12" fmla="*/ 2 w 4"/>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4" h="8">
                    <a:moveTo>
                      <a:pt x="0" y="4"/>
                    </a:moveTo>
                    <a:lnTo>
                      <a:pt x="0" y="2"/>
                    </a:lnTo>
                    <a:lnTo>
                      <a:pt x="0" y="0"/>
                    </a:lnTo>
                    <a:lnTo>
                      <a:pt x="2" y="0"/>
                    </a:lnTo>
                    <a:lnTo>
                      <a:pt x="4" y="2"/>
                    </a:lnTo>
                    <a:lnTo>
                      <a:pt x="2" y="4"/>
                    </a:lnTo>
                    <a:lnTo>
                      <a:pt x="2" y="8"/>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25" name="Freeform 1817"/>
              <p:cNvSpPr>
                <a:spLocks/>
              </p:cNvSpPr>
              <p:nvPr/>
            </p:nvSpPr>
            <p:spPr bwMode="auto">
              <a:xfrm>
                <a:off x="7747000" y="4060825"/>
                <a:ext cx="3175" cy="12700"/>
              </a:xfrm>
              <a:custGeom>
                <a:avLst/>
                <a:gdLst>
                  <a:gd name="T0" fmla="*/ 0 w 2"/>
                  <a:gd name="T1" fmla="*/ 2 h 8"/>
                  <a:gd name="T2" fmla="*/ 0 w 2"/>
                  <a:gd name="T3" fmla="*/ 2 h 8"/>
                  <a:gd name="T4" fmla="*/ 0 w 2"/>
                  <a:gd name="T5" fmla="*/ 6 h 8"/>
                  <a:gd name="T6" fmla="*/ 0 w 2"/>
                  <a:gd name="T7" fmla="*/ 8 h 8"/>
                  <a:gd name="T8" fmla="*/ 2 w 2"/>
                  <a:gd name="T9" fmla="*/ 6 h 8"/>
                  <a:gd name="T10" fmla="*/ 2 w 2"/>
                  <a:gd name="T11" fmla="*/ 2 h 8"/>
                  <a:gd name="T12" fmla="*/ 2 w 2"/>
                  <a:gd name="T13" fmla="*/ 0 h 8"/>
                  <a:gd name="T14" fmla="*/ 0 w 2"/>
                  <a:gd name="T15" fmla="*/ 2 h 8"/>
                  <a:gd name="T16" fmla="*/ 0 w 2"/>
                  <a:gd name="T17" fmla="*/ 2 h 8"/>
                  <a:gd name="T18" fmla="*/ 0 w 2"/>
                  <a:gd name="T19"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8">
                    <a:moveTo>
                      <a:pt x="0" y="2"/>
                    </a:moveTo>
                    <a:lnTo>
                      <a:pt x="0" y="2"/>
                    </a:lnTo>
                    <a:lnTo>
                      <a:pt x="0" y="6"/>
                    </a:lnTo>
                    <a:lnTo>
                      <a:pt x="0" y="8"/>
                    </a:lnTo>
                    <a:lnTo>
                      <a:pt x="2" y="6"/>
                    </a:lnTo>
                    <a:lnTo>
                      <a:pt x="2" y="2"/>
                    </a:lnTo>
                    <a:lnTo>
                      <a:pt x="2" y="0"/>
                    </a:lnTo>
                    <a:lnTo>
                      <a:pt x="0" y="2"/>
                    </a:lnTo>
                    <a:lnTo>
                      <a:pt x="0" y="2"/>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26" name="Freeform 1818"/>
              <p:cNvSpPr>
                <a:spLocks/>
              </p:cNvSpPr>
              <p:nvPr/>
            </p:nvSpPr>
            <p:spPr bwMode="auto">
              <a:xfrm>
                <a:off x="7747000" y="4060825"/>
                <a:ext cx="3175" cy="12700"/>
              </a:xfrm>
              <a:custGeom>
                <a:avLst/>
                <a:gdLst>
                  <a:gd name="T0" fmla="*/ 0 w 2"/>
                  <a:gd name="T1" fmla="*/ 2 h 8"/>
                  <a:gd name="T2" fmla="*/ 0 w 2"/>
                  <a:gd name="T3" fmla="*/ 2 h 8"/>
                  <a:gd name="T4" fmla="*/ 0 w 2"/>
                  <a:gd name="T5" fmla="*/ 6 h 8"/>
                  <a:gd name="T6" fmla="*/ 0 w 2"/>
                  <a:gd name="T7" fmla="*/ 8 h 8"/>
                  <a:gd name="T8" fmla="*/ 2 w 2"/>
                  <a:gd name="T9" fmla="*/ 6 h 8"/>
                  <a:gd name="T10" fmla="*/ 2 w 2"/>
                  <a:gd name="T11" fmla="*/ 2 h 8"/>
                  <a:gd name="T12" fmla="*/ 2 w 2"/>
                  <a:gd name="T13" fmla="*/ 0 h 8"/>
                  <a:gd name="T14" fmla="*/ 0 w 2"/>
                  <a:gd name="T15" fmla="*/ 2 h 8"/>
                  <a:gd name="T16" fmla="*/ 0 w 2"/>
                  <a:gd name="T17" fmla="*/ 2 h 8"/>
                  <a:gd name="T18" fmla="*/ 0 w 2"/>
                  <a:gd name="T19"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8">
                    <a:moveTo>
                      <a:pt x="0" y="2"/>
                    </a:moveTo>
                    <a:lnTo>
                      <a:pt x="0" y="2"/>
                    </a:lnTo>
                    <a:lnTo>
                      <a:pt x="0" y="6"/>
                    </a:lnTo>
                    <a:lnTo>
                      <a:pt x="0" y="8"/>
                    </a:lnTo>
                    <a:lnTo>
                      <a:pt x="2" y="6"/>
                    </a:lnTo>
                    <a:lnTo>
                      <a:pt x="2" y="2"/>
                    </a:lnTo>
                    <a:lnTo>
                      <a:pt x="2" y="0"/>
                    </a:lnTo>
                    <a:lnTo>
                      <a:pt x="0" y="2"/>
                    </a:lnTo>
                    <a:lnTo>
                      <a:pt x="0" y="2"/>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27" name="Freeform 1819"/>
              <p:cNvSpPr>
                <a:spLocks/>
              </p:cNvSpPr>
              <p:nvPr/>
            </p:nvSpPr>
            <p:spPr bwMode="auto">
              <a:xfrm>
                <a:off x="7747000" y="4060825"/>
                <a:ext cx="3175" cy="12700"/>
              </a:xfrm>
              <a:custGeom>
                <a:avLst/>
                <a:gdLst>
                  <a:gd name="T0" fmla="*/ 0 w 2"/>
                  <a:gd name="T1" fmla="*/ 2 h 8"/>
                  <a:gd name="T2" fmla="*/ 0 w 2"/>
                  <a:gd name="T3" fmla="*/ 2 h 8"/>
                  <a:gd name="T4" fmla="*/ 0 w 2"/>
                  <a:gd name="T5" fmla="*/ 6 h 8"/>
                  <a:gd name="T6" fmla="*/ 0 w 2"/>
                  <a:gd name="T7" fmla="*/ 8 h 8"/>
                  <a:gd name="T8" fmla="*/ 2 w 2"/>
                  <a:gd name="T9" fmla="*/ 6 h 8"/>
                  <a:gd name="T10" fmla="*/ 2 w 2"/>
                  <a:gd name="T11" fmla="*/ 2 h 8"/>
                  <a:gd name="T12" fmla="*/ 2 w 2"/>
                  <a:gd name="T13" fmla="*/ 0 h 8"/>
                  <a:gd name="T14" fmla="*/ 0 w 2"/>
                  <a:gd name="T15" fmla="*/ 2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8">
                    <a:moveTo>
                      <a:pt x="0" y="2"/>
                    </a:moveTo>
                    <a:lnTo>
                      <a:pt x="0" y="2"/>
                    </a:lnTo>
                    <a:lnTo>
                      <a:pt x="0" y="6"/>
                    </a:lnTo>
                    <a:lnTo>
                      <a:pt x="0" y="8"/>
                    </a:lnTo>
                    <a:lnTo>
                      <a:pt x="2" y="6"/>
                    </a:lnTo>
                    <a:lnTo>
                      <a:pt x="2" y="2"/>
                    </a:lnTo>
                    <a:lnTo>
                      <a:pt x="2" y="0"/>
                    </a:lnTo>
                    <a:lnTo>
                      <a:pt x="0"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28" name="Freeform 1820"/>
              <p:cNvSpPr>
                <a:spLocks/>
              </p:cNvSpPr>
              <p:nvPr/>
            </p:nvSpPr>
            <p:spPr bwMode="auto">
              <a:xfrm>
                <a:off x="7747000" y="4060825"/>
                <a:ext cx="3175" cy="12700"/>
              </a:xfrm>
              <a:custGeom>
                <a:avLst/>
                <a:gdLst>
                  <a:gd name="T0" fmla="*/ 0 w 2"/>
                  <a:gd name="T1" fmla="*/ 2 h 8"/>
                  <a:gd name="T2" fmla="*/ 0 w 2"/>
                  <a:gd name="T3" fmla="*/ 2 h 8"/>
                  <a:gd name="T4" fmla="*/ 0 w 2"/>
                  <a:gd name="T5" fmla="*/ 6 h 8"/>
                  <a:gd name="T6" fmla="*/ 0 w 2"/>
                  <a:gd name="T7" fmla="*/ 8 h 8"/>
                  <a:gd name="T8" fmla="*/ 2 w 2"/>
                  <a:gd name="T9" fmla="*/ 6 h 8"/>
                  <a:gd name="T10" fmla="*/ 2 w 2"/>
                  <a:gd name="T11" fmla="*/ 2 h 8"/>
                  <a:gd name="T12" fmla="*/ 2 w 2"/>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2" h="8">
                    <a:moveTo>
                      <a:pt x="0" y="2"/>
                    </a:moveTo>
                    <a:lnTo>
                      <a:pt x="0" y="2"/>
                    </a:lnTo>
                    <a:lnTo>
                      <a:pt x="0" y="6"/>
                    </a:lnTo>
                    <a:lnTo>
                      <a:pt x="0" y="8"/>
                    </a:lnTo>
                    <a:lnTo>
                      <a:pt x="2" y="6"/>
                    </a:lnTo>
                    <a:lnTo>
                      <a:pt x="2" y="2"/>
                    </a:lnTo>
                    <a:lnTo>
                      <a:pt x="2" y="0"/>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29" name="Freeform 1821"/>
              <p:cNvSpPr>
                <a:spLocks/>
              </p:cNvSpPr>
              <p:nvPr/>
            </p:nvSpPr>
            <p:spPr bwMode="auto">
              <a:xfrm>
                <a:off x="7747000" y="4060825"/>
                <a:ext cx="3175" cy="12700"/>
              </a:xfrm>
              <a:custGeom>
                <a:avLst/>
                <a:gdLst>
                  <a:gd name="T0" fmla="*/ 0 w 2"/>
                  <a:gd name="T1" fmla="*/ 2 h 8"/>
                  <a:gd name="T2" fmla="*/ 0 w 2"/>
                  <a:gd name="T3" fmla="*/ 2 h 8"/>
                  <a:gd name="T4" fmla="*/ 0 w 2"/>
                  <a:gd name="T5" fmla="*/ 6 h 8"/>
                  <a:gd name="T6" fmla="*/ 0 w 2"/>
                  <a:gd name="T7" fmla="*/ 8 h 8"/>
                  <a:gd name="T8" fmla="*/ 2 w 2"/>
                  <a:gd name="T9" fmla="*/ 6 h 8"/>
                  <a:gd name="T10" fmla="*/ 2 w 2"/>
                  <a:gd name="T11" fmla="*/ 2 h 8"/>
                  <a:gd name="T12" fmla="*/ 2 w 2"/>
                  <a:gd name="T13" fmla="*/ 0 h 8"/>
                  <a:gd name="T14" fmla="*/ 0 w 2"/>
                  <a:gd name="T15" fmla="*/ 2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8">
                    <a:moveTo>
                      <a:pt x="0" y="2"/>
                    </a:moveTo>
                    <a:lnTo>
                      <a:pt x="0" y="2"/>
                    </a:lnTo>
                    <a:lnTo>
                      <a:pt x="0" y="6"/>
                    </a:lnTo>
                    <a:lnTo>
                      <a:pt x="0" y="8"/>
                    </a:lnTo>
                    <a:lnTo>
                      <a:pt x="2" y="6"/>
                    </a:lnTo>
                    <a:lnTo>
                      <a:pt x="2" y="2"/>
                    </a:lnTo>
                    <a:lnTo>
                      <a:pt x="2" y="0"/>
                    </a:lnTo>
                    <a:lnTo>
                      <a:pt x="0"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30" name="Freeform 1822"/>
              <p:cNvSpPr>
                <a:spLocks/>
              </p:cNvSpPr>
              <p:nvPr/>
            </p:nvSpPr>
            <p:spPr bwMode="auto">
              <a:xfrm>
                <a:off x="7747000" y="4060825"/>
                <a:ext cx="3175" cy="12700"/>
              </a:xfrm>
              <a:custGeom>
                <a:avLst/>
                <a:gdLst>
                  <a:gd name="T0" fmla="*/ 0 w 2"/>
                  <a:gd name="T1" fmla="*/ 2 h 8"/>
                  <a:gd name="T2" fmla="*/ 0 w 2"/>
                  <a:gd name="T3" fmla="*/ 2 h 8"/>
                  <a:gd name="T4" fmla="*/ 0 w 2"/>
                  <a:gd name="T5" fmla="*/ 6 h 8"/>
                  <a:gd name="T6" fmla="*/ 0 w 2"/>
                  <a:gd name="T7" fmla="*/ 8 h 8"/>
                  <a:gd name="T8" fmla="*/ 2 w 2"/>
                  <a:gd name="T9" fmla="*/ 6 h 8"/>
                  <a:gd name="T10" fmla="*/ 2 w 2"/>
                  <a:gd name="T11" fmla="*/ 2 h 8"/>
                  <a:gd name="T12" fmla="*/ 2 w 2"/>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2" h="8">
                    <a:moveTo>
                      <a:pt x="0" y="2"/>
                    </a:moveTo>
                    <a:lnTo>
                      <a:pt x="0" y="2"/>
                    </a:lnTo>
                    <a:lnTo>
                      <a:pt x="0" y="6"/>
                    </a:lnTo>
                    <a:lnTo>
                      <a:pt x="0" y="8"/>
                    </a:lnTo>
                    <a:lnTo>
                      <a:pt x="2" y="6"/>
                    </a:lnTo>
                    <a:lnTo>
                      <a:pt x="2" y="2"/>
                    </a:lnTo>
                    <a:lnTo>
                      <a:pt x="2" y="0"/>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31" name="Freeform 1823"/>
              <p:cNvSpPr>
                <a:spLocks/>
              </p:cNvSpPr>
              <p:nvPr/>
            </p:nvSpPr>
            <p:spPr bwMode="auto">
              <a:xfrm>
                <a:off x="7724775" y="3937000"/>
                <a:ext cx="3175" cy="6350"/>
              </a:xfrm>
              <a:custGeom>
                <a:avLst/>
                <a:gdLst>
                  <a:gd name="T0" fmla="*/ 2 w 2"/>
                  <a:gd name="T1" fmla="*/ 4 h 4"/>
                  <a:gd name="T2" fmla="*/ 2 w 2"/>
                  <a:gd name="T3" fmla="*/ 4 h 4"/>
                  <a:gd name="T4" fmla="*/ 0 w 2"/>
                  <a:gd name="T5" fmla="*/ 4 h 4"/>
                  <a:gd name="T6" fmla="*/ 0 w 2"/>
                  <a:gd name="T7" fmla="*/ 0 h 4"/>
                  <a:gd name="T8" fmla="*/ 2 w 2"/>
                  <a:gd name="T9" fmla="*/ 0 h 4"/>
                  <a:gd name="T10" fmla="*/ 2 w 2"/>
                  <a:gd name="T11" fmla="*/ 4 h 4"/>
                  <a:gd name="T12" fmla="*/ 2 w 2"/>
                  <a:gd name="T13" fmla="*/ 4 h 4"/>
                  <a:gd name="T14" fmla="*/ 2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4"/>
                    </a:moveTo>
                    <a:lnTo>
                      <a:pt x="2" y="4"/>
                    </a:lnTo>
                    <a:lnTo>
                      <a:pt x="0" y="4"/>
                    </a:lnTo>
                    <a:lnTo>
                      <a:pt x="0" y="0"/>
                    </a:lnTo>
                    <a:lnTo>
                      <a:pt x="2" y="0"/>
                    </a:lnTo>
                    <a:lnTo>
                      <a:pt x="2" y="4"/>
                    </a:lnTo>
                    <a:lnTo>
                      <a:pt x="2" y="4"/>
                    </a:lnTo>
                    <a:lnTo>
                      <a:pt x="2"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32" name="Freeform 1824"/>
              <p:cNvSpPr>
                <a:spLocks/>
              </p:cNvSpPr>
              <p:nvPr/>
            </p:nvSpPr>
            <p:spPr bwMode="auto">
              <a:xfrm>
                <a:off x="7699375" y="3921125"/>
                <a:ext cx="6350" cy="6350"/>
              </a:xfrm>
              <a:custGeom>
                <a:avLst/>
                <a:gdLst>
                  <a:gd name="T0" fmla="*/ 2 w 4"/>
                  <a:gd name="T1" fmla="*/ 0 h 4"/>
                  <a:gd name="T2" fmla="*/ 2 w 4"/>
                  <a:gd name="T3" fmla="*/ 0 h 4"/>
                  <a:gd name="T4" fmla="*/ 0 w 4"/>
                  <a:gd name="T5" fmla="*/ 4 h 4"/>
                  <a:gd name="T6" fmla="*/ 2 w 4"/>
                  <a:gd name="T7" fmla="*/ 4 h 4"/>
                  <a:gd name="T8" fmla="*/ 4 w 4"/>
                  <a:gd name="T9" fmla="*/ 4 h 4"/>
                  <a:gd name="T10" fmla="*/ 2 w 4"/>
                  <a:gd name="T11" fmla="*/ 0 h 4"/>
                  <a:gd name="T12" fmla="*/ 2 w 4"/>
                  <a:gd name="T13" fmla="*/ 0 h 4"/>
                  <a:gd name="T14" fmla="*/ 2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2" y="0"/>
                    </a:moveTo>
                    <a:lnTo>
                      <a:pt x="2" y="0"/>
                    </a:lnTo>
                    <a:lnTo>
                      <a:pt x="0" y="4"/>
                    </a:lnTo>
                    <a:lnTo>
                      <a:pt x="2" y="4"/>
                    </a:lnTo>
                    <a:lnTo>
                      <a:pt x="4" y="4"/>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33" name="Freeform 1825"/>
              <p:cNvSpPr>
                <a:spLocks/>
              </p:cNvSpPr>
              <p:nvPr/>
            </p:nvSpPr>
            <p:spPr bwMode="auto">
              <a:xfrm>
                <a:off x="7689850" y="3508375"/>
                <a:ext cx="9525" cy="6350"/>
              </a:xfrm>
              <a:custGeom>
                <a:avLst/>
                <a:gdLst>
                  <a:gd name="T0" fmla="*/ 0 w 6"/>
                  <a:gd name="T1" fmla="*/ 4 h 4"/>
                  <a:gd name="T2" fmla="*/ 0 w 6"/>
                  <a:gd name="T3" fmla="*/ 4 h 4"/>
                  <a:gd name="T4" fmla="*/ 2 w 6"/>
                  <a:gd name="T5" fmla="*/ 4 h 4"/>
                  <a:gd name="T6" fmla="*/ 4 w 6"/>
                  <a:gd name="T7" fmla="*/ 2 h 4"/>
                  <a:gd name="T8" fmla="*/ 6 w 6"/>
                  <a:gd name="T9" fmla="*/ 2 h 4"/>
                  <a:gd name="T10" fmla="*/ 4 w 6"/>
                  <a:gd name="T11" fmla="*/ 0 h 4"/>
                  <a:gd name="T12" fmla="*/ 2 w 6"/>
                  <a:gd name="T13" fmla="*/ 2 h 4"/>
                  <a:gd name="T14" fmla="*/ 0 w 6"/>
                  <a:gd name="T15" fmla="*/ 4 h 4"/>
                  <a:gd name="T16" fmla="*/ 0 w 6"/>
                  <a:gd name="T17" fmla="*/ 4 h 4"/>
                  <a:gd name="T18" fmla="*/ 0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4"/>
                    </a:moveTo>
                    <a:lnTo>
                      <a:pt x="0" y="4"/>
                    </a:lnTo>
                    <a:lnTo>
                      <a:pt x="2" y="4"/>
                    </a:lnTo>
                    <a:lnTo>
                      <a:pt x="4" y="2"/>
                    </a:lnTo>
                    <a:lnTo>
                      <a:pt x="6" y="2"/>
                    </a:lnTo>
                    <a:lnTo>
                      <a:pt x="4" y="0"/>
                    </a:lnTo>
                    <a:lnTo>
                      <a:pt x="2" y="2"/>
                    </a:lnTo>
                    <a:lnTo>
                      <a:pt x="0" y="4"/>
                    </a:lnTo>
                    <a:lnTo>
                      <a:pt x="0" y="4"/>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34" name="Freeform 1826"/>
              <p:cNvSpPr>
                <a:spLocks/>
              </p:cNvSpPr>
              <p:nvPr/>
            </p:nvSpPr>
            <p:spPr bwMode="auto">
              <a:xfrm>
                <a:off x="7689850" y="3508375"/>
                <a:ext cx="9525" cy="6350"/>
              </a:xfrm>
              <a:custGeom>
                <a:avLst/>
                <a:gdLst>
                  <a:gd name="T0" fmla="*/ 0 w 6"/>
                  <a:gd name="T1" fmla="*/ 4 h 4"/>
                  <a:gd name="T2" fmla="*/ 0 w 6"/>
                  <a:gd name="T3" fmla="*/ 4 h 4"/>
                  <a:gd name="T4" fmla="*/ 2 w 6"/>
                  <a:gd name="T5" fmla="*/ 4 h 4"/>
                  <a:gd name="T6" fmla="*/ 4 w 6"/>
                  <a:gd name="T7" fmla="*/ 2 h 4"/>
                  <a:gd name="T8" fmla="*/ 6 w 6"/>
                  <a:gd name="T9" fmla="*/ 2 h 4"/>
                  <a:gd name="T10" fmla="*/ 4 w 6"/>
                  <a:gd name="T11" fmla="*/ 0 h 4"/>
                  <a:gd name="T12" fmla="*/ 2 w 6"/>
                  <a:gd name="T13" fmla="*/ 2 h 4"/>
                  <a:gd name="T14" fmla="*/ 0 w 6"/>
                  <a:gd name="T15" fmla="*/ 4 h 4"/>
                  <a:gd name="T16" fmla="*/ 0 w 6"/>
                  <a:gd name="T17" fmla="*/ 4 h 4"/>
                  <a:gd name="T18" fmla="*/ 0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4"/>
                    </a:moveTo>
                    <a:lnTo>
                      <a:pt x="0" y="4"/>
                    </a:lnTo>
                    <a:lnTo>
                      <a:pt x="2" y="4"/>
                    </a:lnTo>
                    <a:lnTo>
                      <a:pt x="4" y="2"/>
                    </a:lnTo>
                    <a:lnTo>
                      <a:pt x="6" y="2"/>
                    </a:lnTo>
                    <a:lnTo>
                      <a:pt x="4" y="0"/>
                    </a:lnTo>
                    <a:lnTo>
                      <a:pt x="2" y="2"/>
                    </a:lnTo>
                    <a:lnTo>
                      <a:pt x="0" y="4"/>
                    </a:lnTo>
                    <a:lnTo>
                      <a:pt x="0" y="4"/>
                    </a:lnTo>
                    <a:lnTo>
                      <a:pt x="0"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35" name="Freeform 1827"/>
              <p:cNvSpPr>
                <a:spLocks/>
              </p:cNvSpPr>
              <p:nvPr/>
            </p:nvSpPr>
            <p:spPr bwMode="auto">
              <a:xfrm>
                <a:off x="7689850" y="3508375"/>
                <a:ext cx="9525" cy="6350"/>
              </a:xfrm>
              <a:custGeom>
                <a:avLst/>
                <a:gdLst>
                  <a:gd name="T0" fmla="*/ 0 w 6"/>
                  <a:gd name="T1" fmla="*/ 4 h 4"/>
                  <a:gd name="T2" fmla="*/ 0 w 6"/>
                  <a:gd name="T3" fmla="*/ 4 h 4"/>
                  <a:gd name="T4" fmla="*/ 2 w 6"/>
                  <a:gd name="T5" fmla="*/ 4 h 4"/>
                  <a:gd name="T6" fmla="*/ 4 w 6"/>
                  <a:gd name="T7" fmla="*/ 2 h 4"/>
                  <a:gd name="T8" fmla="*/ 6 w 6"/>
                  <a:gd name="T9" fmla="*/ 2 h 4"/>
                  <a:gd name="T10" fmla="*/ 4 w 6"/>
                  <a:gd name="T11" fmla="*/ 0 h 4"/>
                  <a:gd name="T12" fmla="*/ 2 w 6"/>
                  <a:gd name="T13" fmla="*/ 2 h 4"/>
                  <a:gd name="T14" fmla="*/ 0 w 6"/>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
                    <a:moveTo>
                      <a:pt x="0" y="4"/>
                    </a:moveTo>
                    <a:lnTo>
                      <a:pt x="0" y="4"/>
                    </a:lnTo>
                    <a:lnTo>
                      <a:pt x="2" y="4"/>
                    </a:lnTo>
                    <a:lnTo>
                      <a:pt x="4" y="2"/>
                    </a:lnTo>
                    <a:lnTo>
                      <a:pt x="6" y="2"/>
                    </a:lnTo>
                    <a:lnTo>
                      <a:pt x="4" y="0"/>
                    </a:lnTo>
                    <a:lnTo>
                      <a:pt x="2" y="2"/>
                    </a:lnTo>
                    <a:lnTo>
                      <a:pt x="0" y="4"/>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36" name="Freeform 1828"/>
              <p:cNvSpPr>
                <a:spLocks/>
              </p:cNvSpPr>
              <p:nvPr/>
            </p:nvSpPr>
            <p:spPr bwMode="auto">
              <a:xfrm>
                <a:off x="7689850" y="3508375"/>
                <a:ext cx="9525" cy="6350"/>
              </a:xfrm>
              <a:custGeom>
                <a:avLst/>
                <a:gdLst>
                  <a:gd name="T0" fmla="*/ 0 w 6"/>
                  <a:gd name="T1" fmla="*/ 4 h 4"/>
                  <a:gd name="T2" fmla="*/ 0 w 6"/>
                  <a:gd name="T3" fmla="*/ 4 h 4"/>
                  <a:gd name="T4" fmla="*/ 2 w 6"/>
                  <a:gd name="T5" fmla="*/ 4 h 4"/>
                  <a:gd name="T6" fmla="*/ 4 w 6"/>
                  <a:gd name="T7" fmla="*/ 2 h 4"/>
                  <a:gd name="T8" fmla="*/ 6 w 6"/>
                  <a:gd name="T9" fmla="*/ 2 h 4"/>
                  <a:gd name="T10" fmla="*/ 4 w 6"/>
                  <a:gd name="T11" fmla="*/ 0 h 4"/>
                  <a:gd name="T12" fmla="*/ 2 w 6"/>
                  <a:gd name="T13" fmla="*/ 2 h 4"/>
                  <a:gd name="T14" fmla="*/ 0 w 6"/>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
                    <a:moveTo>
                      <a:pt x="0" y="4"/>
                    </a:moveTo>
                    <a:lnTo>
                      <a:pt x="0" y="4"/>
                    </a:lnTo>
                    <a:lnTo>
                      <a:pt x="2" y="4"/>
                    </a:lnTo>
                    <a:lnTo>
                      <a:pt x="4" y="2"/>
                    </a:lnTo>
                    <a:lnTo>
                      <a:pt x="6" y="2"/>
                    </a:lnTo>
                    <a:lnTo>
                      <a:pt x="4" y="0"/>
                    </a:lnTo>
                    <a:lnTo>
                      <a:pt x="2" y="2"/>
                    </a:lnTo>
                    <a:lnTo>
                      <a:pt x="0" y="4"/>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37" name="Freeform 1829"/>
              <p:cNvSpPr>
                <a:spLocks/>
              </p:cNvSpPr>
              <p:nvPr/>
            </p:nvSpPr>
            <p:spPr bwMode="auto">
              <a:xfrm>
                <a:off x="7689850" y="3508375"/>
                <a:ext cx="9525" cy="6350"/>
              </a:xfrm>
              <a:custGeom>
                <a:avLst/>
                <a:gdLst>
                  <a:gd name="T0" fmla="*/ 0 w 6"/>
                  <a:gd name="T1" fmla="*/ 4 h 4"/>
                  <a:gd name="T2" fmla="*/ 0 w 6"/>
                  <a:gd name="T3" fmla="*/ 4 h 4"/>
                  <a:gd name="T4" fmla="*/ 2 w 6"/>
                  <a:gd name="T5" fmla="*/ 4 h 4"/>
                  <a:gd name="T6" fmla="*/ 4 w 6"/>
                  <a:gd name="T7" fmla="*/ 2 h 4"/>
                  <a:gd name="T8" fmla="*/ 6 w 6"/>
                  <a:gd name="T9" fmla="*/ 2 h 4"/>
                  <a:gd name="T10" fmla="*/ 4 w 6"/>
                  <a:gd name="T11" fmla="*/ 0 h 4"/>
                  <a:gd name="T12" fmla="*/ 2 w 6"/>
                  <a:gd name="T13" fmla="*/ 2 h 4"/>
                  <a:gd name="T14" fmla="*/ 0 w 6"/>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
                    <a:moveTo>
                      <a:pt x="0" y="4"/>
                    </a:moveTo>
                    <a:lnTo>
                      <a:pt x="0" y="4"/>
                    </a:lnTo>
                    <a:lnTo>
                      <a:pt x="2" y="4"/>
                    </a:lnTo>
                    <a:lnTo>
                      <a:pt x="4" y="2"/>
                    </a:lnTo>
                    <a:lnTo>
                      <a:pt x="6" y="2"/>
                    </a:lnTo>
                    <a:lnTo>
                      <a:pt x="4" y="0"/>
                    </a:lnTo>
                    <a:lnTo>
                      <a:pt x="2" y="2"/>
                    </a:lnTo>
                    <a:lnTo>
                      <a:pt x="0" y="4"/>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38" name="Freeform 1830"/>
              <p:cNvSpPr>
                <a:spLocks/>
              </p:cNvSpPr>
              <p:nvPr/>
            </p:nvSpPr>
            <p:spPr bwMode="auto">
              <a:xfrm>
                <a:off x="7689850" y="3508375"/>
                <a:ext cx="9525" cy="6350"/>
              </a:xfrm>
              <a:custGeom>
                <a:avLst/>
                <a:gdLst>
                  <a:gd name="T0" fmla="*/ 0 w 6"/>
                  <a:gd name="T1" fmla="*/ 4 h 4"/>
                  <a:gd name="T2" fmla="*/ 0 w 6"/>
                  <a:gd name="T3" fmla="*/ 4 h 4"/>
                  <a:gd name="T4" fmla="*/ 2 w 6"/>
                  <a:gd name="T5" fmla="*/ 4 h 4"/>
                  <a:gd name="T6" fmla="*/ 4 w 6"/>
                  <a:gd name="T7" fmla="*/ 2 h 4"/>
                  <a:gd name="T8" fmla="*/ 6 w 6"/>
                  <a:gd name="T9" fmla="*/ 2 h 4"/>
                  <a:gd name="T10" fmla="*/ 4 w 6"/>
                  <a:gd name="T11" fmla="*/ 0 h 4"/>
                  <a:gd name="T12" fmla="*/ 2 w 6"/>
                  <a:gd name="T13" fmla="*/ 2 h 4"/>
                  <a:gd name="T14" fmla="*/ 0 w 6"/>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
                    <a:moveTo>
                      <a:pt x="0" y="4"/>
                    </a:moveTo>
                    <a:lnTo>
                      <a:pt x="0" y="4"/>
                    </a:lnTo>
                    <a:lnTo>
                      <a:pt x="2" y="4"/>
                    </a:lnTo>
                    <a:lnTo>
                      <a:pt x="4" y="2"/>
                    </a:lnTo>
                    <a:lnTo>
                      <a:pt x="6" y="2"/>
                    </a:lnTo>
                    <a:lnTo>
                      <a:pt x="4" y="0"/>
                    </a:lnTo>
                    <a:lnTo>
                      <a:pt x="2" y="2"/>
                    </a:lnTo>
                    <a:lnTo>
                      <a:pt x="0" y="4"/>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39" name="Freeform 1831"/>
              <p:cNvSpPr>
                <a:spLocks/>
              </p:cNvSpPr>
              <p:nvPr/>
            </p:nvSpPr>
            <p:spPr bwMode="auto">
              <a:xfrm>
                <a:off x="7483475" y="3810000"/>
                <a:ext cx="22225" cy="9525"/>
              </a:xfrm>
              <a:custGeom>
                <a:avLst/>
                <a:gdLst>
                  <a:gd name="T0" fmla="*/ 0 w 14"/>
                  <a:gd name="T1" fmla="*/ 2 h 6"/>
                  <a:gd name="T2" fmla="*/ 0 w 14"/>
                  <a:gd name="T3" fmla="*/ 0 h 6"/>
                  <a:gd name="T4" fmla="*/ 4 w 14"/>
                  <a:gd name="T5" fmla="*/ 2 h 6"/>
                  <a:gd name="T6" fmla="*/ 6 w 14"/>
                  <a:gd name="T7" fmla="*/ 0 h 6"/>
                  <a:gd name="T8" fmla="*/ 8 w 14"/>
                  <a:gd name="T9" fmla="*/ 2 h 6"/>
                  <a:gd name="T10" fmla="*/ 12 w 14"/>
                  <a:gd name="T11" fmla="*/ 2 h 6"/>
                  <a:gd name="T12" fmla="*/ 14 w 14"/>
                  <a:gd name="T13" fmla="*/ 2 h 6"/>
                  <a:gd name="T14" fmla="*/ 14 w 14"/>
                  <a:gd name="T15" fmla="*/ 4 h 6"/>
                  <a:gd name="T16" fmla="*/ 14 w 14"/>
                  <a:gd name="T17" fmla="*/ 6 h 6"/>
                  <a:gd name="T18" fmla="*/ 12 w 14"/>
                  <a:gd name="T19" fmla="*/ 4 h 6"/>
                  <a:gd name="T20" fmla="*/ 12 w 14"/>
                  <a:gd name="T21" fmla="*/ 2 h 6"/>
                  <a:gd name="T22" fmla="*/ 6 w 14"/>
                  <a:gd name="T23" fmla="*/ 2 h 6"/>
                  <a:gd name="T24" fmla="*/ 4 w 14"/>
                  <a:gd name="T25" fmla="*/ 2 h 6"/>
                  <a:gd name="T26" fmla="*/ 0 w 14"/>
                  <a:gd name="T27" fmla="*/ 2 h 6"/>
                  <a:gd name="T28" fmla="*/ 0 w 14"/>
                  <a:gd name="T29" fmla="*/ 2 h 6"/>
                  <a:gd name="T30" fmla="*/ 0 w 14"/>
                  <a:gd name="T31"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6">
                    <a:moveTo>
                      <a:pt x="0" y="2"/>
                    </a:moveTo>
                    <a:lnTo>
                      <a:pt x="0" y="0"/>
                    </a:lnTo>
                    <a:lnTo>
                      <a:pt x="4" y="2"/>
                    </a:lnTo>
                    <a:lnTo>
                      <a:pt x="6" y="0"/>
                    </a:lnTo>
                    <a:lnTo>
                      <a:pt x="8" y="2"/>
                    </a:lnTo>
                    <a:lnTo>
                      <a:pt x="12" y="2"/>
                    </a:lnTo>
                    <a:lnTo>
                      <a:pt x="14" y="2"/>
                    </a:lnTo>
                    <a:lnTo>
                      <a:pt x="14" y="4"/>
                    </a:lnTo>
                    <a:lnTo>
                      <a:pt x="14" y="6"/>
                    </a:lnTo>
                    <a:lnTo>
                      <a:pt x="12" y="4"/>
                    </a:lnTo>
                    <a:lnTo>
                      <a:pt x="12" y="2"/>
                    </a:lnTo>
                    <a:lnTo>
                      <a:pt x="6" y="2"/>
                    </a:lnTo>
                    <a:lnTo>
                      <a:pt x="4" y="2"/>
                    </a:lnTo>
                    <a:lnTo>
                      <a:pt x="0" y="2"/>
                    </a:lnTo>
                    <a:lnTo>
                      <a:pt x="0" y="2"/>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40" name="Freeform 1832"/>
              <p:cNvSpPr>
                <a:spLocks/>
              </p:cNvSpPr>
              <p:nvPr/>
            </p:nvSpPr>
            <p:spPr bwMode="auto">
              <a:xfrm>
                <a:off x="7569200" y="4114800"/>
                <a:ext cx="6350" cy="6350"/>
              </a:xfrm>
              <a:custGeom>
                <a:avLst/>
                <a:gdLst>
                  <a:gd name="T0" fmla="*/ 2 w 4"/>
                  <a:gd name="T1" fmla="*/ 0 h 4"/>
                  <a:gd name="T2" fmla="*/ 2 w 4"/>
                  <a:gd name="T3" fmla="*/ 2 h 4"/>
                  <a:gd name="T4" fmla="*/ 4 w 4"/>
                  <a:gd name="T5" fmla="*/ 0 h 4"/>
                  <a:gd name="T6" fmla="*/ 4 w 4"/>
                  <a:gd name="T7" fmla="*/ 2 h 4"/>
                  <a:gd name="T8" fmla="*/ 4 w 4"/>
                  <a:gd name="T9" fmla="*/ 4 h 4"/>
                  <a:gd name="T10" fmla="*/ 2 w 4"/>
                  <a:gd name="T11" fmla="*/ 4 h 4"/>
                  <a:gd name="T12" fmla="*/ 2 w 4"/>
                  <a:gd name="T13" fmla="*/ 2 h 4"/>
                  <a:gd name="T14" fmla="*/ 0 w 4"/>
                  <a:gd name="T15" fmla="*/ 2 h 4"/>
                  <a:gd name="T16" fmla="*/ 2 w 4"/>
                  <a:gd name="T17" fmla="*/ 0 h 4"/>
                  <a:gd name="T18" fmla="*/ 2 w 4"/>
                  <a:gd name="T19" fmla="*/ 0 h 4"/>
                  <a:gd name="T20" fmla="*/ 2 w 4"/>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2" y="0"/>
                    </a:moveTo>
                    <a:lnTo>
                      <a:pt x="2" y="2"/>
                    </a:lnTo>
                    <a:lnTo>
                      <a:pt x="4" y="0"/>
                    </a:lnTo>
                    <a:lnTo>
                      <a:pt x="4" y="2"/>
                    </a:lnTo>
                    <a:lnTo>
                      <a:pt x="4" y="4"/>
                    </a:lnTo>
                    <a:lnTo>
                      <a:pt x="2" y="4"/>
                    </a:lnTo>
                    <a:lnTo>
                      <a:pt x="2" y="2"/>
                    </a:lnTo>
                    <a:lnTo>
                      <a:pt x="0" y="2"/>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41" name="Freeform 1833"/>
              <p:cNvSpPr>
                <a:spLocks/>
              </p:cNvSpPr>
              <p:nvPr/>
            </p:nvSpPr>
            <p:spPr bwMode="auto">
              <a:xfrm>
                <a:off x="7569200" y="4114800"/>
                <a:ext cx="6350" cy="6350"/>
              </a:xfrm>
              <a:custGeom>
                <a:avLst/>
                <a:gdLst>
                  <a:gd name="T0" fmla="*/ 2 w 4"/>
                  <a:gd name="T1" fmla="*/ 0 h 4"/>
                  <a:gd name="T2" fmla="*/ 2 w 4"/>
                  <a:gd name="T3" fmla="*/ 2 h 4"/>
                  <a:gd name="T4" fmla="*/ 4 w 4"/>
                  <a:gd name="T5" fmla="*/ 0 h 4"/>
                  <a:gd name="T6" fmla="*/ 4 w 4"/>
                  <a:gd name="T7" fmla="*/ 2 h 4"/>
                  <a:gd name="T8" fmla="*/ 4 w 4"/>
                  <a:gd name="T9" fmla="*/ 4 h 4"/>
                  <a:gd name="T10" fmla="*/ 2 w 4"/>
                  <a:gd name="T11" fmla="*/ 4 h 4"/>
                  <a:gd name="T12" fmla="*/ 2 w 4"/>
                  <a:gd name="T13" fmla="*/ 2 h 4"/>
                  <a:gd name="T14" fmla="*/ 0 w 4"/>
                  <a:gd name="T15" fmla="*/ 2 h 4"/>
                  <a:gd name="T16" fmla="*/ 2 w 4"/>
                  <a:gd name="T17" fmla="*/ 0 h 4"/>
                  <a:gd name="T18" fmla="*/ 2 w 4"/>
                  <a:gd name="T19" fmla="*/ 0 h 4"/>
                  <a:gd name="T20" fmla="*/ 2 w 4"/>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2" y="0"/>
                    </a:moveTo>
                    <a:lnTo>
                      <a:pt x="2" y="2"/>
                    </a:lnTo>
                    <a:lnTo>
                      <a:pt x="4" y="0"/>
                    </a:lnTo>
                    <a:lnTo>
                      <a:pt x="4" y="2"/>
                    </a:lnTo>
                    <a:lnTo>
                      <a:pt x="4" y="4"/>
                    </a:lnTo>
                    <a:lnTo>
                      <a:pt x="2" y="4"/>
                    </a:lnTo>
                    <a:lnTo>
                      <a:pt x="2" y="2"/>
                    </a:lnTo>
                    <a:lnTo>
                      <a:pt x="0" y="2"/>
                    </a:lnTo>
                    <a:lnTo>
                      <a:pt x="2" y="0"/>
                    </a:lnTo>
                    <a:lnTo>
                      <a:pt x="2" y="0"/>
                    </a:lnTo>
                    <a:lnTo>
                      <a:pt x="2"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42" name="Freeform 1834"/>
              <p:cNvSpPr>
                <a:spLocks/>
              </p:cNvSpPr>
              <p:nvPr/>
            </p:nvSpPr>
            <p:spPr bwMode="auto">
              <a:xfrm>
                <a:off x="7569200" y="4114800"/>
                <a:ext cx="6350" cy="6350"/>
              </a:xfrm>
              <a:custGeom>
                <a:avLst/>
                <a:gdLst>
                  <a:gd name="T0" fmla="*/ 2 w 4"/>
                  <a:gd name="T1" fmla="*/ 0 h 4"/>
                  <a:gd name="T2" fmla="*/ 2 w 4"/>
                  <a:gd name="T3" fmla="*/ 2 h 4"/>
                  <a:gd name="T4" fmla="*/ 4 w 4"/>
                  <a:gd name="T5" fmla="*/ 0 h 4"/>
                  <a:gd name="T6" fmla="*/ 4 w 4"/>
                  <a:gd name="T7" fmla="*/ 2 h 4"/>
                  <a:gd name="T8" fmla="*/ 4 w 4"/>
                  <a:gd name="T9" fmla="*/ 4 h 4"/>
                  <a:gd name="T10" fmla="*/ 2 w 4"/>
                  <a:gd name="T11" fmla="*/ 4 h 4"/>
                  <a:gd name="T12" fmla="*/ 2 w 4"/>
                  <a:gd name="T13" fmla="*/ 2 h 4"/>
                  <a:gd name="T14" fmla="*/ 0 w 4"/>
                  <a:gd name="T15" fmla="*/ 2 h 4"/>
                  <a:gd name="T16" fmla="*/ 2 w 4"/>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2" y="0"/>
                    </a:moveTo>
                    <a:lnTo>
                      <a:pt x="2" y="2"/>
                    </a:lnTo>
                    <a:lnTo>
                      <a:pt x="4" y="0"/>
                    </a:lnTo>
                    <a:lnTo>
                      <a:pt x="4" y="2"/>
                    </a:lnTo>
                    <a:lnTo>
                      <a:pt x="4" y="4"/>
                    </a:lnTo>
                    <a:lnTo>
                      <a:pt x="2" y="4"/>
                    </a:lnTo>
                    <a:lnTo>
                      <a:pt x="2" y="2"/>
                    </a:lnTo>
                    <a:lnTo>
                      <a:pt x="0" y="2"/>
                    </a:lnTo>
                    <a:lnTo>
                      <a:pt x="2"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43" name="Freeform 1835"/>
              <p:cNvSpPr>
                <a:spLocks/>
              </p:cNvSpPr>
              <p:nvPr/>
            </p:nvSpPr>
            <p:spPr bwMode="auto">
              <a:xfrm>
                <a:off x="7569200" y="4114800"/>
                <a:ext cx="6350" cy="6350"/>
              </a:xfrm>
              <a:custGeom>
                <a:avLst/>
                <a:gdLst>
                  <a:gd name="T0" fmla="*/ 2 w 4"/>
                  <a:gd name="T1" fmla="*/ 0 h 4"/>
                  <a:gd name="T2" fmla="*/ 2 w 4"/>
                  <a:gd name="T3" fmla="*/ 2 h 4"/>
                  <a:gd name="T4" fmla="*/ 4 w 4"/>
                  <a:gd name="T5" fmla="*/ 0 h 4"/>
                  <a:gd name="T6" fmla="*/ 4 w 4"/>
                  <a:gd name="T7" fmla="*/ 2 h 4"/>
                  <a:gd name="T8" fmla="*/ 4 w 4"/>
                  <a:gd name="T9" fmla="*/ 4 h 4"/>
                  <a:gd name="T10" fmla="*/ 2 w 4"/>
                  <a:gd name="T11" fmla="*/ 4 h 4"/>
                  <a:gd name="T12" fmla="*/ 2 w 4"/>
                  <a:gd name="T13" fmla="*/ 2 h 4"/>
                  <a:gd name="T14" fmla="*/ 0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2" y="0"/>
                    </a:moveTo>
                    <a:lnTo>
                      <a:pt x="2" y="2"/>
                    </a:lnTo>
                    <a:lnTo>
                      <a:pt x="4" y="0"/>
                    </a:lnTo>
                    <a:lnTo>
                      <a:pt x="4" y="2"/>
                    </a:lnTo>
                    <a:lnTo>
                      <a:pt x="4" y="4"/>
                    </a:lnTo>
                    <a:lnTo>
                      <a:pt x="2" y="4"/>
                    </a:lnTo>
                    <a:lnTo>
                      <a:pt x="2" y="2"/>
                    </a:lnTo>
                    <a:lnTo>
                      <a:pt x="0" y="2"/>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44" name="Freeform 1836"/>
              <p:cNvSpPr>
                <a:spLocks/>
              </p:cNvSpPr>
              <p:nvPr/>
            </p:nvSpPr>
            <p:spPr bwMode="auto">
              <a:xfrm>
                <a:off x="7569200" y="4114800"/>
                <a:ext cx="6350" cy="6350"/>
              </a:xfrm>
              <a:custGeom>
                <a:avLst/>
                <a:gdLst>
                  <a:gd name="T0" fmla="*/ 2 w 4"/>
                  <a:gd name="T1" fmla="*/ 0 h 4"/>
                  <a:gd name="T2" fmla="*/ 2 w 4"/>
                  <a:gd name="T3" fmla="*/ 2 h 4"/>
                  <a:gd name="T4" fmla="*/ 4 w 4"/>
                  <a:gd name="T5" fmla="*/ 0 h 4"/>
                  <a:gd name="T6" fmla="*/ 4 w 4"/>
                  <a:gd name="T7" fmla="*/ 2 h 4"/>
                  <a:gd name="T8" fmla="*/ 4 w 4"/>
                  <a:gd name="T9" fmla="*/ 4 h 4"/>
                  <a:gd name="T10" fmla="*/ 2 w 4"/>
                  <a:gd name="T11" fmla="*/ 4 h 4"/>
                  <a:gd name="T12" fmla="*/ 2 w 4"/>
                  <a:gd name="T13" fmla="*/ 2 h 4"/>
                  <a:gd name="T14" fmla="*/ 0 w 4"/>
                  <a:gd name="T15" fmla="*/ 2 h 4"/>
                  <a:gd name="T16" fmla="*/ 2 w 4"/>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2" y="0"/>
                    </a:moveTo>
                    <a:lnTo>
                      <a:pt x="2" y="2"/>
                    </a:lnTo>
                    <a:lnTo>
                      <a:pt x="4" y="0"/>
                    </a:lnTo>
                    <a:lnTo>
                      <a:pt x="4" y="2"/>
                    </a:lnTo>
                    <a:lnTo>
                      <a:pt x="4" y="4"/>
                    </a:lnTo>
                    <a:lnTo>
                      <a:pt x="2" y="4"/>
                    </a:lnTo>
                    <a:lnTo>
                      <a:pt x="2" y="2"/>
                    </a:lnTo>
                    <a:lnTo>
                      <a:pt x="0" y="2"/>
                    </a:lnTo>
                    <a:lnTo>
                      <a:pt x="2"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45" name="Freeform 1837"/>
              <p:cNvSpPr>
                <a:spLocks/>
              </p:cNvSpPr>
              <p:nvPr/>
            </p:nvSpPr>
            <p:spPr bwMode="auto">
              <a:xfrm>
                <a:off x="7569200" y="4114800"/>
                <a:ext cx="6350" cy="6350"/>
              </a:xfrm>
              <a:custGeom>
                <a:avLst/>
                <a:gdLst>
                  <a:gd name="T0" fmla="*/ 2 w 4"/>
                  <a:gd name="T1" fmla="*/ 0 h 4"/>
                  <a:gd name="T2" fmla="*/ 2 w 4"/>
                  <a:gd name="T3" fmla="*/ 2 h 4"/>
                  <a:gd name="T4" fmla="*/ 4 w 4"/>
                  <a:gd name="T5" fmla="*/ 0 h 4"/>
                  <a:gd name="T6" fmla="*/ 4 w 4"/>
                  <a:gd name="T7" fmla="*/ 2 h 4"/>
                  <a:gd name="T8" fmla="*/ 4 w 4"/>
                  <a:gd name="T9" fmla="*/ 4 h 4"/>
                  <a:gd name="T10" fmla="*/ 2 w 4"/>
                  <a:gd name="T11" fmla="*/ 4 h 4"/>
                  <a:gd name="T12" fmla="*/ 2 w 4"/>
                  <a:gd name="T13" fmla="*/ 2 h 4"/>
                  <a:gd name="T14" fmla="*/ 0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2" y="0"/>
                    </a:moveTo>
                    <a:lnTo>
                      <a:pt x="2" y="2"/>
                    </a:lnTo>
                    <a:lnTo>
                      <a:pt x="4" y="0"/>
                    </a:lnTo>
                    <a:lnTo>
                      <a:pt x="4" y="2"/>
                    </a:lnTo>
                    <a:lnTo>
                      <a:pt x="4" y="4"/>
                    </a:lnTo>
                    <a:lnTo>
                      <a:pt x="2" y="4"/>
                    </a:lnTo>
                    <a:lnTo>
                      <a:pt x="2" y="2"/>
                    </a:lnTo>
                    <a:lnTo>
                      <a:pt x="0" y="2"/>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46" name="Freeform 1838"/>
              <p:cNvSpPr>
                <a:spLocks/>
              </p:cNvSpPr>
              <p:nvPr/>
            </p:nvSpPr>
            <p:spPr bwMode="auto">
              <a:xfrm>
                <a:off x="7756525" y="4133850"/>
                <a:ext cx="6350" cy="3175"/>
              </a:xfrm>
              <a:custGeom>
                <a:avLst/>
                <a:gdLst>
                  <a:gd name="T0" fmla="*/ 0 w 4"/>
                  <a:gd name="T1" fmla="*/ 2 h 2"/>
                  <a:gd name="T2" fmla="*/ 0 w 4"/>
                  <a:gd name="T3" fmla="*/ 0 h 2"/>
                  <a:gd name="T4" fmla="*/ 4 w 4"/>
                  <a:gd name="T5" fmla="*/ 0 h 2"/>
                  <a:gd name="T6" fmla="*/ 0 w 4"/>
                  <a:gd name="T7" fmla="*/ 0 h 2"/>
                  <a:gd name="T8" fmla="*/ 0 w 4"/>
                  <a:gd name="T9" fmla="*/ 2 h 2"/>
                  <a:gd name="T10" fmla="*/ 0 w 4"/>
                  <a:gd name="T11" fmla="*/ 2 h 2"/>
                  <a:gd name="T12" fmla="*/ 0 w 4"/>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0" y="2"/>
                    </a:moveTo>
                    <a:lnTo>
                      <a:pt x="0" y="0"/>
                    </a:lnTo>
                    <a:lnTo>
                      <a:pt x="4" y="0"/>
                    </a:lnTo>
                    <a:lnTo>
                      <a:pt x="0" y="0"/>
                    </a:lnTo>
                    <a:lnTo>
                      <a:pt x="0" y="2"/>
                    </a:lnTo>
                    <a:lnTo>
                      <a:pt x="0" y="2"/>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47" name="Freeform 1839"/>
              <p:cNvSpPr>
                <a:spLocks/>
              </p:cNvSpPr>
              <p:nvPr/>
            </p:nvSpPr>
            <p:spPr bwMode="auto">
              <a:xfrm>
                <a:off x="7756525" y="4133850"/>
                <a:ext cx="6350" cy="3175"/>
              </a:xfrm>
              <a:custGeom>
                <a:avLst/>
                <a:gdLst>
                  <a:gd name="T0" fmla="*/ 0 w 4"/>
                  <a:gd name="T1" fmla="*/ 2 h 2"/>
                  <a:gd name="T2" fmla="*/ 0 w 4"/>
                  <a:gd name="T3" fmla="*/ 0 h 2"/>
                  <a:gd name="T4" fmla="*/ 4 w 4"/>
                  <a:gd name="T5" fmla="*/ 0 h 2"/>
                  <a:gd name="T6" fmla="*/ 0 w 4"/>
                  <a:gd name="T7" fmla="*/ 0 h 2"/>
                  <a:gd name="T8" fmla="*/ 0 w 4"/>
                  <a:gd name="T9" fmla="*/ 2 h 2"/>
                  <a:gd name="T10" fmla="*/ 0 w 4"/>
                  <a:gd name="T11" fmla="*/ 2 h 2"/>
                  <a:gd name="T12" fmla="*/ 0 w 4"/>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0" y="2"/>
                    </a:moveTo>
                    <a:lnTo>
                      <a:pt x="0" y="0"/>
                    </a:lnTo>
                    <a:lnTo>
                      <a:pt x="4" y="0"/>
                    </a:lnTo>
                    <a:lnTo>
                      <a:pt x="0" y="0"/>
                    </a:lnTo>
                    <a:lnTo>
                      <a:pt x="0" y="2"/>
                    </a:lnTo>
                    <a:lnTo>
                      <a:pt x="0" y="2"/>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48" name="Freeform 1840"/>
              <p:cNvSpPr>
                <a:spLocks/>
              </p:cNvSpPr>
              <p:nvPr/>
            </p:nvSpPr>
            <p:spPr bwMode="auto">
              <a:xfrm>
                <a:off x="7756525" y="4133850"/>
                <a:ext cx="6350" cy="3175"/>
              </a:xfrm>
              <a:custGeom>
                <a:avLst/>
                <a:gdLst>
                  <a:gd name="T0" fmla="*/ 0 w 4"/>
                  <a:gd name="T1" fmla="*/ 2 h 2"/>
                  <a:gd name="T2" fmla="*/ 0 w 4"/>
                  <a:gd name="T3" fmla="*/ 0 h 2"/>
                  <a:gd name="T4" fmla="*/ 4 w 4"/>
                  <a:gd name="T5" fmla="*/ 0 h 2"/>
                  <a:gd name="T6" fmla="*/ 0 w 4"/>
                  <a:gd name="T7" fmla="*/ 0 h 2"/>
                  <a:gd name="T8" fmla="*/ 0 w 4"/>
                  <a:gd name="T9" fmla="*/ 2 h 2"/>
                </a:gdLst>
                <a:ahLst/>
                <a:cxnLst>
                  <a:cxn ang="0">
                    <a:pos x="T0" y="T1"/>
                  </a:cxn>
                  <a:cxn ang="0">
                    <a:pos x="T2" y="T3"/>
                  </a:cxn>
                  <a:cxn ang="0">
                    <a:pos x="T4" y="T5"/>
                  </a:cxn>
                  <a:cxn ang="0">
                    <a:pos x="T6" y="T7"/>
                  </a:cxn>
                  <a:cxn ang="0">
                    <a:pos x="T8" y="T9"/>
                  </a:cxn>
                </a:cxnLst>
                <a:rect l="0" t="0" r="r" b="b"/>
                <a:pathLst>
                  <a:path w="4" h="2">
                    <a:moveTo>
                      <a:pt x="0" y="2"/>
                    </a:moveTo>
                    <a:lnTo>
                      <a:pt x="0" y="0"/>
                    </a:lnTo>
                    <a:lnTo>
                      <a:pt x="4" y="0"/>
                    </a:lnTo>
                    <a:lnTo>
                      <a:pt x="0" y="0"/>
                    </a:lnTo>
                    <a:lnTo>
                      <a:pt x="0"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49" name="Freeform 1841"/>
              <p:cNvSpPr>
                <a:spLocks/>
              </p:cNvSpPr>
              <p:nvPr/>
            </p:nvSpPr>
            <p:spPr bwMode="auto">
              <a:xfrm>
                <a:off x="7756525" y="4133850"/>
                <a:ext cx="6350" cy="3175"/>
              </a:xfrm>
              <a:custGeom>
                <a:avLst/>
                <a:gdLst>
                  <a:gd name="T0" fmla="*/ 0 w 4"/>
                  <a:gd name="T1" fmla="*/ 2 h 2"/>
                  <a:gd name="T2" fmla="*/ 0 w 4"/>
                  <a:gd name="T3" fmla="*/ 0 h 2"/>
                  <a:gd name="T4" fmla="*/ 4 w 4"/>
                  <a:gd name="T5" fmla="*/ 0 h 2"/>
                  <a:gd name="T6" fmla="*/ 0 w 4"/>
                  <a:gd name="T7" fmla="*/ 0 h 2"/>
                </a:gdLst>
                <a:ahLst/>
                <a:cxnLst>
                  <a:cxn ang="0">
                    <a:pos x="T0" y="T1"/>
                  </a:cxn>
                  <a:cxn ang="0">
                    <a:pos x="T2" y="T3"/>
                  </a:cxn>
                  <a:cxn ang="0">
                    <a:pos x="T4" y="T5"/>
                  </a:cxn>
                  <a:cxn ang="0">
                    <a:pos x="T6" y="T7"/>
                  </a:cxn>
                </a:cxnLst>
                <a:rect l="0" t="0" r="r" b="b"/>
                <a:pathLst>
                  <a:path w="4" h="2">
                    <a:moveTo>
                      <a:pt x="0" y="2"/>
                    </a:moveTo>
                    <a:lnTo>
                      <a:pt x="0" y="0"/>
                    </a:lnTo>
                    <a:lnTo>
                      <a:pt x="4" y="0"/>
                    </a:lnTo>
                    <a:lnTo>
                      <a:pt x="0" y="0"/>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50" name="Freeform 1842"/>
              <p:cNvSpPr>
                <a:spLocks/>
              </p:cNvSpPr>
              <p:nvPr/>
            </p:nvSpPr>
            <p:spPr bwMode="auto">
              <a:xfrm>
                <a:off x="7756525" y="4133850"/>
                <a:ext cx="6350" cy="3175"/>
              </a:xfrm>
              <a:custGeom>
                <a:avLst/>
                <a:gdLst>
                  <a:gd name="T0" fmla="*/ 0 w 4"/>
                  <a:gd name="T1" fmla="*/ 2 h 2"/>
                  <a:gd name="T2" fmla="*/ 0 w 4"/>
                  <a:gd name="T3" fmla="*/ 0 h 2"/>
                  <a:gd name="T4" fmla="*/ 4 w 4"/>
                  <a:gd name="T5" fmla="*/ 0 h 2"/>
                  <a:gd name="T6" fmla="*/ 0 w 4"/>
                  <a:gd name="T7" fmla="*/ 0 h 2"/>
                  <a:gd name="T8" fmla="*/ 0 w 4"/>
                  <a:gd name="T9" fmla="*/ 2 h 2"/>
                </a:gdLst>
                <a:ahLst/>
                <a:cxnLst>
                  <a:cxn ang="0">
                    <a:pos x="T0" y="T1"/>
                  </a:cxn>
                  <a:cxn ang="0">
                    <a:pos x="T2" y="T3"/>
                  </a:cxn>
                  <a:cxn ang="0">
                    <a:pos x="T4" y="T5"/>
                  </a:cxn>
                  <a:cxn ang="0">
                    <a:pos x="T6" y="T7"/>
                  </a:cxn>
                  <a:cxn ang="0">
                    <a:pos x="T8" y="T9"/>
                  </a:cxn>
                </a:cxnLst>
                <a:rect l="0" t="0" r="r" b="b"/>
                <a:pathLst>
                  <a:path w="4" h="2">
                    <a:moveTo>
                      <a:pt x="0" y="2"/>
                    </a:moveTo>
                    <a:lnTo>
                      <a:pt x="0" y="0"/>
                    </a:lnTo>
                    <a:lnTo>
                      <a:pt x="4" y="0"/>
                    </a:lnTo>
                    <a:lnTo>
                      <a:pt x="0" y="0"/>
                    </a:lnTo>
                    <a:lnTo>
                      <a:pt x="0"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51" name="Freeform 1843"/>
              <p:cNvSpPr>
                <a:spLocks/>
              </p:cNvSpPr>
              <p:nvPr/>
            </p:nvSpPr>
            <p:spPr bwMode="auto">
              <a:xfrm>
                <a:off x="7756525" y="4133850"/>
                <a:ext cx="6350" cy="3175"/>
              </a:xfrm>
              <a:custGeom>
                <a:avLst/>
                <a:gdLst>
                  <a:gd name="T0" fmla="*/ 0 w 4"/>
                  <a:gd name="T1" fmla="*/ 2 h 2"/>
                  <a:gd name="T2" fmla="*/ 0 w 4"/>
                  <a:gd name="T3" fmla="*/ 0 h 2"/>
                  <a:gd name="T4" fmla="*/ 4 w 4"/>
                  <a:gd name="T5" fmla="*/ 0 h 2"/>
                  <a:gd name="T6" fmla="*/ 0 w 4"/>
                  <a:gd name="T7" fmla="*/ 0 h 2"/>
                </a:gdLst>
                <a:ahLst/>
                <a:cxnLst>
                  <a:cxn ang="0">
                    <a:pos x="T0" y="T1"/>
                  </a:cxn>
                  <a:cxn ang="0">
                    <a:pos x="T2" y="T3"/>
                  </a:cxn>
                  <a:cxn ang="0">
                    <a:pos x="T4" y="T5"/>
                  </a:cxn>
                  <a:cxn ang="0">
                    <a:pos x="T6" y="T7"/>
                  </a:cxn>
                </a:cxnLst>
                <a:rect l="0" t="0" r="r" b="b"/>
                <a:pathLst>
                  <a:path w="4" h="2">
                    <a:moveTo>
                      <a:pt x="0" y="2"/>
                    </a:moveTo>
                    <a:lnTo>
                      <a:pt x="0" y="0"/>
                    </a:lnTo>
                    <a:lnTo>
                      <a:pt x="4" y="0"/>
                    </a:lnTo>
                    <a:lnTo>
                      <a:pt x="0" y="0"/>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52" name="Freeform 1844"/>
              <p:cNvSpPr>
                <a:spLocks/>
              </p:cNvSpPr>
              <p:nvPr/>
            </p:nvSpPr>
            <p:spPr bwMode="auto">
              <a:xfrm>
                <a:off x="7534275" y="4105275"/>
                <a:ext cx="6350" cy="3175"/>
              </a:xfrm>
              <a:custGeom>
                <a:avLst/>
                <a:gdLst>
                  <a:gd name="T0" fmla="*/ 4 w 4"/>
                  <a:gd name="T1" fmla="*/ 2 h 2"/>
                  <a:gd name="T2" fmla="*/ 0 w 4"/>
                  <a:gd name="T3" fmla="*/ 0 h 2"/>
                  <a:gd name="T4" fmla="*/ 4 w 4"/>
                  <a:gd name="T5" fmla="*/ 0 h 2"/>
                  <a:gd name="T6" fmla="*/ 4 w 4"/>
                  <a:gd name="T7" fmla="*/ 2 h 2"/>
                  <a:gd name="T8" fmla="*/ 4 w 4"/>
                  <a:gd name="T9" fmla="*/ 2 h 2"/>
                  <a:gd name="T10" fmla="*/ 4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4" y="2"/>
                    </a:moveTo>
                    <a:lnTo>
                      <a:pt x="0" y="0"/>
                    </a:lnTo>
                    <a:lnTo>
                      <a:pt x="4" y="0"/>
                    </a:lnTo>
                    <a:lnTo>
                      <a:pt x="4" y="2"/>
                    </a:lnTo>
                    <a:lnTo>
                      <a:pt x="4" y="2"/>
                    </a:lnTo>
                    <a:lnTo>
                      <a:pt x="4"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53" name="Freeform 1845"/>
              <p:cNvSpPr>
                <a:spLocks/>
              </p:cNvSpPr>
              <p:nvPr/>
            </p:nvSpPr>
            <p:spPr bwMode="auto">
              <a:xfrm>
                <a:off x="7534275" y="4105275"/>
                <a:ext cx="6350" cy="3175"/>
              </a:xfrm>
              <a:custGeom>
                <a:avLst/>
                <a:gdLst>
                  <a:gd name="T0" fmla="*/ 4 w 4"/>
                  <a:gd name="T1" fmla="*/ 2 h 2"/>
                  <a:gd name="T2" fmla="*/ 0 w 4"/>
                  <a:gd name="T3" fmla="*/ 0 h 2"/>
                  <a:gd name="T4" fmla="*/ 4 w 4"/>
                  <a:gd name="T5" fmla="*/ 0 h 2"/>
                  <a:gd name="T6" fmla="*/ 4 w 4"/>
                  <a:gd name="T7" fmla="*/ 2 h 2"/>
                  <a:gd name="T8" fmla="*/ 4 w 4"/>
                  <a:gd name="T9" fmla="*/ 2 h 2"/>
                  <a:gd name="T10" fmla="*/ 4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4" y="2"/>
                    </a:moveTo>
                    <a:lnTo>
                      <a:pt x="0" y="0"/>
                    </a:lnTo>
                    <a:lnTo>
                      <a:pt x="4" y="0"/>
                    </a:lnTo>
                    <a:lnTo>
                      <a:pt x="4" y="2"/>
                    </a:lnTo>
                    <a:lnTo>
                      <a:pt x="4" y="2"/>
                    </a:lnTo>
                    <a:lnTo>
                      <a:pt x="4"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54" name="Freeform 1846"/>
              <p:cNvSpPr>
                <a:spLocks/>
              </p:cNvSpPr>
              <p:nvPr/>
            </p:nvSpPr>
            <p:spPr bwMode="auto">
              <a:xfrm>
                <a:off x="7553325" y="4114800"/>
                <a:ext cx="3175" cy="3175"/>
              </a:xfrm>
              <a:custGeom>
                <a:avLst/>
                <a:gdLst>
                  <a:gd name="T0" fmla="*/ 2 w 2"/>
                  <a:gd name="T1" fmla="*/ 2 h 2"/>
                  <a:gd name="T2" fmla="*/ 2 w 2"/>
                  <a:gd name="T3" fmla="*/ 2 h 2"/>
                  <a:gd name="T4" fmla="*/ 0 w 2"/>
                  <a:gd name="T5" fmla="*/ 0 h 2"/>
                  <a:gd name="T6" fmla="*/ 2 w 2"/>
                  <a:gd name="T7" fmla="*/ 2 h 2"/>
                  <a:gd name="T8" fmla="*/ 2 w 2"/>
                  <a:gd name="T9" fmla="*/ 2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2" y="2"/>
                    </a:lnTo>
                    <a:lnTo>
                      <a:pt x="0" y="0"/>
                    </a:lnTo>
                    <a:lnTo>
                      <a:pt x="2" y="2"/>
                    </a:lnTo>
                    <a:lnTo>
                      <a:pt x="2" y="2"/>
                    </a:lnTo>
                    <a:lnTo>
                      <a:pt x="2"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55" name="Freeform 1847"/>
              <p:cNvSpPr>
                <a:spLocks/>
              </p:cNvSpPr>
              <p:nvPr/>
            </p:nvSpPr>
            <p:spPr bwMode="auto">
              <a:xfrm>
                <a:off x="7553325" y="4114800"/>
                <a:ext cx="3175" cy="3175"/>
              </a:xfrm>
              <a:custGeom>
                <a:avLst/>
                <a:gdLst>
                  <a:gd name="T0" fmla="*/ 2 w 2"/>
                  <a:gd name="T1" fmla="*/ 2 h 2"/>
                  <a:gd name="T2" fmla="*/ 2 w 2"/>
                  <a:gd name="T3" fmla="*/ 2 h 2"/>
                  <a:gd name="T4" fmla="*/ 0 w 2"/>
                  <a:gd name="T5" fmla="*/ 0 h 2"/>
                  <a:gd name="T6" fmla="*/ 2 w 2"/>
                  <a:gd name="T7" fmla="*/ 2 h 2"/>
                </a:gdLst>
                <a:ahLst/>
                <a:cxnLst>
                  <a:cxn ang="0">
                    <a:pos x="T0" y="T1"/>
                  </a:cxn>
                  <a:cxn ang="0">
                    <a:pos x="T2" y="T3"/>
                  </a:cxn>
                  <a:cxn ang="0">
                    <a:pos x="T4" y="T5"/>
                  </a:cxn>
                  <a:cxn ang="0">
                    <a:pos x="T6" y="T7"/>
                  </a:cxn>
                </a:cxnLst>
                <a:rect l="0" t="0" r="r" b="b"/>
                <a:pathLst>
                  <a:path w="2" h="2">
                    <a:moveTo>
                      <a:pt x="2" y="2"/>
                    </a:moveTo>
                    <a:lnTo>
                      <a:pt x="2" y="2"/>
                    </a:lnTo>
                    <a:lnTo>
                      <a:pt x="0" y="0"/>
                    </a:lnTo>
                    <a:lnTo>
                      <a:pt x="2"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56" name="Freeform 1848"/>
              <p:cNvSpPr>
                <a:spLocks/>
              </p:cNvSpPr>
              <p:nvPr/>
            </p:nvSpPr>
            <p:spPr bwMode="auto">
              <a:xfrm>
                <a:off x="7553325" y="4114800"/>
                <a:ext cx="3175" cy="3175"/>
              </a:xfrm>
              <a:custGeom>
                <a:avLst/>
                <a:gdLst>
                  <a:gd name="T0" fmla="*/ 2 w 2"/>
                  <a:gd name="T1" fmla="*/ 2 h 2"/>
                  <a:gd name="T2" fmla="*/ 2 w 2"/>
                  <a:gd name="T3" fmla="*/ 2 h 2"/>
                  <a:gd name="T4" fmla="*/ 0 w 2"/>
                  <a:gd name="T5" fmla="*/ 0 h 2"/>
                  <a:gd name="T6" fmla="*/ 2 w 2"/>
                  <a:gd name="T7" fmla="*/ 2 h 2"/>
                </a:gdLst>
                <a:ahLst/>
                <a:cxnLst>
                  <a:cxn ang="0">
                    <a:pos x="T0" y="T1"/>
                  </a:cxn>
                  <a:cxn ang="0">
                    <a:pos x="T2" y="T3"/>
                  </a:cxn>
                  <a:cxn ang="0">
                    <a:pos x="T4" y="T5"/>
                  </a:cxn>
                  <a:cxn ang="0">
                    <a:pos x="T6" y="T7"/>
                  </a:cxn>
                </a:cxnLst>
                <a:rect l="0" t="0" r="r" b="b"/>
                <a:pathLst>
                  <a:path w="2" h="2">
                    <a:moveTo>
                      <a:pt x="2" y="2"/>
                    </a:moveTo>
                    <a:lnTo>
                      <a:pt x="2" y="2"/>
                    </a:lnTo>
                    <a:lnTo>
                      <a:pt x="0" y="0"/>
                    </a:lnTo>
                    <a:lnTo>
                      <a:pt x="2" y="2"/>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57" name="Freeform 1849"/>
              <p:cNvSpPr>
                <a:spLocks/>
              </p:cNvSpPr>
              <p:nvPr/>
            </p:nvSpPr>
            <p:spPr bwMode="auto">
              <a:xfrm>
                <a:off x="7321550" y="3879850"/>
                <a:ext cx="6350" cy="6350"/>
              </a:xfrm>
              <a:custGeom>
                <a:avLst/>
                <a:gdLst>
                  <a:gd name="T0" fmla="*/ 0 w 4"/>
                  <a:gd name="T1" fmla="*/ 0 h 4"/>
                  <a:gd name="T2" fmla="*/ 4 w 4"/>
                  <a:gd name="T3" fmla="*/ 0 h 4"/>
                  <a:gd name="T4" fmla="*/ 0 w 4"/>
                  <a:gd name="T5" fmla="*/ 4 h 4"/>
                  <a:gd name="T6" fmla="*/ 0 w 4"/>
                  <a:gd name="T7" fmla="*/ 0 h 4"/>
                  <a:gd name="T8" fmla="*/ 0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lnTo>
                      <a:pt x="4" y="0"/>
                    </a:lnTo>
                    <a:lnTo>
                      <a:pt x="0" y="4"/>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58" name="Freeform 1850"/>
              <p:cNvSpPr>
                <a:spLocks/>
              </p:cNvSpPr>
              <p:nvPr/>
            </p:nvSpPr>
            <p:spPr bwMode="auto">
              <a:xfrm>
                <a:off x="7321550" y="3879850"/>
                <a:ext cx="6350" cy="6350"/>
              </a:xfrm>
              <a:custGeom>
                <a:avLst/>
                <a:gdLst>
                  <a:gd name="T0" fmla="*/ 0 w 4"/>
                  <a:gd name="T1" fmla="*/ 0 h 4"/>
                  <a:gd name="T2" fmla="*/ 4 w 4"/>
                  <a:gd name="T3" fmla="*/ 0 h 4"/>
                  <a:gd name="T4" fmla="*/ 0 w 4"/>
                  <a:gd name="T5" fmla="*/ 4 h 4"/>
                  <a:gd name="T6" fmla="*/ 0 w 4"/>
                  <a:gd name="T7" fmla="*/ 0 h 4"/>
                  <a:gd name="T8" fmla="*/ 0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lnTo>
                      <a:pt x="4" y="0"/>
                    </a:lnTo>
                    <a:lnTo>
                      <a:pt x="0" y="4"/>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59" name="Freeform 1851"/>
              <p:cNvSpPr>
                <a:spLocks/>
              </p:cNvSpPr>
              <p:nvPr/>
            </p:nvSpPr>
            <p:spPr bwMode="auto">
              <a:xfrm>
                <a:off x="7327900" y="3886200"/>
                <a:ext cx="0" cy="3175"/>
              </a:xfrm>
              <a:custGeom>
                <a:avLst/>
                <a:gdLst>
                  <a:gd name="T0" fmla="*/ 0 h 2"/>
                  <a:gd name="T1" fmla="*/ 0 h 2"/>
                  <a:gd name="T2" fmla="*/ 0 h 2"/>
                  <a:gd name="T3" fmla="*/ 2 h 2"/>
                  <a:gd name="T4" fmla="*/ 2 h 2"/>
                  <a:gd name="T5" fmla="*/ 0 h 2"/>
                  <a:gd name="T6" fmla="*/ 0 h 2"/>
                  <a:gd name="T7" fmla="*/ 0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0"/>
                    </a:moveTo>
                    <a:lnTo>
                      <a:pt x="0" y="0"/>
                    </a:lnTo>
                    <a:lnTo>
                      <a:pt x="0" y="0"/>
                    </a:lnTo>
                    <a:lnTo>
                      <a:pt x="0" y="2"/>
                    </a:lnTo>
                    <a:lnTo>
                      <a:pt x="0"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0" name="Freeform 1852"/>
              <p:cNvSpPr>
                <a:spLocks/>
              </p:cNvSpPr>
              <p:nvPr/>
            </p:nvSpPr>
            <p:spPr bwMode="auto">
              <a:xfrm>
                <a:off x="7327900" y="3886200"/>
                <a:ext cx="0" cy="3175"/>
              </a:xfrm>
              <a:custGeom>
                <a:avLst/>
                <a:gdLst>
                  <a:gd name="T0" fmla="*/ 0 h 2"/>
                  <a:gd name="T1" fmla="*/ 0 h 2"/>
                  <a:gd name="T2" fmla="*/ 0 h 2"/>
                  <a:gd name="T3" fmla="*/ 2 h 2"/>
                  <a:gd name="T4" fmla="*/ 2 h 2"/>
                  <a:gd name="T5" fmla="*/ 0 h 2"/>
                  <a:gd name="T6" fmla="*/ 0 h 2"/>
                  <a:gd name="T7" fmla="*/ 0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0"/>
                    </a:moveTo>
                    <a:lnTo>
                      <a:pt x="0" y="0"/>
                    </a:lnTo>
                    <a:lnTo>
                      <a:pt x="0" y="0"/>
                    </a:lnTo>
                    <a:lnTo>
                      <a:pt x="0" y="2"/>
                    </a:lnTo>
                    <a:lnTo>
                      <a:pt x="0"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1" name="Freeform 1854"/>
              <p:cNvSpPr>
                <a:spLocks/>
              </p:cNvSpPr>
              <p:nvPr/>
            </p:nvSpPr>
            <p:spPr bwMode="auto">
              <a:xfrm>
                <a:off x="7327900" y="3886200"/>
                <a:ext cx="0" cy="3175"/>
              </a:xfrm>
              <a:custGeom>
                <a:avLst/>
                <a:gdLst>
                  <a:gd name="T0" fmla="*/ 0 h 2"/>
                  <a:gd name="T1" fmla="*/ 0 h 2"/>
                  <a:gd name="T2" fmla="*/ 0 h 2"/>
                  <a:gd name="T3" fmla="*/ 2 h 2"/>
                  <a:gd name="T4" fmla="*/ 2 h 2"/>
                  <a:gd name="T5" fmla="*/ 0 h 2"/>
                </a:gdLst>
                <a:ahLst/>
                <a:cxnLst>
                  <a:cxn ang="0">
                    <a:pos x="0" y="T0"/>
                  </a:cxn>
                  <a:cxn ang="0">
                    <a:pos x="0" y="T1"/>
                  </a:cxn>
                  <a:cxn ang="0">
                    <a:pos x="0" y="T2"/>
                  </a:cxn>
                  <a:cxn ang="0">
                    <a:pos x="0" y="T3"/>
                  </a:cxn>
                  <a:cxn ang="0">
                    <a:pos x="0" y="T4"/>
                  </a:cxn>
                  <a:cxn ang="0">
                    <a:pos x="0" y="T5"/>
                  </a:cxn>
                </a:cxnLst>
                <a:rect l="0" t="0" r="r" b="b"/>
                <a:pathLst>
                  <a:path h="2">
                    <a:moveTo>
                      <a:pt x="0" y="0"/>
                    </a:moveTo>
                    <a:lnTo>
                      <a:pt x="0" y="0"/>
                    </a:lnTo>
                    <a:lnTo>
                      <a:pt x="0" y="0"/>
                    </a:lnTo>
                    <a:lnTo>
                      <a:pt x="0" y="2"/>
                    </a:lnTo>
                    <a:lnTo>
                      <a:pt x="0" y="2"/>
                    </a:lnTo>
                    <a:lnTo>
                      <a:pt x="0"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2" name="Freeform 1855"/>
              <p:cNvSpPr>
                <a:spLocks/>
              </p:cNvSpPr>
              <p:nvPr/>
            </p:nvSpPr>
            <p:spPr bwMode="auto">
              <a:xfrm>
                <a:off x="7327900" y="3886200"/>
                <a:ext cx="0" cy="3175"/>
              </a:xfrm>
              <a:custGeom>
                <a:avLst/>
                <a:gdLst>
                  <a:gd name="T0" fmla="*/ 0 h 2"/>
                  <a:gd name="T1" fmla="*/ 0 h 2"/>
                  <a:gd name="T2" fmla="*/ 0 h 2"/>
                  <a:gd name="T3" fmla="*/ 2 h 2"/>
                  <a:gd name="T4" fmla="*/ 2 h 2"/>
                </a:gdLst>
                <a:ahLst/>
                <a:cxnLst>
                  <a:cxn ang="0">
                    <a:pos x="0" y="T0"/>
                  </a:cxn>
                  <a:cxn ang="0">
                    <a:pos x="0" y="T1"/>
                  </a:cxn>
                  <a:cxn ang="0">
                    <a:pos x="0" y="T2"/>
                  </a:cxn>
                  <a:cxn ang="0">
                    <a:pos x="0" y="T3"/>
                  </a:cxn>
                  <a:cxn ang="0">
                    <a:pos x="0" y="T4"/>
                  </a:cxn>
                </a:cxnLst>
                <a:rect l="0" t="0" r="r" b="b"/>
                <a:pathLst>
                  <a:path h="2">
                    <a:moveTo>
                      <a:pt x="0" y="0"/>
                    </a:moveTo>
                    <a:lnTo>
                      <a:pt x="0" y="0"/>
                    </a:lnTo>
                    <a:lnTo>
                      <a:pt x="0" y="0"/>
                    </a:lnTo>
                    <a:lnTo>
                      <a:pt x="0" y="2"/>
                    </a:lnTo>
                    <a:lnTo>
                      <a:pt x="0" y="2"/>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3" name="Freeform 1856"/>
              <p:cNvSpPr>
                <a:spLocks/>
              </p:cNvSpPr>
              <p:nvPr/>
            </p:nvSpPr>
            <p:spPr bwMode="auto">
              <a:xfrm>
                <a:off x="7327900" y="3886200"/>
                <a:ext cx="0" cy="3175"/>
              </a:xfrm>
              <a:custGeom>
                <a:avLst/>
                <a:gdLst>
                  <a:gd name="T0" fmla="*/ 0 h 2"/>
                  <a:gd name="T1" fmla="*/ 0 h 2"/>
                  <a:gd name="T2" fmla="*/ 0 h 2"/>
                  <a:gd name="T3" fmla="*/ 2 h 2"/>
                  <a:gd name="T4" fmla="*/ 2 h 2"/>
                  <a:gd name="T5" fmla="*/ 0 h 2"/>
                </a:gdLst>
                <a:ahLst/>
                <a:cxnLst>
                  <a:cxn ang="0">
                    <a:pos x="0" y="T0"/>
                  </a:cxn>
                  <a:cxn ang="0">
                    <a:pos x="0" y="T1"/>
                  </a:cxn>
                  <a:cxn ang="0">
                    <a:pos x="0" y="T2"/>
                  </a:cxn>
                  <a:cxn ang="0">
                    <a:pos x="0" y="T3"/>
                  </a:cxn>
                  <a:cxn ang="0">
                    <a:pos x="0" y="T4"/>
                  </a:cxn>
                  <a:cxn ang="0">
                    <a:pos x="0" y="T5"/>
                  </a:cxn>
                </a:cxnLst>
                <a:rect l="0" t="0" r="r" b="b"/>
                <a:pathLst>
                  <a:path h="2">
                    <a:moveTo>
                      <a:pt x="0" y="0"/>
                    </a:moveTo>
                    <a:lnTo>
                      <a:pt x="0" y="0"/>
                    </a:lnTo>
                    <a:lnTo>
                      <a:pt x="0" y="0"/>
                    </a:lnTo>
                    <a:lnTo>
                      <a:pt x="0" y="2"/>
                    </a:lnTo>
                    <a:lnTo>
                      <a:pt x="0" y="2"/>
                    </a:lnTo>
                    <a:lnTo>
                      <a:pt x="0"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4" name="Freeform 1857"/>
              <p:cNvSpPr>
                <a:spLocks/>
              </p:cNvSpPr>
              <p:nvPr/>
            </p:nvSpPr>
            <p:spPr bwMode="auto">
              <a:xfrm>
                <a:off x="7327900" y="3886200"/>
                <a:ext cx="0" cy="3175"/>
              </a:xfrm>
              <a:custGeom>
                <a:avLst/>
                <a:gdLst>
                  <a:gd name="T0" fmla="*/ 0 h 2"/>
                  <a:gd name="T1" fmla="*/ 0 h 2"/>
                  <a:gd name="T2" fmla="*/ 0 h 2"/>
                  <a:gd name="T3" fmla="*/ 2 h 2"/>
                  <a:gd name="T4" fmla="*/ 2 h 2"/>
                </a:gdLst>
                <a:ahLst/>
                <a:cxnLst>
                  <a:cxn ang="0">
                    <a:pos x="0" y="T0"/>
                  </a:cxn>
                  <a:cxn ang="0">
                    <a:pos x="0" y="T1"/>
                  </a:cxn>
                  <a:cxn ang="0">
                    <a:pos x="0" y="T2"/>
                  </a:cxn>
                  <a:cxn ang="0">
                    <a:pos x="0" y="T3"/>
                  </a:cxn>
                  <a:cxn ang="0">
                    <a:pos x="0" y="T4"/>
                  </a:cxn>
                </a:cxnLst>
                <a:rect l="0" t="0" r="r" b="b"/>
                <a:pathLst>
                  <a:path h="2">
                    <a:moveTo>
                      <a:pt x="0" y="0"/>
                    </a:moveTo>
                    <a:lnTo>
                      <a:pt x="0" y="0"/>
                    </a:lnTo>
                    <a:lnTo>
                      <a:pt x="0" y="0"/>
                    </a:lnTo>
                    <a:lnTo>
                      <a:pt x="0" y="2"/>
                    </a:lnTo>
                    <a:lnTo>
                      <a:pt x="0" y="2"/>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5" name="Freeform 1858"/>
              <p:cNvSpPr>
                <a:spLocks/>
              </p:cNvSpPr>
              <p:nvPr/>
            </p:nvSpPr>
            <p:spPr bwMode="auto">
              <a:xfrm>
                <a:off x="7280275" y="3886200"/>
                <a:ext cx="12700" cy="6350"/>
              </a:xfrm>
              <a:custGeom>
                <a:avLst/>
                <a:gdLst>
                  <a:gd name="T0" fmla="*/ 8 w 8"/>
                  <a:gd name="T1" fmla="*/ 2 h 4"/>
                  <a:gd name="T2" fmla="*/ 8 w 8"/>
                  <a:gd name="T3" fmla="*/ 2 h 4"/>
                  <a:gd name="T4" fmla="*/ 6 w 8"/>
                  <a:gd name="T5" fmla="*/ 0 h 4"/>
                  <a:gd name="T6" fmla="*/ 2 w 8"/>
                  <a:gd name="T7" fmla="*/ 2 h 4"/>
                  <a:gd name="T8" fmla="*/ 0 w 8"/>
                  <a:gd name="T9" fmla="*/ 2 h 4"/>
                  <a:gd name="T10" fmla="*/ 2 w 8"/>
                  <a:gd name="T11" fmla="*/ 2 h 4"/>
                  <a:gd name="T12" fmla="*/ 6 w 8"/>
                  <a:gd name="T13" fmla="*/ 4 h 4"/>
                  <a:gd name="T14" fmla="*/ 8 w 8"/>
                  <a:gd name="T15" fmla="*/ 2 h 4"/>
                  <a:gd name="T16" fmla="*/ 8 w 8"/>
                  <a:gd name="T17" fmla="*/ 2 h 4"/>
                  <a:gd name="T18" fmla="*/ 8 w 8"/>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4">
                    <a:moveTo>
                      <a:pt x="8" y="2"/>
                    </a:moveTo>
                    <a:lnTo>
                      <a:pt x="8" y="2"/>
                    </a:lnTo>
                    <a:lnTo>
                      <a:pt x="6" y="0"/>
                    </a:lnTo>
                    <a:lnTo>
                      <a:pt x="2" y="2"/>
                    </a:lnTo>
                    <a:lnTo>
                      <a:pt x="0" y="2"/>
                    </a:lnTo>
                    <a:lnTo>
                      <a:pt x="2" y="2"/>
                    </a:lnTo>
                    <a:lnTo>
                      <a:pt x="6" y="4"/>
                    </a:lnTo>
                    <a:lnTo>
                      <a:pt x="8" y="2"/>
                    </a:lnTo>
                    <a:lnTo>
                      <a:pt x="8" y="2"/>
                    </a:lnTo>
                    <a:lnTo>
                      <a:pt x="8"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6" name="Freeform 1859"/>
              <p:cNvSpPr>
                <a:spLocks/>
              </p:cNvSpPr>
              <p:nvPr/>
            </p:nvSpPr>
            <p:spPr bwMode="auto">
              <a:xfrm>
                <a:off x="7280275" y="3886200"/>
                <a:ext cx="12700" cy="6350"/>
              </a:xfrm>
              <a:custGeom>
                <a:avLst/>
                <a:gdLst>
                  <a:gd name="T0" fmla="*/ 8 w 8"/>
                  <a:gd name="T1" fmla="*/ 2 h 4"/>
                  <a:gd name="T2" fmla="*/ 8 w 8"/>
                  <a:gd name="T3" fmla="*/ 2 h 4"/>
                  <a:gd name="T4" fmla="*/ 6 w 8"/>
                  <a:gd name="T5" fmla="*/ 0 h 4"/>
                  <a:gd name="T6" fmla="*/ 2 w 8"/>
                  <a:gd name="T7" fmla="*/ 2 h 4"/>
                  <a:gd name="T8" fmla="*/ 0 w 8"/>
                  <a:gd name="T9" fmla="*/ 2 h 4"/>
                  <a:gd name="T10" fmla="*/ 2 w 8"/>
                  <a:gd name="T11" fmla="*/ 2 h 4"/>
                  <a:gd name="T12" fmla="*/ 6 w 8"/>
                  <a:gd name="T13" fmla="*/ 4 h 4"/>
                  <a:gd name="T14" fmla="*/ 8 w 8"/>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4">
                    <a:moveTo>
                      <a:pt x="8" y="2"/>
                    </a:moveTo>
                    <a:lnTo>
                      <a:pt x="8" y="2"/>
                    </a:lnTo>
                    <a:lnTo>
                      <a:pt x="6" y="0"/>
                    </a:lnTo>
                    <a:lnTo>
                      <a:pt x="2" y="2"/>
                    </a:lnTo>
                    <a:lnTo>
                      <a:pt x="0" y="2"/>
                    </a:lnTo>
                    <a:lnTo>
                      <a:pt x="2" y="2"/>
                    </a:lnTo>
                    <a:lnTo>
                      <a:pt x="6" y="4"/>
                    </a:lnTo>
                    <a:lnTo>
                      <a:pt x="8"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7" name="Freeform 1860"/>
              <p:cNvSpPr>
                <a:spLocks/>
              </p:cNvSpPr>
              <p:nvPr/>
            </p:nvSpPr>
            <p:spPr bwMode="auto">
              <a:xfrm>
                <a:off x="7280275" y="3886200"/>
                <a:ext cx="12700" cy="6350"/>
              </a:xfrm>
              <a:custGeom>
                <a:avLst/>
                <a:gdLst>
                  <a:gd name="T0" fmla="*/ 8 w 8"/>
                  <a:gd name="T1" fmla="*/ 2 h 4"/>
                  <a:gd name="T2" fmla="*/ 8 w 8"/>
                  <a:gd name="T3" fmla="*/ 2 h 4"/>
                  <a:gd name="T4" fmla="*/ 6 w 8"/>
                  <a:gd name="T5" fmla="*/ 0 h 4"/>
                  <a:gd name="T6" fmla="*/ 2 w 8"/>
                  <a:gd name="T7" fmla="*/ 2 h 4"/>
                  <a:gd name="T8" fmla="*/ 0 w 8"/>
                  <a:gd name="T9" fmla="*/ 2 h 4"/>
                  <a:gd name="T10" fmla="*/ 2 w 8"/>
                  <a:gd name="T11" fmla="*/ 2 h 4"/>
                  <a:gd name="T12" fmla="*/ 6 w 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8" y="2"/>
                    </a:moveTo>
                    <a:lnTo>
                      <a:pt x="8" y="2"/>
                    </a:lnTo>
                    <a:lnTo>
                      <a:pt x="6" y="0"/>
                    </a:lnTo>
                    <a:lnTo>
                      <a:pt x="2" y="2"/>
                    </a:lnTo>
                    <a:lnTo>
                      <a:pt x="0" y="2"/>
                    </a:lnTo>
                    <a:lnTo>
                      <a:pt x="2" y="2"/>
                    </a:lnTo>
                    <a:lnTo>
                      <a:pt x="6" y="4"/>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8" name="Freeform 1861"/>
              <p:cNvSpPr>
                <a:spLocks/>
              </p:cNvSpPr>
              <p:nvPr/>
            </p:nvSpPr>
            <p:spPr bwMode="auto">
              <a:xfrm>
                <a:off x="7727950" y="3971925"/>
                <a:ext cx="19050" cy="15875"/>
              </a:xfrm>
              <a:custGeom>
                <a:avLst/>
                <a:gdLst>
                  <a:gd name="T0" fmla="*/ 6 w 12"/>
                  <a:gd name="T1" fmla="*/ 4 h 10"/>
                  <a:gd name="T2" fmla="*/ 6 w 12"/>
                  <a:gd name="T3" fmla="*/ 2 h 10"/>
                  <a:gd name="T4" fmla="*/ 6 w 12"/>
                  <a:gd name="T5" fmla="*/ 0 h 10"/>
                  <a:gd name="T6" fmla="*/ 8 w 12"/>
                  <a:gd name="T7" fmla="*/ 2 h 10"/>
                  <a:gd name="T8" fmla="*/ 12 w 12"/>
                  <a:gd name="T9" fmla="*/ 4 h 10"/>
                  <a:gd name="T10" fmla="*/ 8 w 12"/>
                  <a:gd name="T11" fmla="*/ 4 h 10"/>
                  <a:gd name="T12" fmla="*/ 6 w 12"/>
                  <a:gd name="T13" fmla="*/ 4 h 10"/>
                  <a:gd name="T14" fmla="*/ 4 w 12"/>
                  <a:gd name="T15" fmla="*/ 8 h 10"/>
                  <a:gd name="T16" fmla="*/ 6 w 12"/>
                  <a:gd name="T17" fmla="*/ 8 h 10"/>
                  <a:gd name="T18" fmla="*/ 6 w 12"/>
                  <a:gd name="T19" fmla="*/ 10 h 10"/>
                  <a:gd name="T20" fmla="*/ 4 w 12"/>
                  <a:gd name="T21" fmla="*/ 10 h 10"/>
                  <a:gd name="T22" fmla="*/ 4 w 12"/>
                  <a:gd name="T23" fmla="*/ 8 h 10"/>
                  <a:gd name="T24" fmla="*/ 4 w 12"/>
                  <a:gd name="T25" fmla="*/ 4 h 10"/>
                  <a:gd name="T26" fmla="*/ 0 w 12"/>
                  <a:gd name="T27" fmla="*/ 4 h 10"/>
                  <a:gd name="T28" fmla="*/ 0 w 12"/>
                  <a:gd name="T29" fmla="*/ 2 h 10"/>
                  <a:gd name="T30" fmla="*/ 4 w 12"/>
                  <a:gd name="T31" fmla="*/ 2 h 10"/>
                  <a:gd name="T32" fmla="*/ 4 w 12"/>
                  <a:gd name="T33" fmla="*/ 4 h 10"/>
                  <a:gd name="T34" fmla="*/ 6 w 12"/>
                  <a:gd name="T35" fmla="*/ 4 h 10"/>
                  <a:gd name="T36" fmla="*/ 6 w 12"/>
                  <a:gd name="T37" fmla="*/ 4 h 10"/>
                  <a:gd name="T38" fmla="*/ 6 w 12"/>
                  <a:gd name="T39"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 h="10">
                    <a:moveTo>
                      <a:pt x="6" y="4"/>
                    </a:moveTo>
                    <a:lnTo>
                      <a:pt x="6" y="2"/>
                    </a:lnTo>
                    <a:lnTo>
                      <a:pt x="6" y="0"/>
                    </a:lnTo>
                    <a:lnTo>
                      <a:pt x="8" y="2"/>
                    </a:lnTo>
                    <a:lnTo>
                      <a:pt x="12" y="4"/>
                    </a:lnTo>
                    <a:lnTo>
                      <a:pt x="8" y="4"/>
                    </a:lnTo>
                    <a:lnTo>
                      <a:pt x="6" y="4"/>
                    </a:lnTo>
                    <a:lnTo>
                      <a:pt x="4" y="8"/>
                    </a:lnTo>
                    <a:lnTo>
                      <a:pt x="6" y="8"/>
                    </a:lnTo>
                    <a:lnTo>
                      <a:pt x="6" y="10"/>
                    </a:lnTo>
                    <a:lnTo>
                      <a:pt x="4" y="10"/>
                    </a:lnTo>
                    <a:lnTo>
                      <a:pt x="4" y="8"/>
                    </a:lnTo>
                    <a:lnTo>
                      <a:pt x="4" y="4"/>
                    </a:lnTo>
                    <a:lnTo>
                      <a:pt x="0" y="4"/>
                    </a:lnTo>
                    <a:lnTo>
                      <a:pt x="0" y="2"/>
                    </a:lnTo>
                    <a:lnTo>
                      <a:pt x="4" y="2"/>
                    </a:lnTo>
                    <a:lnTo>
                      <a:pt x="4" y="4"/>
                    </a:lnTo>
                    <a:lnTo>
                      <a:pt x="6" y="4"/>
                    </a:lnTo>
                    <a:lnTo>
                      <a:pt x="6" y="4"/>
                    </a:lnTo>
                    <a:lnTo>
                      <a:pt x="6" y="4"/>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9" name="Freeform 1862"/>
              <p:cNvSpPr>
                <a:spLocks/>
              </p:cNvSpPr>
              <p:nvPr/>
            </p:nvSpPr>
            <p:spPr bwMode="auto">
              <a:xfrm>
                <a:off x="7747000" y="4019550"/>
                <a:ext cx="6350" cy="12700"/>
              </a:xfrm>
              <a:custGeom>
                <a:avLst/>
                <a:gdLst>
                  <a:gd name="T0" fmla="*/ 0 w 4"/>
                  <a:gd name="T1" fmla="*/ 0 h 8"/>
                  <a:gd name="T2" fmla="*/ 0 w 4"/>
                  <a:gd name="T3" fmla="*/ 0 h 8"/>
                  <a:gd name="T4" fmla="*/ 2 w 4"/>
                  <a:gd name="T5" fmla="*/ 0 h 8"/>
                  <a:gd name="T6" fmla="*/ 4 w 4"/>
                  <a:gd name="T7" fmla="*/ 4 h 8"/>
                  <a:gd name="T8" fmla="*/ 4 w 4"/>
                  <a:gd name="T9" fmla="*/ 6 h 8"/>
                  <a:gd name="T10" fmla="*/ 4 w 4"/>
                  <a:gd name="T11" fmla="*/ 8 h 8"/>
                  <a:gd name="T12" fmla="*/ 2 w 4"/>
                  <a:gd name="T13" fmla="*/ 8 h 8"/>
                  <a:gd name="T14" fmla="*/ 0 w 4"/>
                  <a:gd name="T15" fmla="*/ 6 h 8"/>
                  <a:gd name="T16" fmla="*/ 2 w 4"/>
                  <a:gd name="T17" fmla="*/ 6 h 8"/>
                  <a:gd name="T18" fmla="*/ 0 w 4"/>
                  <a:gd name="T19" fmla="*/ 6 h 8"/>
                  <a:gd name="T20" fmla="*/ 0 w 4"/>
                  <a:gd name="T21" fmla="*/ 4 h 8"/>
                  <a:gd name="T22" fmla="*/ 0 w 4"/>
                  <a:gd name="T23" fmla="*/ 0 h 8"/>
                  <a:gd name="T24" fmla="*/ 0 w 4"/>
                  <a:gd name="T25" fmla="*/ 0 h 8"/>
                  <a:gd name="T26" fmla="*/ 0 w 4"/>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0"/>
                    </a:moveTo>
                    <a:lnTo>
                      <a:pt x="0" y="0"/>
                    </a:lnTo>
                    <a:lnTo>
                      <a:pt x="2" y="0"/>
                    </a:lnTo>
                    <a:lnTo>
                      <a:pt x="4" y="4"/>
                    </a:lnTo>
                    <a:lnTo>
                      <a:pt x="4" y="6"/>
                    </a:lnTo>
                    <a:lnTo>
                      <a:pt x="4" y="8"/>
                    </a:lnTo>
                    <a:lnTo>
                      <a:pt x="2" y="8"/>
                    </a:lnTo>
                    <a:lnTo>
                      <a:pt x="0" y="6"/>
                    </a:lnTo>
                    <a:lnTo>
                      <a:pt x="2" y="6"/>
                    </a:lnTo>
                    <a:lnTo>
                      <a:pt x="0" y="6"/>
                    </a:lnTo>
                    <a:lnTo>
                      <a:pt x="0" y="4"/>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0" name="Freeform 1863"/>
              <p:cNvSpPr>
                <a:spLocks/>
              </p:cNvSpPr>
              <p:nvPr/>
            </p:nvSpPr>
            <p:spPr bwMode="auto">
              <a:xfrm>
                <a:off x="7747000" y="4019550"/>
                <a:ext cx="6350" cy="12700"/>
              </a:xfrm>
              <a:custGeom>
                <a:avLst/>
                <a:gdLst>
                  <a:gd name="T0" fmla="*/ 0 w 4"/>
                  <a:gd name="T1" fmla="*/ 0 h 8"/>
                  <a:gd name="T2" fmla="*/ 0 w 4"/>
                  <a:gd name="T3" fmla="*/ 0 h 8"/>
                  <a:gd name="T4" fmla="*/ 2 w 4"/>
                  <a:gd name="T5" fmla="*/ 0 h 8"/>
                  <a:gd name="T6" fmla="*/ 4 w 4"/>
                  <a:gd name="T7" fmla="*/ 4 h 8"/>
                  <a:gd name="T8" fmla="*/ 4 w 4"/>
                  <a:gd name="T9" fmla="*/ 6 h 8"/>
                  <a:gd name="T10" fmla="*/ 4 w 4"/>
                  <a:gd name="T11" fmla="*/ 8 h 8"/>
                  <a:gd name="T12" fmla="*/ 2 w 4"/>
                  <a:gd name="T13" fmla="*/ 8 h 8"/>
                  <a:gd name="T14" fmla="*/ 0 w 4"/>
                  <a:gd name="T15" fmla="*/ 6 h 8"/>
                  <a:gd name="T16" fmla="*/ 2 w 4"/>
                  <a:gd name="T17" fmla="*/ 6 h 8"/>
                  <a:gd name="T18" fmla="*/ 0 w 4"/>
                  <a:gd name="T19" fmla="*/ 6 h 8"/>
                  <a:gd name="T20" fmla="*/ 0 w 4"/>
                  <a:gd name="T21" fmla="*/ 4 h 8"/>
                  <a:gd name="T22" fmla="*/ 0 w 4"/>
                  <a:gd name="T23" fmla="*/ 0 h 8"/>
                  <a:gd name="T24" fmla="*/ 0 w 4"/>
                  <a:gd name="T25" fmla="*/ 0 h 8"/>
                  <a:gd name="T26" fmla="*/ 0 w 4"/>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0"/>
                    </a:moveTo>
                    <a:lnTo>
                      <a:pt x="0" y="0"/>
                    </a:lnTo>
                    <a:lnTo>
                      <a:pt x="2" y="0"/>
                    </a:lnTo>
                    <a:lnTo>
                      <a:pt x="4" y="4"/>
                    </a:lnTo>
                    <a:lnTo>
                      <a:pt x="4" y="6"/>
                    </a:lnTo>
                    <a:lnTo>
                      <a:pt x="4" y="8"/>
                    </a:lnTo>
                    <a:lnTo>
                      <a:pt x="2" y="8"/>
                    </a:lnTo>
                    <a:lnTo>
                      <a:pt x="0" y="6"/>
                    </a:lnTo>
                    <a:lnTo>
                      <a:pt x="2" y="6"/>
                    </a:lnTo>
                    <a:lnTo>
                      <a:pt x="0" y="6"/>
                    </a:lnTo>
                    <a:lnTo>
                      <a:pt x="0" y="4"/>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1" name="Freeform 1864"/>
              <p:cNvSpPr>
                <a:spLocks/>
              </p:cNvSpPr>
              <p:nvPr/>
            </p:nvSpPr>
            <p:spPr bwMode="auto">
              <a:xfrm>
                <a:off x="7747000" y="4019550"/>
                <a:ext cx="6350" cy="12700"/>
              </a:xfrm>
              <a:custGeom>
                <a:avLst/>
                <a:gdLst>
                  <a:gd name="T0" fmla="*/ 0 w 4"/>
                  <a:gd name="T1" fmla="*/ 0 h 8"/>
                  <a:gd name="T2" fmla="*/ 0 w 4"/>
                  <a:gd name="T3" fmla="*/ 0 h 8"/>
                  <a:gd name="T4" fmla="*/ 2 w 4"/>
                  <a:gd name="T5" fmla="*/ 0 h 8"/>
                  <a:gd name="T6" fmla="*/ 4 w 4"/>
                  <a:gd name="T7" fmla="*/ 4 h 8"/>
                  <a:gd name="T8" fmla="*/ 4 w 4"/>
                  <a:gd name="T9" fmla="*/ 6 h 8"/>
                  <a:gd name="T10" fmla="*/ 4 w 4"/>
                  <a:gd name="T11" fmla="*/ 8 h 8"/>
                  <a:gd name="T12" fmla="*/ 2 w 4"/>
                  <a:gd name="T13" fmla="*/ 8 h 8"/>
                  <a:gd name="T14" fmla="*/ 0 w 4"/>
                  <a:gd name="T15" fmla="*/ 6 h 8"/>
                  <a:gd name="T16" fmla="*/ 2 w 4"/>
                  <a:gd name="T17" fmla="*/ 6 h 8"/>
                  <a:gd name="T18" fmla="*/ 0 w 4"/>
                  <a:gd name="T19" fmla="*/ 6 h 8"/>
                  <a:gd name="T20" fmla="*/ 0 w 4"/>
                  <a:gd name="T21" fmla="*/ 4 h 8"/>
                  <a:gd name="T22" fmla="*/ 0 w 4"/>
                  <a:gd name="T2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0"/>
                    </a:moveTo>
                    <a:lnTo>
                      <a:pt x="0" y="0"/>
                    </a:lnTo>
                    <a:lnTo>
                      <a:pt x="2" y="0"/>
                    </a:lnTo>
                    <a:lnTo>
                      <a:pt x="4" y="4"/>
                    </a:lnTo>
                    <a:lnTo>
                      <a:pt x="4" y="6"/>
                    </a:lnTo>
                    <a:lnTo>
                      <a:pt x="4" y="8"/>
                    </a:lnTo>
                    <a:lnTo>
                      <a:pt x="2" y="8"/>
                    </a:lnTo>
                    <a:lnTo>
                      <a:pt x="0" y="6"/>
                    </a:lnTo>
                    <a:lnTo>
                      <a:pt x="2" y="6"/>
                    </a:lnTo>
                    <a:lnTo>
                      <a:pt x="0" y="6"/>
                    </a:lnTo>
                    <a:lnTo>
                      <a:pt x="0" y="4"/>
                    </a:lnTo>
                    <a:lnTo>
                      <a:pt x="0"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2" name="Freeform 1865"/>
              <p:cNvSpPr>
                <a:spLocks/>
              </p:cNvSpPr>
              <p:nvPr/>
            </p:nvSpPr>
            <p:spPr bwMode="auto">
              <a:xfrm>
                <a:off x="7747000" y="4019550"/>
                <a:ext cx="6350" cy="12700"/>
              </a:xfrm>
              <a:custGeom>
                <a:avLst/>
                <a:gdLst>
                  <a:gd name="T0" fmla="*/ 0 w 4"/>
                  <a:gd name="T1" fmla="*/ 0 h 8"/>
                  <a:gd name="T2" fmla="*/ 0 w 4"/>
                  <a:gd name="T3" fmla="*/ 0 h 8"/>
                  <a:gd name="T4" fmla="*/ 2 w 4"/>
                  <a:gd name="T5" fmla="*/ 0 h 8"/>
                  <a:gd name="T6" fmla="*/ 4 w 4"/>
                  <a:gd name="T7" fmla="*/ 4 h 8"/>
                  <a:gd name="T8" fmla="*/ 4 w 4"/>
                  <a:gd name="T9" fmla="*/ 6 h 8"/>
                  <a:gd name="T10" fmla="*/ 4 w 4"/>
                  <a:gd name="T11" fmla="*/ 8 h 8"/>
                  <a:gd name="T12" fmla="*/ 2 w 4"/>
                  <a:gd name="T13" fmla="*/ 8 h 8"/>
                  <a:gd name="T14" fmla="*/ 0 w 4"/>
                  <a:gd name="T15" fmla="*/ 6 h 8"/>
                  <a:gd name="T16" fmla="*/ 2 w 4"/>
                  <a:gd name="T17" fmla="*/ 6 h 8"/>
                  <a:gd name="T18" fmla="*/ 0 w 4"/>
                  <a:gd name="T19" fmla="*/ 6 h 8"/>
                  <a:gd name="T20" fmla="*/ 0 w 4"/>
                  <a:gd name="T21"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8">
                    <a:moveTo>
                      <a:pt x="0" y="0"/>
                    </a:moveTo>
                    <a:lnTo>
                      <a:pt x="0" y="0"/>
                    </a:lnTo>
                    <a:lnTo>
                      <a:pt x="2" y="0"/>
                    </a:lnTo>
                    <a:lnTo>
                      <a:pt x="4" y="4"/>
                    </a:lnTo>
                    <a:lnTo>
                      <a:pt x="4" y="6"/>
                    </a:lnTo>
                    <a:lnTo>
                      <a:pt x="4" y="8"/>
                    </a:lnTo>
                    <a:lnTo>
                      <a:pt x="2" y="8"/>
                    </a:lnTo>
                    <a:lnTo>
                      <a:pt x="0" y="6"/>
                    </a:lnTo>
                    <a:lnTo>
                      <a:pt x="2" y="6"/>
                    </a:lnTo>
                    <a:lnTo>
                      <a:pt x="0" y="6"/>
                    </a:lnTo>
                    <a:lnTo>
                      <a:pt x="0" y="4"/>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3" name="Freeform 1866"/>
              <p:cNvSpPr>
                <a:spLocks/>
              </p:cNvSpPr>
              <p:nvPr/>
            </p:nvSpPr>
            <p:spPr bwMode="auto">
              <a:xfrm>
                <a:off x="7747000" y="4019550"/>
                <a:ext cx="6350" cy="12700"/>
              </a:xfrm>
              <a:custGeom>
                <a:avLst/>
                <a:gdLst>
                  <a:gd name="T0" fmla="*/ 0 w 4"/>
                  <a:gd name="T1" fmla="*/ 0 h 8"/>
                  <a:gd name="T2" fmla="*/ 0 w 4"/>
                  <a:gd name="T3" fmla="*/ 0 h 8"/>
                  <a:gd name="T4" fmla="*/ 2 w 4"/>
                  <a:gd name="T5" fmla="*/ 0 h 8"/>
                  <a:gd name="T6" fmla="*/ 4 w 4"/>
                  <a:gd name="T7" fmla="*/ 4 h 8"/>
                  <a:gd name="T8" fmla="*/ 4 w 4"/>
                  <a:gd name="T9" fmla="*/ 6 h 8"/>
                  <a:gd name="T10" fmla="*/ 4 w 4"/>
                  <a:gd name="T11" fmla="*/ 8 h 8"/>
                  <a:gd name="T12" fmla="*/ 2 w 4"/>
                  <a:gd name="T13" fmla="*/ 8 h 8"/>
                  <a:gd name="T14" fmla="*/ 0 w 4"/>
                  <a:gd name="T15" fmla="*/ 6 h 8"/>
                  <a:gd name="T16" fmla="*/ 2 w 4"/>
                  <a:gd name="T17" fmla="*/ 6 h 8"/>
                  <a:gd name="T18" fmla="*/ 0 w 4"/>
                  <a:gd name="T19" fmla="*/ 6 h 8"/>
                  <a:gd name="T20" fmla="*/ 0 w 4"/>
                  <a:gd name="T21" fmla="*/ 4 h 8"/>
                  <a:gd name="T22" fmla="*/ 0 w 4"/>
                  <a:gd name="T2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0"/>
                    </a:moveTo>
                    <a:lnTo>
                      <a:pt x="0" y="0"/>
                    </a:lnTo>
                    <a:lnTo>
                      <a:pt x="2" y="0"/>
                    </a:lnTo>
                    <a:lnTo>
                      <a:pt x="4" y="4"/>
                    </a:lnTo>
                    <a:lnTo>
                      <a:pt x="4" y="6"/>
                    </a:lnTo>
                    <a:lnTo>
                      <a:pt x="4" y="8"/>
                    </a:lnTo>
                    <a:lnTo>
                      <a:pt x="2" y="8"/>
                    </a:lnTo>
                    <a:lnTo>
                      <a:pt x="0" y="6"/>
                    </a:lnTo>
                    <a:lnTo>
                      <a:pt x="2" y="6"/>
                    </a:lnTo>
                    <a:lnTo>
                      <a:pt x="0" y="6"/>
                    </a:lnTo>
                    <a:lnTo>
                      <a:pt x="0" y="4"/>
                    </a:lnTo>
                    <a:lnTo>
                      <a:pt x="0"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4" name="Freeform 1867"/>
              <p:cNvSpPr>
                <a:spLocks/>
              </p:cNvSpPr>
              <p:nvPr/>
            </p:nvSpPr>
            <p:spPr bwMode="auto">
              <a:xfrm>
                <a:off x="7747000" y="4019550"/>
                <a:ext cx="6350" cy="12700"/>
              </a:xfrm>
              <a:custGeom>
                <a:avLst/>
                <a:gdLst>
                  <a:gd name="T0" fmla="*/ 0 w 4"/>
                  <a:gd name="T1" fmla="*/ 0 h 8"/>
                  <a:gd name="T2" fmla="*/ 0 w 4"/>
                  <a:gd name="T3" fmla="*/ 0 h 8"/>
                  <a:gd name="T4" fmla="*/ 2 w 4"/>
                  <a:gd name="T5" fmla="*/ 0 h 8"/>
                  <a:gd name="T6" fmla="*/ 4 w 4"/>
                  <a:gd name="T7" fmla="*/ 4 h 8"/>
                  <a:gd name="T8" fmla="*/ 4 w 4"/>
                  <a:gd name="T9" fmla="*/ 6 h 8"/>
                  <a:gd name="T10" fmla="*/ 4 w 4"/>
                  <a:gd name="T11" fmla="*/ 8 h 8"/>
                  <a:gd name="T12" fmla="*/ 2 w 4"/>
                  <a:gd name="T13" fmla="*/ 8 h 8"/>
                  <a:gd name="T14" fmla="*/ 0 w 4"/>
                  <a:gd name="T15" fmla="*/ 6 h 8"/>
                  <a:gd name="T16" fmla="*/ 2 w 4"/>
                  <a:gd name="T17" fmla="*/ 6 h 8"/>
                  <a:gd name="T18" fmla="*/ 0 w 4"/>
                  <a:gd name="T19" fmla="*/ 6 h 8"/>
                  <a:gd name="T20" fmla="*/ 0 w 4"/>
                  <a:gd name="T21"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8">
                    <a:moveTo>
                      <a:pt x="0" y="0"/>
                    </a:moveTo>
                    <a:lnTo>
                      <a:pt x="0" y="0"/>
                    </a:lnTo>
                    <a:lnTo>
                      <a:pt x="2" y="0"/>
                    </a:lnTo>
                    <a:lnTo>
                      <a:pt x="4" y="4"/>
                    </a:lnTo>
                    <a:lnTo>
                      <a:pt x="4" y="6"/>
                    </a:lnTo>
                    <a:lnTo>
                      <a:pt x="4" y="8"/>
                    </a:lnTo>
                    <a:lnTo>
                      <a:pt x="2" y="8"/>
                    </a:lnTo>
                    <a:lnTo>
                      <a:pt x="0" y="6"/>
                    </a:lnTo>
                    <a:lnTo>
                      <a:pt x="2" y="6"/>
                    </a:lnTo>
                    <a:lnTo>
                      <a:pt x="0" y="6"/>
                    </a:lnTo>
                    <a:lnTo>
                      <a:pt x="0" y="4"/>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5" name="Freeform 1868"/>
              <p:cNvSpPr>
                <a:spLocks/>
              </p:cNvSpPr>
              <p:nvPr/>
            </p:nvSpPr>
            <p:spPr bwMode="auto">
              <a:xfrm>
                <a:off x="7740650" y="3987800"/>
                <a:ext cx="6350" cy="3175"/>
              </a:xfrm>
              <a:custGeom>
                <a:avLst/>
                <a:gdLst>
                  <a:gd name="T0" fmla="*/ 0 w 4"/>
                  <a:gd name="T1" fmla="*/ 0 h 2"/>
                  <a:gd name="T2" fmla="*/ 0 w 4"/>
                  <a:gd name="T3" fmla="*/ 0 h 2"/>
                  <a:gd name="T4" fmla="*/ 4 w 4"/>
                  <a:gd name="T5" fmla="*/ 0 h 2"/>
                  <a:gd name="T6" fmla="*/ 0 w 4"/>
                  <a:gd name="T7" fmla="*/ 2 h 2"/>
                  <a:gd name="T8" fmla="*/ 0 w 4"/>
                  <a:gd name="T9" fmla="*/ 0 h 2"/>
                  <a:gd name="T10" fmla="*/ 0 w 4"/>
                  <a:gd name="T11" fmla="*/ 0 h 2"/>
                  <a:gd name="T12" fmla="*/ 0 w 4"/>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0" y="0"/>
                    </a:moveTo>
                    <a:lnTo>
                      <a:pt x="0" y="0"/>
                    </a:lnTo>
                    <a:lnTo>
                      <a:pt x="4" y="0"/>
                    </a:lnTo>
                    <a:lnTo>
                      <a:pt x="0"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6" name="Freeform 1869"/>
              <p:cNvSpPr>
                <a:spLocks/>
              </p:cNvSpPr>
              <p:nvPr/>
            </p:nvSpPr>
            <p:spPr bwMode="auto">
              <a:xfrm>
                <a:off x="7740650" y="3987800"/>
                <a:ext cx="6350" cy="3175"/>
              </a:xfrm>
              <a:custGeom>
                <a:avLst/>
                <a:gdLst>
                  <a:gd name="T0" fmla="*/ 0 w 4"/>
                  <a:gd name="T1" fmla="*/ 0 h 2"/>
                  <a:gd name="T2" fmla="*/ 0 w 4"/>
                  <a:gd name="T3" fmla="*/ 0 h 2"/>
                  <a:gd name="T4" fmla="*/ 4 w 4"/>
                  <a:gd name="T5" fmla="*/ 0 h 2"/>
                  <a:gd name="T6" fmla="*/ 0 w 4"/>
                  <a:gd name="T7" fmla="*/ 2 h 2"/>
                  <a:gd name="T8" fmla="*/ 0 w 4"/>
                  <a:gd name="T9" fmla="*/ 0 h 2"/>
                  <a:gd name="T10" fmla="*/ 0 w 4"/>
                  <a:gd name="T11" fmla="*/ 0 h 2"/>
                  <a:gd name="T12" fmla="*/ 0 w 4"/>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0" y="0"/>
                    </a:moveTo>
                    <a:lnTo>
                      <a:pt x="0" y="0"/>
                    </a:lnTo>
                    <a:lnTo>
                      <a:pt x="4" y="0"/>
                    </a:lnTo>
                    <a:lnTo>
                      <a:pt x="0" y="2"/>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7" name="Freeform 1870"/>
              <p:cNvSpPr>
                <a:spLocks/>
              </p:cNvSpPr>
              <p:nvPr/>
            </p:nvSpPr>
            <p:spPr bwMode="auto">
              <a:xfrm>
                <a:off x="7740650" y="3987800"/>
                <a:ext cx="6350" cy="3175"/>
              </a:xfrm>
              <a:custGeom>
                <a:avLst/>
                <a:gdLst>
                  <a:gd name="T0" fmla="*/ 0 w 4"/>
                  <a:gd name="T1" fmla="*/ 0 h 2"/>
                  <a:gd name="T2" fmla="*/ 0 w 4"/>
                  <a:gd name="T3" fmla="*/ 0 h 2"/>
                  <a:gd name="T4" fmla="*/ 4 w 4"/>
                  <a:gd name="T5" fmla="*/ 0 h 2"/>
                  <a:gd name="T6" fmla="*/ 0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0" y="0"/>
                    </a:lnTo>
                    <a:lnTo>
                      <a:pt x="4" y="0"/>
                    </a:lnTo>
                    <a:lnTo>
                      <a:pt x="0" y="2"/>
                    </a:lnTo>
                    <a:lnTo>
                      <a:pt x="0"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8" name="Freeform 1871"/>
              <p:cNvSpPr>
                <a:spLocks/>
              </p:cNvSpPr>
              <p:nvPr/>
            </p:nvSpPr>
            <p:spPr bwMode="auto">
              <a:xfrm>
                <a:off x="7740650" y="3987800"/>
                <a:ext cx="6350" cy="3175"/>
              </a:xfrm>
              <a:custGeom>
                <a:avLst/>
                <a:gdLst>
                  <a:gd name="T0" fmla="*/ 0 w 4"/>
                  <a:gd name="T1" fmla="*/ 0 h 2"/>
                  <a:gd name="T2" fmla="*/ 0 w 4"/>
                  <a:gd name="T3" fmla="*/ 0 h 2"/>
                  <a:gd name="T4" fmla="*/ 4 w 4"/>
                  <a:gd name="T5" fmla="*/ 0 h 2"/>
                  <a:gd name="T6" fmla="*/ 0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0" y="0"/>
                    </a:lnTo>
                    <a:lnTo>
                      <a:pt x="4" y="0"/>
                    </a:lnTo>
                    <a:lnTo>
                      <a:pt x="0" y="2"/>
                    </a:lnTo>
                    <a:lnTo>
                      <a:pt x="0" y="0"/>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9" name="Freeform 1872"/>
              <p:cNvSpPr>
                <a:spLocks/>
              </p:cNvSpPr>
              <p:nvPr/>
            </p:nvSpPr>
            <p:spPr bwMode="auto">
              <a:xfrm>
                <a:off x="7740650" y="3987800"/>
                <a:ext cx="6350" cy="3175"/>
              </a:xfrm>
              <a:custGeom>
                <a:avLst/>
                <a:gdLst>
                  <a:gd name="T0" fmla="*/ 0 w 4"/>
                  <a:gd name="T1" fmla="*/ 0 h 2"/>
                  <a:gd name="T2" fmla="*/ 0 w 4"/>
                  <a:gd name="T3" fmla="*/ 0 h 2"/>
                  <a:gd name="T4" fmla="*/ 4 w 4"/>
                  <a:gd name="T5" fmla="*/ 0 h 2"/>
                  <a:gd name="T6" fmla="*/ 0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0" y="0"/>
                    </a:lnTo>
                    <a:lnTo>
                      <a:pt x="4" y="0"/>
                    </a:lnTo>
                    <a:lnTo>
                      <a:pt x="0" y="2"/>
                    </a:lnTo>
                    <a:lnTo>
                      <a:pt x="0" y="0"/>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0" name="Freeform 1873"/>
              <p:cNvSpPr>
                <a:spLocks/>
              </p:cNvSpPr>
              <p:nvPr/>
            </p:nvSpPr>
            <p:spPr bwMode="auto">
              <a:xfrm>
                <a:off x="7740650" y="3987800"/>
                <a:ext cx="6350" cy="3175"/>
              </a:xfrm>
              <a:custGeom>
                <a:avLst/>
                <a:gdLst>
                  <a:gd name="T0" fmla="*/ 0 w 4"/>
                  <a:gd name="T1" fmla="*/ 0 h 2"/>
                  <a:gd name="T2" fmla="*/ 0 w 4"/>
                  <a:gd name="T3" fmla="*/ 0 h 2"/>
                  <a:gd name="T4" fmla="*/ 4 w 4"/>
                  <a:gd name="T5" fmla="*/ 0 h 2"/>
                  <a:gd name="T6" fmla="*/ 0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lnTo>
                      <a:pt x="0" y="0"/>
                    </a:lnTo>
                    <a:lnTo>
                      <a:pt x="4" y="0"/>
                    </a:lnTo>
                    <a:lnTo>
                      <a:pt x="0" y="2"/>
                    </a:lnTo>
                    <a:lnTo>
                      <a:pt x="0" y="0"/>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1" name="Freeform 1874"/>
              <p:cNvSpPr>
                <a:spLocks/>
              </p:cNvSpPr>
              <p:nvPr/>
            </p:nvSpPr>
            <p:spPr bwMode="auto">
              <a:xfrm>
                <a:off x="7734300" y="3987800"/>
                <a:ext cx="6350" cy="3175"/>
              </a:xfrm>
              <a:custGeom>
                <a:avLst/>
                <a:gdLst>
                  <a:gd name="T0" fmla="*/ 0 w 4"/>
                  <a:gd name="T1" fmla="*/ 2 h 2"/>
                  <a:gd name="T2" fmla="*/ 4 w 4"/>
                  <a:gd name="T3" fmla="*/ 0 h 2"/>
                  <a:gd name="T4" fmla="*/ 4 w 4"/>
                  <a:gd name="T5" fmla="*/ 2 h 2"/>
                  <a:gd name="T6" fmla="*/ 0 w 4"/>
                  <a:gd name="T7" fmla="*/ 2 h 2"/>
                  <a:gd name="T8" fmla="*/ 0 w 4"/>
                  <a:gd name="T9" fmla="*/ 2 h 2"/>
                  <a:gd name="T10" fmla="*/ 0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0" y="2"/>
                    </a:moveTo>
                    <a:lnTo>
                      <a:pt x="4" y="0"/>
                    </a:lnTo>
                    <a:lnTo>
                      <a:pt x="4" y="2"/>
                    </a:lnTo>
                    <a:lnTo>
                      <a:pt x="0" y="2"/>
                    </a:lnTo>
                    <a:lnTo>
                      <a:pt x="0" y="2"/>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2" name="Freeform 1875"/>
              <p:cNvSpPr>
                <a:spLocks/>
              </p:cNvSpPr>
              <p:nvPr/>
            </p:nvSpPr>
            <p:spPr bwMode="auto">
              <a:xfrm>
                <a:off x="7734300" y="3987800"/>
                <a:ext cx="6350" cy="3175"/>
              </a:xfrm>
              <a:custGeom>
                <a:avLst/>
                <a:gdLst>
                  <a:gd name="T0" fmla="*/ 0 w 4"/>
                  <a:gd name="T1" fmla="*/ 2 h 2"/>
                  <a:gd name="T2" fmla="*/ 4 w 4"/>
                  <a:gd name="T3" fmla="*/ 0 h 2"/>
                  <a:gd name="T4" fmla="*/ 4 w 4"/>
                  <a:gd name="T5" fmla="*/ 2 h 2"/>
                  <a:gd name="T6" fmla="*/ 0 w 4"/>
                  <a:gd name="T7" fmla="*/ 2 h 2"/>
                  <a:gd name="T8" fmla="*/ 0 w 4"/>
                  <a:gd name="T9" fmla="*/ 2 h 2"/>
                  <a:gd name="T10" fmla="*/ 0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0" y="2"/>
                    </a:moveTo>
                    <a:lnTo>
                      <a:pt x="4" y="0"/>
                    </a:lnTo>
                    <a:lnTo>
                      <a:pt x="4" y="2"/>
                    </a:lnTo>
                    <a:lnTo>
                      <a:pt x="0" y="2"/>
                    </a:lnTo>
                    <a:lnTo>
                      <a:pt x="0" y="2"/>
                    </a:lnTo>
                    <a:lnTo>
                      <a:pt x="0" y="2"/>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3" name="Freeform 1876"/>
              <p:cNvSpPr>
                <a:spLocks/>
              </p:cNvSpPr>
              <p:nvPr/>
            </p:nvSpPr>
            <p:spPr bwMode="auto">
              <a:xfrm>
                <a:off x="7734300" y="3987800"/>
                <a:ext cx="6350" cy="3175"/>
              </a:xfrm>
              <a:custGeom>
                <a:avLst/>
                <a:gdLst>
                  <a:gd name="T0" fmla="*/ 0 w 4"/>
                  <a:gd name="T1" fmla="*/ 2 h 2"/>
                  <a:gd name="T2" fmla="*/ 4 w 4"/>
                  <a:gd name="T3" fmla="*/ 0 h 2"/>
                  <a:gd name="T4" fmla="*/ 4 w 4"/>
                  <a:gd name="T5" fmla="*/ 2 h 2"/>
                  <a:gd name="T6" fmla="*/ 0 w 4"/>
                  <a:gd name="T7" fmla="*/ 2 h 2"/>
                </a:gdLst>
                <a:ahLst/>
                <a:cxnLst>
                  <a:cxn ang="0">
                    <a:pos x="T0" y="T1"/>
                  </a:cxn>
                  <a:cxn ang="0">
                    <a:pos x="T2" y="T3"/>
                  </a:cxn>
                  <a:cxn ang="0">
                    <a:pos x="T4" y="T5"/>
                  </a:cxn>
                  <a:cxn ang="0">
                    <a:pos x="T6" y="T7"/>
                  </a:cxn>
                </a:cxnLst>
                <a:rect l="0" t="0" r="r" b="b"/>
                <a:pathLst>
                  <a:path w="4" h="2">
                    <a:moveTo>
                      <a:pt x="0" y="2"/>
                    </a:moveTo>
                    <a:lnTo>
                      <a:pt x="4" y="0"/>
                    </a:lnTo>
                    <a:lnTo>
                      <a:pt x="4" y="2"/>
                    </a:lnTo>
                    <a:lnTo>
                      <a:pt x="0"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4" name="Freeform 1877"/>
              <p:cNvSpPr>
                <a:spLocks/>
              </p:cNvSpPr>
              <p:nvPr/>
            </p:nvSpPr>
            <p:spPr bwMode="auto">
              <a:xfrm>
                <a:off x="7734300" y="3987800"/>
                <a:ext cx="6350" cy="3175"/>
              </a:xfrm>
              <a:custGeom>
                <a:avLst/>
                <a:gdLst>
                  <a:gd name="T0" fmla="*/ 0 w 4"/>
                  <a:gd name="T1" fmla="*/ 2 h 2"/>
                  <a:gd name="T2" fmla="*/ 4 w 4"/>
                  <a:gd name="T3" fmla="*/ 0 h 2"/>
                  <a:gd name="T4" fmla="*/ 4 w 4"/>
                  <a:gd name="T5" fmla="*/ 2 h 2"/>
                </a:gdLst>
                <a:ahLst/>
                <a:cxnLst>
                  <a:cxn ang="0">
                    <a:pos x="T0" y="T1"/>
                  </a:cxn>
                  <a:cxn ang="0">
                    <a:pos x="T2" y="T3"/>
                  </a:cxn>
                  <a:cxn ang="0">
                    <a:pos x="T4" y="T5"/>
                  </a:cxn>
                </a:cxnLst>
                <a:rect l="0" t="0" r="r" b="b"/>
                <a:pathLst>
                  <a:path w="4" h="2">
                    <a:moveTo>
                      <a:pt x="0" y="2"/>
                    </a:moveTo>
                    <a:lnTo>
                      <a:pt x="4" y="0"/>
                    </a:lnTo>
                    <a:lnTo>
                      <a:pt x="4" y="2"/>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5" name="Freeform 1878"/>
              <p:cNvSpPr>
                <a:spLocks/>
              </p:cNvSpPr>
              <p:nvPr/>
            </p:nvSpPr>
            <p:spPr bwMode="auto">
              <a:xfrm>
                <a:off x="7734300" y="3987800"/>
                <a:ext cx="6350" cy="3175"/>
              </a:xfrm>
              <a:custGeom>
                <a:avLst/>
                <a:gdLst>
                  <a:gd name="T0" fmla="*/ 0 w 4"/>
                  <a:gd name="T1" fmla="*/ 2 h 2"/>
                  <a:gd name="T2" fmla="*/ 4 w 4"/>
                  <a:gd name="T3" fmla="*/ 0 h 2"/>
                  <a:gd name="T4" fmla="*/ 4 w 4"/>
                  <a:gd name="T5" fmla="*/ 2 h 2"/>
                  <a:gd name="T6" fmla="*/ 0 w 4"/>
                  <a:gd name="T7" fmla="*/ 2 h 2"/>
                </a:gdLst>
                <a:ahLst/>
                <a:cxnLst>
                  <a:cxn ang="0">
                    <a:pos x="T0" y="T1"/>
                  </a:cxn>
                  <a:cxn ang="0">
                    <a:pos x="T2" y="T3"/>
                  </a:cxn>
                  <a:cxn ang="0">
                    <a:pos x="T4" y="T5"/>
                  </a:cxn>
                  <a:cxn ang="0">
                    <a:pos x="T6" y="T7"/>
                  </a:cxn>
                </a:cxnLst>
                <a:rect l="0" t="0" r="r" b="b"/>
                <a:pathLst>
                  <a:path w="4" h="2">
                    <a:moveTo>
                      <a:pt x="0" y="2"/>
                    </a:moveTo>
                    <a:lnTo>
                      <a:pt x="4" y="0"/>
                    </a:lnTo>
                    <a:lnTo>
                      <a:pt x="4" y="2"/>
                    </a:lnTo>
                    <a:lnTo>
                      <a:pt x="0" y="2"/>
                    </a:lnTo>
                    <a:close/>
                  </a:path>
                </a:pathLst>
              </a:custGeom>
              <a:grp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6" name="Freeform 1879"/>
              <p:cNvSpPr>
                <a:spLocks/>
              </p:cNvSpPr>
              <p:nvPr/>
            </p:nvSpPr>
            <p:spPr bwMode="auto">
              <a:xfrm>
                <a:off x="7734300" y="3987800"/>
                <a:ext cx="6350" cy="3175"/>
              </a:xfrm>
              <a:custGeom>
                <a:avLst/>
                <a:gdLst>
                  <a:gd name="T0" fmla="*/ 0 w 4"/>
                  <a:gd name="T1" fmla="*/ 2 h 2"/>
                  <a:gd name="T2" fmla="*/ 4 w 4"/>
                  <a:gd name="T3" fmla="*/ 0 h 2"/>
                  <a:gd name="T4" fmla="*/ 4 w 4"/>
                  <a:gd name="T5" fmla="*/ 2 h 2"/>
                </a:gdLst>
                <a:ahLst/>
                <a:cxnLst>
                  <a:cxn ang="0">
                    <a:pos x="T0" y="T1"/>
                  </a:cxn>
                  <a:cxn ang="0">
                    <a:pos x="T2" y="T3"/>
                  </a:cxn>
                  <a:cxn ang="0">
                    <a:pos x="T4" y="T5"/>
                  </a:cxn>
                </a:cxnLst>
                <a:rect l="0" t="0" r="r" b="b"/>
                <a:pathLst>
                  <a:path w="4" h="2">
                    <a:moveTo>
                      <a:pt x="0" y="2"/>
                    </a:moveTo>
                    <a:lnTo>
                      <a:pt x="4" y="0"/>
                    </a:lnTo>
                    <a:lnTo>
                      <a:pt x="4" y="2"/>
                    </a:lnTo>
                  </a:path>
                </a:pathLst>
              </a:custGeom>
              <a:grpFill/>
              <a:ln w="3175">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7" name="Freeform 1881"/>
              <p:cNvSpPr>
                <a:spLocks/>
              </p:cNvSpPr>
              <p:nvPr/>
            </p:nvSpPr>
            <p:spPr bwMode="auto">
              <a:xfrm>
                <a:off x="5264150" y="3835400"/>
                <a:ext cx="9525" cy="9525"/>
              </a:xfrm>
              <a:custGeom>
                <a:avLst/>
                <a:gdLst>
                  <a:gd name="T0" fmla="*/ 0 w 6"/>
                  <a:gd name="T1" fmla="*/ 0 h 6"/>
                  <a:gd name="T2" fmla="*/ 0 w 6"/>
                  <a:gd name="T3" fmla="*/ 0 h 6"/>
                  <a:gd name="T4" fmla="*/ 0 w 6"/>
                  <a:gd name="T5" fmla="*/ 4 h 6"/>
                  <a:gd name="T6" fmla="*/ 2 w 6"/>
                  <a:gd name="T7" fmla="*/ 6 h 6"/>
                  <a:gd name="T8" fmla="*/ 6 w 6"/>
                  <a:gd name="T9" fmla="*/ 4 h 6"/>
                  <a:gd name="T10" fmla="*/ 2 w 6"/>
                  <a:gd name="T11" fmla="*/ 0 h 6"/>
                  <a:gd name="T12" fmla="*/ 0 w 6"/>
                  <a:gd name="T13" fmla="*/ 0 h 6"/>
                  <a:gd name="T14" fmla="*/ 0 w 6"/>
                  <a:gd name="T15" fmla="*/ 0 h 6"/>
                  <a:gd name="T16" fmla="*/ 0 w 6"/>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0" y="0"/>
                    </a:moveTo>
                    <a:lnTo>
                      <a:pt x="0" y="0"/>
                    </a:lnTo>
                    <a:lnTo>
                      <a:pt x="0" y="4"/>
                    </a:lnTo>
                    <a:lnTo>
                      <a:pt x="2" y="6"/>
                    </a:lnTo>
                    <a:lnTo>
                      <a:pt x="6" y="4"/>
                    </a:lnTo>
                    <a:lnTo>
                      <a:pt x="2" y="0"/>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8" name="Freeform 1882"/>
              <p:cNvSpPr>
                <a:spLocks/>
              </p:cNvSpPr>
              <p:nvPr/>
            </p:nvSpPr>
            <p:spPr bwMode="auto">
              <a:xfrm>
                <a:off x="5264150" y="3835400"/>
                <a:ext cx="9525" cy="9525"/>
              </a:xfrm>
              <a:custGeom>
                <a:avLst/>
                <a:gdLst>
                  <a:gd name="T0" fmla="*/ 0 w 6"/>
                  <a:gd name="T1" fmla="*/ 0 h 6"/>
                  <a:gd name="T2" fmla="*/ 0 w 6"/>
                  <a:gd name="T3" fmla="*/ 0 h 6"/>
                  <a:gd name="T4" fmla="*/ 0 w 6"/>
                  <a:gd name="T5" fmla="*/ 4 h 6"/>
                  <a:gd name="T6" fmla="*/ 2 w 6"/>
                  <a:gd name="T7" fmla="*/ 6 h 6"/>
                  <a:gd name="T8" fmla="*/ 6 w 6"/>
                  <a:gd name="T9" fmla="*/ 4 h 6"/>
                  <a:gd name="T10" fmla="*/ 2 w 6"/>
                  <a:gd name="T11" fmla="*/ 0 h 6"/>
                  <a:gd name="T12" fmla="*/ 0 w 6"/>
                  <a:gd name="T13" fmla="*/ 0 h 6"/>
                  <a:gd name="T14" fmla="*/ 0 w 6"/>
                  <a:gd name="T15" fmla="*/ 0 h 6"/>
                  <a:gd name="T16" fmla="*/ 0 w 6"/>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0" y="0"/>
                    </a:moveTo>
                    <a:lnTo>
                      <a:pt x="0" y="0"/>
                    </a:lnTo>
                    <a:lnTo>
                      <a:pt x="0" y="4"/>
                    </a:lnTo>
                    <a:lnTo>
                      <a:pt x="2" y="6"/>
                    </a:lnTo>
                    <a:lnTo>
                      <a:pt x="6" y="4"/>
                    </a:lnTo>
                    <a:lnTo>
                      <a:pt x="2" y="0"/>
                    </a:lnTo>
                    <a:lnTo>
                      <a:pt x="0" y="0"/>
                    </a:lnTo>
                    <a:lnTo>
                      <a:pt x="0" y="0"/>
                    </a:lnTo>
                    <a:lnTo>
                      <a:pt x="0" y="0"/>
                    </a:lnTo>
                    <a:close/>
                  </a:path>
                </a:pathLst>
              </a:custGeom>
              <a:grpFill/>
              <a:ln w="3175">
                <a:solidFill>
                  <a:schemeClr val="tx1">
                    <a:lumMod val="75000"/>
                    <a:lumOff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aphicFrame>
        <p:nvGraphicFramePr>
          <p:cNvPr id="435" name="표 434"/>
          <p:cNvGraphicFramePr>
            <a:graphicFrameLocks noGrp="1"/>
          </p:cNvGraphicFramePr>
          <p:nvPr>
            <p:extLst>
              <p:ext uri="{D42A27DB-BD31-4B8C-83A1-F6EECF244321}">
                <p14:modId xmlns:p14="http://schemas.microsoft.com/office/powerpoint/2010/main" val="346703716"/>
              </p:ext>
            </p:extLst>
          </p:nvPr>
        </p:nvGraphicFramePr>
        <p:xfrm>
          <a:off x="4648246" y="3939902"/>
          <a:ext cx="3657555" cy="892072"/>
        </p:xfrm>
        <a:graphic>
          <a:graphicData uri="http://schemas.openxmlformats.org/drawingml/2006/table">
            <a:tbl>
              <a:tblPr firstRow="1" bandRow="1">
                <a:tableStyleId>{5C22544A-7EE6-4342-B048-85BDC9FD1C3A}</a:tableStyleId>
              </a:tblPr>
              <a:tblGrid>
                <a:gridCol w="1219185">
                  <a:extLst>
                    <a:ext uri="{9D8B030D-6E8A-4147-A177-3AD203B41FA5}">
                      <a16:colId xmlns:a16="http://schemas.microsoft.com/office/drawing/2014/main" val="20000"/>
                    </a:ext>
                  </a:extLst>
                </a:gridCol>
                <a:gridCol w="1219185">
                  <a:extLst>
                    <a:ext uri="{9D8B030D-6E8A-4147-A177-3AD203B41FA5}">
                      <a16:colId xmlns:a16="http://schemas.microsoft.com/office/drawing/2014/main" val="20001"/>
                    </a:ext>
                  </a:extLst>
                </a:gridCol>
                <a:gridCol w="1219185">
                  <a:extLst>
                    <a:ext uri="{9D8B030D-6E8A-4147-A177-3AD203B41FA5}">
                      <a16:colId xmlns:a16="http://schemas.microsoft.com/office/drawing/2014/main" val="20002"/>
                    </a:ext>
                  </a:extLst>
                </a:gridCol>
              </a:tblGrid>
              <a:tr h="177669">
                <a:tc>
                  <a:txBody>
                    <a:bodyPr/>
                    <a:lstStyle/>
                    <a:p>
                      <a:pPr marL="0" marR="0" lvl="1" indent="0" algn="l" defTabSz="914400" rtl="0" eaLnBrk="1" fontAlgn="auto" latinLnBrk="1" hangingPunct="1">
                        <a:lnSpc>
                          <a:spcPct val="100000"/>
                        </a:lnSpc>
                        <a:spcBef>
                          <a:spcPts val="0"/>
                        </a:spcBef>
                        <a:spcAft>
                          <a:spcPts val="0"/>
                        </a:spcAft>
                        <a:buClrTx/>
                        <a:buSzTx/>
                        <a:buFontTx/>
                        <a:buNone/>
                        <a:tabLst/>
                        <a:defRPr/>
                      </a:pPr>
                      <a:r>
                        <a:rPr lang="en-US" altLang="ko-KR" sz="1100" smtClean="0">
                          <a:solidFill>
                            <a:schemeClr val="tx1"/>
                          </a:solidFill>
                          <a:latin typeface="+mn-lt"/>
                          <a:ea typeface="+mn-ea"/>
                          <a:cs typeface="+mn-ea"/>
                          <a:sym typeface="+mn-lt"/>
                        </a:rPr>
                        <a:t>Oceania</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62B4C0">
                        <a:alpha val="30196"/>
                      </a:srgbClr>
                    </a:solidFill>
                  </a:tcPr>
                </a:tc>
                <a:tc>
                  <a:txBody>
                    <a:bodyPr/>
                    <a:lstStyle/>
                    <a:p>
                      <a:pPr algn="l" latinLnBrk="1"/>
                      <a:endParaRPr lang="en-US" altLang="ko-KR" sz="1100" b="1"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62B4C0">
                        <a:alpha val="30196"/>
                      </a:srgbClr>
                    </a:solidFill>
                  </a:tcPr>
                </a:tc>
                <a:tc>
                  <a:txBody>
                    <a:bodyPr/>
                    <a:lstStyle/>
                    <a:p>
                      <a:pPr algn="l" latinLnBrk="1"/>
                      <a:endParaRPr lang="en-US" altLang="ko-KR" sz="1100" b="1"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62B4C0">
                        <a:alpha val="30196"/>
                      </a:srgbClr>
                    </a:solidFill>
                  </a:tcPr>
                </a:tc>
                <a:extLst>
                  <a:ext uri="{0D108BD9-81ED-4DB2-BD59-A6C34878D82A}">
                    <a16:rowId xmlns:a16="http://schemas.microsoft.com/office/drawing/2014/main" val="10000"/>
                  </a:ext>
                </a:extLst>
              </a:tr>
              <a:tr h="156306">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900" b="0" smtClean="0">
                          <a:solidFill>
                            <a:schemeClr val="tx1"/>
                          </a:solidFill>
                          <a:latin typeface="+mn-lt"/>
                          <a:ea typeface="+mn-ea"/>
                          <a:cs typeface="+mn-ea"/>
                          <a:sym typeface="+mn-lt"/>
                        </a:rPr>
                        <a:t>Australia</a:t>
                      </a:r>
                      <a:endParaRPr lang="en-US" altLang="ko-KR" sz="900" b="1"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r>
                        <a:rPr lang="en-US" altLang="ko-KR" sz="900" b="0" smtClean="0">
                          <a:solidFill>
                            <a:schemeClr val="tx1"/>
                          </a:solidFill>
                          <a:effectLst/>
                          <a:latin typeface="+mn-lt"/>
                          <a:ea typeface="+mn-ea"/>
                          <a:cs typeface="+mn-ea"/>
                          <a:sym typeface="+mn-lt"/>
                        </a:rPr>
                        <a:t>New Zealand</a:t>
                      </a:r>
                      <a:endParaRPr lang="ko-KR" altLang="en-US" sz="900" b="0" dirty="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9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177669">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100" b="1" smtClean="0">
                          <a:solidFill>
                            <a:schemeClr val="tx1"/>
                          </a:solidFill>
                          <a:latin typeface="+mn-lt"/>
                          <a:ea typeface="+mn-ea"/>
                          <a:cs typeface="+mn-ea"/>
                          <a:sym typeface="+mn-lt"/>
                        </a:rPr>
                        <a:t>America</a:t>
                      </a:r>
                      <a:endParaRPr lang="en-US" altLang="ko-KR" sz="1100" b="1"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62B4C0">
                        <a:alpha val="30196"/>
                      </a:srgb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1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62B4C0">
                        <a:alpha val="30196"/>
                      </a:srgbClr>
                    </a:solidFill>
                  </a:tcPr>
                </a:tc>
                <a:tc>
                  <a:txBody>
                    <a:bodyPr/>
                    <a:lstStyle/>
                    <a:p>
                      <a:pPr algn="l" latinLnBrk="1"/>
                      <a:endParaRPr lang="en-US" altLang="ko-KR" sz="1100" b="0" dirty="0" smtClean="0">
                        <a:solidFill>
                          <a:schemeClr val="tx1"/>
                        </a:solidFill>
                        <a:effectLst/>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62B4C0">
                        <a:alpha val="30196"/>
                      </a:srgbClr>
                    </a:solidFill>
                  </a:tcPr>
                </a:tc>
                <a:extLst>
                  <a:ext uri="{0D108BD9-81ED-4DB2-BD59-A6C34878D82A}">
                    <a16:rowId xmlns:a16="http://schemas.microsoft.com/office/drawing/2014/main" val="10002"/>
                  </a:ext>
                </a:extLst>
              </a:tr>
              <a:tr h="156306">
                <a:tc>
                  <a:txBody>
                    <a:bodyPr/>
                    <a:lstStyle/>
                    <a:p>
                      <a:pPr marL="0" marR="0" lvl="1" indent="0" algn="l" defTabSz="914400" rtl="0" eaLnBrk="1" fontAlgn="auto" latinLnBrk="1" hangingPunct="1">
                        <a:lnSpc>
                          <a:spcPct val="100000"/>
                        </a:lnSpc>
                        <a:spcBef>
                          <a:spcPts val="0"/>
                        </a:spcBef>
                        <a:spcAft>
                          <a:spcPts val="0"/>
                        </a:spcAft>
                        <a:buClrTx/>
                        <a:buSzTx/>
                        <a:buFontTx/>
                        <a:buNone/>
                        <a:tabLst/>
                        <a:defRPr/>
                      </a:pPr>
                      <a:r>
                        <a:rPr lang="en-US" altLang="ko-KR" sz="900" b="0" smtClean="0">
                          <a:solidFill>
                            <a:schemeClr val="tx1"/>
                          </a:solidFill>
                          <a:latin typeface="+mn-lt"/>
                          <a:ea typeface="+mn-ea"/>
                          <a:cs typeface="+mn-ea"/>
                          <a:sym typeface="+mn-lt"/>
                        </a:rPr>
                        <a:t>USA</a:t>
                      </a: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914400" rtl="0" eaLnBrk="1" fontAlgn="auto" latinLnBrk="1" hangingPunct="1">
                        <a:lnSpc>
                          <a:spcPct val="100000"/>
                        </a:lnSpc>
                        <a:spcBef>
                          <a:spcPts val="0"/>
                        </a:spcBef>
                        <a:spcAft>
                          <a:spcPts val="0"/>
                        </a:spcAft>
                        <a:buClrTx/>
                        <a:buSzTx/>
                        <a:buFontTx/>
                        <a:buNone/>
                        <a:tabLst/>
                        <a:defRPr/>
                      </a:pPr>
                      <a:r>
                        <a:rPr lang="en-US" altLang="ko-KR" sz="900" smtClean="0">
                          <a:solidFill>
                            <a:schemeClr val="tx1"/>
                          </a:solidFill>
                          <a:latin typeface="+mn-lt"/>
                          <a:ea typeface="+mn-ea"/>
                          <a:cs typeface="+mn-ea"/>
                          <a:sym typeface="+mn-lt"/>
                        </a:rPr>
                        <a:t>Canada</a:t>
                      </a:r>
                      <a:endParaRPr lang="en-US" altLang="ko-KR" sz="900" b="0" smtClean="0">
                        <a:solidFill>
                          <a:schemeClr val="tx1"/>
                        </a:solidFill>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914400" rtl="0" eaLnBrk="1" fontAlgn="auto" latinLnBrk="1" hangingPunct="1">
                        <a:lnSpc>
                          <a:spcPct val="100000"/>
                        </a:lnSpc>
                        <a:spcBef>
                          <a:spcPts val="0"/>
                        </a:spcBef>
                        <a:spcAft>
                          <a:spcPts val="0"/>
                        </a:spcAft>
                        <a:buClrTx/>
                        <a:buSzTx/>
                        <a:buFontTx/>
                        <a:buNone/>
                        <a:tabLst/>
                        <a:defRPr/>
                      </a:pPr>
                      <a:r>
                        <a:rPr lang="en-US" altLang="ko-KR" sz="900" smtClean="0">
                          <a:solidFill>
                            <a:schemeClr val="tx1"/>
                          </a:solidFill>
                          <a:latin typeface="+mn-lt"/>
                          <a:ea typeface="+mn-ea"/>
                          <a:cs typeface="+mn-ea"/>
                          <a:sym typeface="+mn-lt"/>
                        </a:rPr>
                        <a:t>Brazil</a:t>
                      </a:r>
                      <a:endParaRPr lang="en-US" altLang="ko-KR" sz="900" b="0" smtClean="0">
                        <a:solidFill>
                          <a:schemeClr val="tx1"/>
                        </a:solidFill>
                        <a:latin typeface="+mn-lt"/>
                        <a:ea typeface="+mn-ea"/>
                        <a:cs typeface="+mn-ea"/>
                        <a:sym typeface="+mn-lt"/>
                      </a:endParaRPr>
                    </a:p>
                  </a:txBody>
                  <a:tcPr marL="70618" marR="70618" marT="35309" marB="3530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5769926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그룹 74"/>
          <p:cNvGrpSpPr/>
          <p:nvPr/>
        </p:nvGrpSpPr>
        <p:grpSpPr>
          <a:xfrm>
            <a:off x="-30145" y="3381375"/>
            <a:ext cx="9174145" cy="1762125"/>
            <a:chOff x="-30145" y="3717032"/>
            <a:chExt cx="9174145" cy="3771566"/>
          </a:xfrm>
        </p:grpSpPr>
        <p:sp>
          <p:nvSpPr>
            <p:cNvPr id="78" name="직사각형 77"/>
            <p:cNvSpPr/>
            <p:nvPr userDrawn="1"/>
          </p:nvSpPr>
          <p:spPr>
            <a:xfrm>
              <a:off x="0" y="3774141"/>
              <a:ext cx="9144000" cy="3714457"/>
            </a:xfrm>
            <a:prstGeom prst="rect">
              <a:avLst/>
            </a:prstGeom>
            <a:solidFill>
              <a:schemeClr val="tx1">
                <a:lumMod val="85000"/>
                <a:lumOff val="15000"/>
              </a:schemeClr>
            </a:solidFill>
            <a:ln>
              <a:noFill/>
            </a:ln>
            <a:effectLst>
              <a:innerShdw blurRad="393700" dist="2413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cxnSp>
          <p:nvCxnSpPr>
            <p:cNvPr id="79" name="직선 연결선 78"/>
            <p:cNvCxnSpPr/>
            <p:nvPr userDrawn="1"/>
          </p:nvCxnSpPr>
          <p:spPr>
            <a:xfrm>
              <a:off x="-30145" y="3717032"/>
              <a:ext cx="9174145" cy="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cxnSp>
        <p:nvCxnSpPr>
          <p:cNvPr id="76" name="직선 화살표 연결선 75"/>
          <p:cNvCxnSpPr/>
          <p:nvPr/>
        </p:nvCxnSpPr>
        <p:spPr>
          <a:xfrm>
            <a:off x="5839430" y="2134747"/>
            <a:ext cx="0" cy="1540106"/>
          </a:xfrm>
          <a:prstGeom prst="straightConnector1">
            <a:avLst/>
          </a:prstGeom>
          <a:ln>
            <a:solidFill>
              <a:schemeClr val="bg1">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cxnSp>
        <p:nvCxnSpPr>
          <p:cNvPr id="11" name="직선 화살표 연결선 10"/>
          <p:cNvCxnSpPr/>
          <p:nvPr/>
        </p:nvCxnSpPr>
        <p:spPr>
          <a:xfrm>
            <a:off x="1769321" y="2715218"/>
            <a:ext cx="0" cy="1045124"/>
          </a:xfrm>
          <a:prstGeom prst="straightConnector1">
            <a:avLst/>
          </a:prstGeom>
          <a:ln>
            <a:solidFill>
              <a:schemeClr val="bg1">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2" name="직선 화살표 연결선 11"/>
          <p:cNvCxnSpPr/>
          <p:nvPr/>
        </p:nvCxnSpPr>
        <p:spPr>
          <a:xfrm>
            <a:off x="3395804" y="2715218"/>
            <a:ext cx="0" cy="933756"/>
          </a:xfrm>
          <a:prstGeom prst="straightConnector1">
            <a:avLst/>
          </a:prstGeom>
          <a:ln>
            <a:solidFill>
              <a:srgbClr val="684656"/>
            </a:solidFill>
            <a:tailEnd type="oval"/>
          </a:ln>
        </p:spPr>
        <p:style>
          <a:lnRef idx="1">
            <a:schemeClr val="accent1"/>
          </a:lnRef>
          <a:fillRef idx="0">
            <a:schemeClr val="accent1"/>
          </a:fillRef>
          <a:effectRef idx="0">
            <a:schemeClr val="accent1"/>
          </a:effectRef>
          <a:fontRef idx="minor">
            <a:schemeClr val="tx1"/>
          </a:fontRef>
        </p:style>
      </p:cxnSp>
      <p:cxnSp>
        <p:nvCxnSpPr>
          <p:cNvPr id="14" name="직선 화살표 연결선 13"/>
          <p:cNvCxnSpPr>
            <a:endCxn id="65" idx="0"/>
          </p:cNvCxnSpPr>
          <p:nvPr/>
        </p:nvCxnSpPr>
        <p:spPr>
          <a:xfrm>
            <a:off x="7483273" y="2467153"/>
            <a:ext cx="0" cy="1170863"/>
          </a:xfrm>
          <a:prstGeom prst="straightConnector1">
            <a:avLst/>
          </a:prstGeom>
          <a:ln>
            <a:solidFill>
              <a:schemeClr val="bg1">
                <a:lumMod val="50000"/>
              </a:schemeClr>
            </a:solidFill>
            <a:tailEnd type="oval"/>
          </a:ln>
        </p:spPr>
        <p:style>
          <a:lnRef idx="1">
            <a:schemeClr val="accent1"/>
          </a:lnRef>
          <a:fillRef idx="0">
            <a:schemeClr val="accent1"/>
          </a:fillRef>
          <a:effectRef idx="0">
            <a:schemeClr val="accent1"/>
          </a:effectRef>
          <a:fontRef idx="minor">
            <a:schemeClr val="tx1"/>
          </a:fontRef>
        </p:style>
      </p:cxnSp>
      <p:grpSp>
        <p:nvGrpSpPr>
          <p:cNvPr id="15" name="그룹 14"/>
          <p:cNvGrpSpPr/>
          <p:nvPr/>
        </p:nvGrpSpPr>
        <p:grpSpPr>
          <a:xfrm>
            <a:off x="1057500" y="4013480"/>
            <a:ext cx="1423642" cy="697349"/>
            <a:chOff x="227806" y="4641351"/>
            <a:chExt cx="2204064" cy="697349"/>
          </a:xfrm>
        </p:grpSpPr>
        <p:sp>
          <p:nvSpPr>
            <p:cNvPr id="16" name="Rectangle 3"/>
            <p:cNvSpPr txBox="1">
              <a:spLocks noChangeArrowheads="1"/>
            </p:cNvSpPr>
            <p:nvPr/>
          </p:nvSpPr>
          <p:spPr bwMode="auto">
            <a:xfrm>
              <a:off x="227806" y="4641351"/>
              <a:ext cx="2204064" cy="215444"/>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bg1"/>
                  </a:solidFill>
                  <a:cs typeface="+mn-ea"/>
                  <a:sym typeface="+mn-lt"/>
                </a:rPr>
                <a:t>Stylish design</a:t>
              </a:r>
              <a:endParaRPr lang="en-US" altLang="ko-KR" sz="1400" b="1">
                <a:solidFill>
                  <a:schemeClr val="bg1"/>
                </a:solidFill>
                <a:cs typeface="+mn-ea"/>
                <a:sym typeface="+mn-lt"/>
              </a:endParaRPr>
            </a:p>
          </p:txBody>
        </p:sp>
        <p:sp>
          <p:nvSpPr>
            <p:cNvPr id="17" name="Rectangle 3"/>
            <p:cNvSpPr txBox="1">
              <a:spLocks noChangeArrowheads="1"/>
            </p:cNvSpPr>
            <p:nvPr/>
          </p:nvSpPr>
          <p:spPr bwMode="auto">
            <a:xfrm>
              <a:off x="227806" y="4923202"/>
              <a:ext cx="2204062"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bg1"/>
                  </a:solidFill>
                  <a:latin typeface="+mn-lt"/>
                  <a:ea typeface="+mn-ea"/>
                  <a:cs typeface="+mn-ea"/>
                  <a:sym typeface="+mn-lt"/>
                </a:rPr>
                <a:t>Stylish templates can </a:t>
              </a:r>
            </a:p>
            <a:p>
              <a:pPr algn="ctr">
                <a:lnSpc>
                  <a:spcPct val="90000"/>
                </a:lnSpc>
                <a:defRPr/>
              </a:pPr>
              <a:r>
                <a:rPr lang="en-US" altLang="ko-KR" sz="1000">
                  <a:solidFill>
                    <a:schemeClr val="bg1"/>
                  </a:solidFill>
                  <a:latin typeface="+mn-lt"/>
                  <a:ea typeface="+mn-ea"/>
                  <a:cs typeface="+mn-ea"/>
                  <a:sym typeface="+mn-lt"/>
                </a:rPr>
                <a:t>be a valuable aid to creative professionals.  </a:t>
              </a:r>
            </a:p>
          </p:txBody>
        </p:sp>
      </p:grpSp>
      <p:grpSp>
        <p:nvGrpSpPr>
          <p:cNvPr id="18" name="그룹 17"/>
          <p:cNvGrpSpPr/>
          <p:nvPr/>
        </p:nvGrpSpPr>
        <p:grpSpPr>
          <a:xfrm>
            <a:off x="5139992" y="4013480"/>
            <a:ext cx="1423642" cy="697349"/>
            <a:chOff x="227806" y="4641351"/>
            <a:chExt cx="2204064" cy="697349"/>
          </a:xfrm>
        </p:grpSpPr>
        <p:sp>
          <p:nvSpPr>
            <p:cNvPr id="19" name="Rectangle 3"/>
            <p:cNvSpPr txBox="1">
              <a:spLocks noChangeArrowheads="1"/>
            </p:cNvSpPr>
            <p:nvPr/>
          </p:nvSpPr>
          <p:spPr bwMode="auto">
            <a:xfrm>
              <a:off x="227806" y="4641351"/>
              <a:ext cx="2204064" cy="43088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chemeClr val="bg1"/>
                  </a:solidFill>
                  <a:cs typeface="+mn-ea"/>
                  <a:sym typeface="+mn-lt"/>
                </a:rPr>
                <a:t>Top quality </a:t>
              </a:r>
              <a:r>
                <a:rPr lang="en-US" altLang="ko-KR" sz="1400" b="1" smtClean="0">
                  <a:solidFill>
                    <a:schemeClr val="bg1"/>
                  </a:solidFill>
                  <a:cs typeface="+mn-ea"/>
                  <a:sym typeface="+mn-lt"/>
                </a:rPr>
                <a:t>design</a:t>
              </a:r>
              <a:endParaRPr lang="en-US" altLang="ko-KR" sz="1400" b="1">
                <a:solidFill>
                  <a:schemeClr val="bg1"/>
                </a:solidFill>
                <a:cs typeface="+mn-ea"/>
                <a:sym typeface="+mn-lt"/>
              </a:endParaRPr>
            </a:p>
          </p:txBody>
        </p:sp>
        <p:sp>
          <p:nvSpPr>
            <p:cNvPr id="20" name="Rectangle 3"/>
            <p:cNvSpPr txBox="1">
              <a:spLocks noChangeArrowheads="1"/>
            </p:cNvSpPr>
            <p:nvPr/>
          </p:nvSpPr>
          <p:spPr bwMode="auto">
            <a:xfrm>
              <a:off x="227806" y="4923202"/>
              <a:ext cx="2204062"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bg1"/>
                  </a:solidFill>
                  <a:latin typeface="+mn-lt"/>
                  <a:ea typeface="+mn-ea"/>
                  <a:cs typeface="+mn-ea"/>
                  <a:sym typeface="+mn-lt"/>
                </a:rPr>
                <a:t>Stylish templates can </a:t>
              </a:r>
            </a:p>
            <a:p>
              <a:pPr algn="ctr">
                <a:lnSpc>
                  <a:spcPct val="90000"/>
                </a:lnSpc>
                <a:defRPr/>
              </a:pPr>
              <a:r>
                <a:rPr lang="en-US" altLang="ko-KR" sz="1000">
                  <a:solidFill>
                    <a:schemeClr val="bg1"/>
                  </a:solidFill>
                  <a:latin typeface="+mn-lt"/>
                  <a:ea typeface="+mn-ea"/>
                  <a:cs typeface="+mn-ea"/>
                  <a:sym typeface="+mn-lt"/>
                </a:rPr>
                <a:t>be a valuable aid to creative professionals.  </a:t>
              </a:r>
            </a:p>
          </p:txBody>
        </p:sp>
      </p:grpSp>
      <p:grpSp>
        <p:nvGrpSpPr>
          <p:cNvPr id="21" name="그룹 20"/>
          <p:cNvGrpSpPr/>
          <p:nvPr/>
        </p:nvGrpSpPr>
        <p:grpSpPr>
          <a:xfrm>
            <a:off x="2590544" y="4013480"/>
            <a:ext cx="1610520" cy="697349"/>
            <a:chOff x="83145" y="4641351"/>
            <a:chExt cx="2493386" cy="697349"/>
          </a:xfrm>
        </p:grpSpPr>
        <p:sp>
          <p:nvSpPr>
            <p:cNvPr id="22" name="Rectangle 3"/>
            <p:cNvSpPr txBox="1">
              <a:spLocks noChangeArrowheads="1"/>
            </p:cNvSpPr>
            <p:nvPr/>
          </p:nvSpPr>
          <p:spPr bwMode="auto">
            <a:xfrm>
              <a:off x="83145" y="4641351"/>
              <a:ext cx="2493386" cy="43088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chemeClr val="bg1"/>
                  </a:solidFill>
                  <a:cs typeface="+mn-ea"/>
                  <a:sym typeface="+mn-lt"/>
                </a:rPr>
                <a:t>Eye-Catching Visual</a:t>
              </a:r>
            </a:p>
          </p:txBody>
        </p:sp>
        <p:sp>
          <p:nvSpPr>
            <p:cNvPr id="23" name="Rectangle 3"/>
            <p:cNvSpPr txBox="1">
              <a:spLocks noChangeArrowheads="1"/>
            </p:cNvSpPr>
            <p:nvPr/>
          </p:nvSpPr>
          <p:spPr bwMode="auto">
            <a:xfrm>
              <a:off x="227806" y="4923202"/>
              <a:ext cx="2204062"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bg1"/>
                  </a:solidFill>
                  <a:latin typeface="+mn-lt"/>
                  <a:ea typeface="+mn-ea"/>
                  <a:cs typeface="+mn-ea"/>
                  <a:sym typeface="+mn-lt"/>
                </a:rPr>
                <a:t>Stylish templates can </a:t>
              </a:r>
            </a:p>
            <a:p>
              <a:pPr algn="ctr">
                <a:lnSpc>
                  <a:spcPct val="90000"/>
                </a:lnSpc>
                <a:defRPr/>
              </a:pPr>
              <a:r>
                <a:rPr lang="en-US" altLang="ko-KR" sz="1000">
                  <a:solidFill>
                    <a:schemeClr val="bg1"/>
                  </a:solidFill>
                  <a:latin typeface="+mn-lt"/>
                  <a:ea typeface="+mn-ea"/>
                  <a:cs typeface="+mn-ea"/>
                  <a:sym typeface="+mn-lt"/>
                </a:rPr>
                <a:t>be a valuable aid to creative professionals.  </a:t>
              </a:r>
            </a:p>
          </p:txBody>
        </p:sp>
      </p:grpSp>
      <p:grpSp>
        <p:nvGrpSpPr>
          <p:cNvPr id="24" name="그룹 23"/>
          <p:cNvGrpSpPr/>
          <p:nvPr/>
        </p:nvGrpSpPr>
        <p:grpSpPr>
          <a:xfrm>
            <a:off x="6771452" y="4013480"/>
            <a:ext cx="1423642" cy="697349"/>
            <a:chOff x="227806" y="4641351"/>
            <a:chExt cx="2204064" cy="697349"/>
          </a:xfrm>
        </p:grpSpPr>
        <p:sp>
          <p:nvSpPr>
            <p:cNvPr id="25" name="Rectangle 3"/>
            <p:cNvSpPr txBox="1">
              <a:spLocks noChangeArrowheads="1"/>
            </p:cNvSpPr>
            <p:nvPr/>
          </p:nvSpPr>
          <p:spPr bwMode="auto">
            <a:xfrm>
              <a:off x="227806" y="4641351"/>
              <a:ext cx="2204064" cy="215444"/>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bg1"/>
                  </a:solidFill>
                  <a:cs typeface="+mn-ea"/>
                  <a:sym typeface="+mn-lt"/>
                </a:rPr>
                <a:t>Visual design</a:t>
              </a:r>
              <a:endParaRPr lang="en-US" altLang="ko-KR" sz="1400" b="1">
                <a:solidFill>
                  <a:schemeClr val="bg1"/>
                </a:solidFill>
                <a:cs typeface="+mn-ea"/>
                <a:sym typeface="+mn-lt"/>
              </a:endParaRPr>
            </a:p>
          </p:txBody>
        </p:sp>
        <p:sp>
          <p:nvSpPr>
            <p:cNvPr id="26" name="Rectangle 3"/>
            <p:cNvSpPr txBox="1">
              <a:spLocks noChangeArrowheads="1"/>
            </p:cNvSpPr>
            <p:nvPr/>
          </p:nvSpPr>
          <p:spPr bwMode="auto">
            <a:xfrm>
              <a:off x="227806" y="4923202"/>
              <a:ext cx="2204062"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bg1"/>
                  </a:solidFill>
                  <a:latin typeface="+mn-lt"/>
                  <a:ea typeface="+mn-ea"/>
                  <a:cs typeface="+mn-ea"/>
                  <a:sym typeface="+mn-lt"/>
                </a:rPr>
                <a:t>Stylish templates can </a:t>
              </a:r>
            </a:p>
            <a:p>
              <a:pPr algn="ctr">
                <a:lnSpc>
                  <a:spcPct val="90000"/>
                </a:lnSpc>
                <a:defRPr/>
              </a:pPr>
              <a:r>
                <a:rPr lang="en-US" altLang="ko-KR" sz="1000">
                  <a:solidFill>
                    <a:schemeClr val="bg1"/>
                  </a:solidFill>
                  <a:latin typeface="+mn-lt"/>
                  <a:ea typeface="+mn-ea"/>
                  <a:cs typeface="+mn-ea"/>
                  <a:sym typeface="+mn-lt"/>
                </a:rPr>
                <a:t>be a valuable aid to creative professionals.  </a:t>
              </a:r>
            </a:p>
          </p:txBody>
        </p:sp>
      </p:grpSp>
      <p:grpSp>
        <p:nvGrpSpPr>
          <p:cNvPr id="27" name="그룹 26"/>
          <p:cNvGrpSpPr/>
          <p:nvPr/>
        </p:nvGrpSpPr>
        <p:grpSpPr>
          <a:xfrm>
            <a:off x="6951756" y="2352591"/>
            <a:ext cx="1057930" cy="919508"/>
            <a:chOff x="7098732" y="2456730"/>
            <a:chExt cx="1440872" cy="1252346"/>
          </a:xfrm>
        </p:grpSpPr>
        <p:sp>
          <p:nvSpPr>
            <p:cNvPr id="28" name="육각형 27"/>
            <p:cNvSpPr/>
            <p:nvPr/>
          </p:nvSpPr>
          <p:spPr>
            <a:xfrm>
              <a:off x="7098732" y="2456730"/>
              <a:ext cx="1440872" cy="1252346"/>
            </a:xfrm>
            <a:prstGeom prst="hexagon">
              <a:avLst>
                <a:gd name="adj" fmla="val 28525"/>
                <a:gd name="vf" fmla="val 115470"/>
              </a:avLst>
            </a:prstGeom>
            <a:solidFill>
              <a:schemeClr val="bg1">
                <a:lumMod val="50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a:cs typeface="+mn-ea"/>
                  <a:sym typeface="+mn-lt"/>
                </a:rPr>
                <a:t> </a:t>
              </a:r>
              <a:endParaRPr lang="ko-KR" altLang="en-US">
                <a:cs typeface="+mn-ea"/>
                <a:sym typeface="+mn-lt"/>
              </a:endParaRPr>
            </a:p>
          </p:txBody>
        </p:sp>
        <p:grpSp>
          <p:nvGrpSpPr>
            <p:cNvPr id="29" name="그룹 28"/>
            <p:cNvGrpSpPr/>
            <p:nvPr/>
          </p:nvGrpSpPr>
          <p:grpSpPr>
            <a:xfrm>
              <a:off x="7427787" y="2736154"/>
              <a:ext cx="782764" cy="693500"/>
              <a:chOff x="-3276600" y="2438400"/>
              <a:chExt cx="1085850" cy="962025"/>
            </a:xfrm>
            <a:solidFill>
              <a:schemeClr val="bg1"/>
            </a:solidFill>
          </p:grpSpPr>
          <p:sp>
            <p:nvSpPr>
              <p:cNvPr id="30"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35" name="그룹 34"/>
          <p:cNvGrpSpPr/>
          <p:nvPr/>
        </p:nvGrpSpPr>
        <p:grpSpPr>
          <a:xfrm>
            <a:off x="1264167" y="1890222"/>
            <a:ext cx="1057930" cy="919508"/>
            <a:chOff x="604397" y="2456730"/>
            <a:chExt cx="1440872" cy="1252346"/>
          </a:xfrm>
        </p:grpSpPr>
        <p:sp>
          <p:nvSpPr>
            <p:cNvPr id="36" name="육각형 35"/>
            <p:cNvSpPr/>
            <p:nvPr/>
          </p:nvSpPr>
          <p:spPr>
            <a:xfrm>
              <a:off x="604397" y="2456730"/>
              <a:ext cx="1440872" cy="1252346"/>
            </a:xfrm>
            <a:prstGeom prst="hexagon">
              <a:avLst>
                <a:gd name="adj" fmla="val 28525"/>
                <a:gd name="vf" fmla="val 115470"/>
              </a:avLst>
            </a:prstGeom>
            <a:solidFill>
              <a:schemeClr val="bg1">
                <a:lumMod val="50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grpSp>
          <p:nvGrpSpPr>
            <p:cNvPr id="37" name="그룹 36"/>
            <p:cNvGrpSpPr/>
            <p:nvPr/>
          </p:nvGrpSpPr>
          <p:grpSpPr>
            <a:xfrm>
              <a:off x="1083367" y="2701821"/>
              <a:ext cx="482934" cy="762164"/>
              <a:chOff x="-3248025" y="803275"/>
              <a:chExt cx="669925" cy="1057275"/>
            </a:xfrm>
            <a:solidFill>
              <a:schemeClr val="bg1"/>
            </a:solidFill>
          </p:grpSpPr>
          <p:sp>
            <p:nvSpPr>
              <p:cNvPr id="38"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0"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1"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2"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3"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44" name="그룹 43"/>
          <p:cNvGrpSpPr/>
          <p:nvPr/>
        </p:nvGrpSpPr>
        <p:grpSpPr>
          <a:xfrm>
            <a:off x="5322848" y="1430468"/>
            <a:ext cx="1057930" cy="919508"/>
            <a:chOff x="4936111" y="2456730"/>
            <a:chExt cx="1440872" cy="1252346"/>
          </a:xfrm>
        </p:grpSpPr>
        <p:sp>
          <p:nvSpPr>
            <p:cNvPr id="45" name="육각형 44"/>
            <p:cNvSpPr/>
            <p:nvPr/>
          </p:nvSpPr>
          <p:spPr>
            <a:xfrm>
              <a:off x="4936111" y="2456730"/>
              <a:ext cx="1440872" cy="1252346"/>
            </a:xfrm>
            <a:prstGeom prst="hexagon">
              <a:avLst>
                <a:gd name="adj" fmla="val 28525"/>
                <a:gd name="vf" fmla="val 115470"/>
              </a:avLst>
            </a:pr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a:cs typeface="+mn-ea"/>
                  <a:sym typeface="+mn-lt"/>
                </a:rPr>
                <a:t> </a:t>
              </a:r>
              <a:endParaRPr lang="ko-KR" altLang="en-US">
                <a:cs typeface="+mn-ea"/>
                <a:sym typeface="+mn-lt"/>
              </a:endParaRPr>
            </a:p>
          </p:txBody>
        </p:sp>
        <p:grpSp>
          <p:nvGrpSpPr>
            <p:cNvPr id="46" name="그룹 45"/>
            <p:cNvGrpSpPr/>
            <p:nvPr/>
          </p:nvGrpSpPr>
          <p:grpSpPr>
            <a:xfrm>
              <a:off x="5358162" y="2759040"/>
              <a:ext cx="730122" cy="647726"/>
              <a:chOff x="-1165225" y="2444750"/>
              <a:chExt cx="1012825" cy="898525"/>
            </a:xfrm>
            <a:solidFill>
              <a:schemeClr val="bg1"/>
            </a:solidFill>
          </p:grpSpPr>
          <p:sp>
            <p:nvSpPr>
              <p:cNvPr id="47"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8"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9"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0"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1"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2"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3"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54" name="그룹 53"/>
          <p:cNvGrpSpPr/>
          <p:nvPr/>
        </p:nvGrpSpPr>
        <p:grpSpPr>
          <a:xfrm>
            <a:off x="2882160" y="1890222"/>
            <a:ext cx="1062680" cy="919508"/>
            <a:chOff x="2767019" y="2456730"/>
            <a:chExt cx="1447342" cy="1252346"/>
          </a:xfrm>
        </p:grpSpPr>
        <p:sp>
          <p:nvSpPr>
            <p:cNvPr id="55" name="육각형 54"/>
            <p:cNvSpPr/>
            <p:nvPr/>
          </p:nvSpPr>
          <p:spPr>
            <a:xfrm>
              <a:off x="2767019" y="2456730"/>
              <a:ext cx="1447342" cy="1252346"/>
            </a:xfrm>
            <a:prstGeom prst="hexagon">
              <a:avLst>
                <a:gd name="adj" fmla="val 28525"/>
                <a:gd name="vf" fmla="val 115470"/>
              </a:avLst>
            </a:pr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grpSp>
          <p:nvGrpSpPr>
            <p:cNvPr id="56" name="그룹 55"/>
            <p:cNvGrpSpPr/>
            <p:nvPr/>
          </p:nvGrpSpPr>
          <p:grpSpPr>
            <a:xfrm>
              <a:off x="3113042" y="2778496"/>
              <a:ext cx="755298" cy="608814"/>
              <a:chOff x="685800" y="622300"/>
              <a:chExt cx="1047750" cy="844550"/>
            </a:xfrm>
            <a:solidFill>
              <a:schemeClr val="bg1"/>
            </a:solidFill>
          </p:grpSpPr>
          <p:sp>
            <p:nvSpPr>
              <p:cNvPr id="58"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9"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0"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1"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2"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sp>
          <p:nvSpPr>
            <p:cNvPr id="57" name="Freeform 5"/>
            <p:cNvSpPr>
              <a:spLocks/>
            </p:cNvSpPr>
            <p:nvPr/>
          </p:nvSpPr>
          <p:spPr bwMode="auto">
            <a:xfrm>
              <a:off x="2841697" y="2527797"/>
              <a:ext cx="1282628" cy="111021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grpSp>
      <p:grpSp>
        <p:nvGrpSpPr>
          <p:cNvPr id="63" name="그룹 62"/>
          <p:cNvGrpSpPr/>
          <p:nvPr/>
        </p:nvGrpSpPr>
        <p:grpSpPr>
          <a:xfrm>
            <a:off x="7282068" y="3587475"/>
            <a:ext cx="402410" cy="285748"/>
            <a:chOff x="7618172" y="5438776"/>
            <a:chExt cx="402410" cy="285748"/>
          </a:xfrm>
        </p:grpSpPr>
        <p:sp>
          <p:nvSpPr>
            <p:cNvPr id="64" name="Freeform 5"/>
            <p:cNvSpPr>
              <a:spLocks/>
            </p:cNvSpPr>
            <p:nvPr/>
          </p:nvSpPr>
          <p:spPr bwMode="auto">
            <a:xfrm>
              <a:off x="7654106" y="5438776"/>
              <a:ext cx="330126" cy="285748"/>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bg1">
                <a:lumMod val="50000"/>
              </a:schemeClr>
            </a:solidFill>
            <a:ln w="3175">
              <a:solidFill>
                <a:schemeClr val="bg1"/>
              </a:solid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sp>
          <p:nvSpPr>
            <p:cNvPr id="65" name="Rectangle 3"/>
            <p:cNvSpPr txBox="1">
              <a:spLocks noChangeArrowheads="1"/>
            </p:cNvSpPr>
            <p:nvPr/>
          </p:nvSpPr>
          <p:spPr bwMode="auto">
            <a:xfrm>
              <a:off x="7618172" y="5489317"/>
              <a:ext cx="402410" cy="184666"/>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04</a:t>
              </a:r>
              <a:endParaRPr lang="en-US" altLang="ko-KR" sz="1200" b="1">
                <a:solidFill>
                  <a:schemeClr val="bg1"/>
                </a:solidFill>
                <a:cs typeface="+mn-ea"/>
                <a:sym typeface="+mn-lt"/>
              </a:endParaRPr>
            </a:p>
          </p:txBody>
        </p:sp>
      </p:grpSp>
      <p:grpSp>
        <p:nvGrpSpPr>
          <p:cNvPr id="66" name="그룹 65"/>
          <p:cNvGrpSpPr/>
          <p:nvPr/>
        </p:nvGrpSpPr>
        <p:grpSpPr>
          <a:xfrm>
            <a:off x="5638225" y="3587475"/>
            <a:ext cx="402410" cy="285748"/>
            <a:chOff x="7618172" y="5438776"/>
            <a:chExt cx="402410" cy="285748"/>
          </a:xfrm>
        </p:grpSpPr>
        <p:sp>
          <p:nvSpPr>
            <p:cNvPr id="67" name="Freeform 5"/>
            <p:cNvSpPr>
              <a:spLocks/>
            </p:cNvSpPr>
            <p:nvPr/>
          </p:nvSpPr>
          <p:spPr bwMode="auto">
            <a:xfrm>
              <a:off x="7654106" y="5438776"/>
              <a:ext cx="330126" cy="285748"/>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w="3175">
              <a:solidFill>
                <a:schemeClr val="bg1"/>
              </a:solid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sp>
          <p:nvSpPr>
            <p:cNvPr id="68" name="Rectangle 3"/>
            <p:cNvSpPr txBox="1">
              <a:spLocks noChangeArrowheads="1"/>
            </p:cNvSpPr>
            <p:nvPr/>
          </p:nvSpPr>
          <p:spPr bwMode="auto">
            <a:xfrm>
              <a:off x="7618172" y="5489317"/>
              <a:ext cx="402410" cy="184666"/>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03</a:t>
              </a:r>
              <a:endParaRPr lang="en-US" altLang="ko-KR" sz="1200" b="1">
                <a:solidFill>
                  <a:schemeClr val="bg1"/>
                </a:solidFill>
                <a:cs typeface="+mn-ea"/>
                <a:sym typeface="+mn-lt"/>
              </a:endParaRPr>
            </a:p>
          </p:txBody>
        </p:sp>
      </p:grpSp>
      <p:grpSp>
        <p:nvGrpSpPr>
          <p:cNvPr id="69" name="그룹 68"/>
          <p:cNvGrpSpPr/>
          <p:nvPr/>
        </p:nvGrpSpPr>
        <p:grpSpPr>
          <a:xfrm>
            <a:off x="1568115" y="3587475"/>
            <a:ext cx="402410" cy="285748"/>
            <a:chOff x="7618172" y="5438776"/>
            <a:chExt cx="402410" cy="285748"/>
          </a:xfrm>
        </p:grpSpPr>
        <p:sp>
          <p:nvSpPr>
            <p:cNvPr id="70" name="Freeform 5"/>
            <p:cNvSpPr>
              <a:spLocks/>
            </p:cNvSpPr>
            <p:nvPr/>
          </p:nvSpPr>
          <p:spPr bwMode="auto">
            <a:xfrm>
              <a:off x="7654106" y="5438776"/>
              <a:ext cx="330126" cy="285748"/>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bg1">
                <a:lumMod val="50000"/>
              </a:schemeClr>
            </a:solidFill>
            <a:ln w="3175">
              <a:solidFill>
                <a:schemeClr val="bg1"/>
              </a:solid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sp>
          <p:nvSpPr>
            <p:cNvPr id="71" name="Rectangle 3"/>
            <p:cNvSpPr txBox="1">
              <a:spLocks noChangeArrowheads="1"/>
            </p:cNvSpPr>
            <p:nvPr/>
          </p:nvSpPr>
          <p:spPr bwMode="auto">
            <a:xfrm>
              <a:off x="7618172" y="5489317"/>
              <a:ext cx="402410" cy="184666"/>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01</a:t>
              </a:r>
              <a:endParaRPr lang="en-US" altLang="ko-KR" sz="1200" b="1">
                <a:solidFill>
                  <a:schemeClr val="bg1"/>
                </a:solidFill>
                <a:cs typeface="+mn-ea"/>
                <a:sym typeface="+mn-lt"/>
              </a:endParaRPr>
            </a:p>
          </p:txBody>
        </p:sp>
      </p:grpSp>
      <p:grpSp>
        <p:nvGrpSpPr>
          <p:cNvPr id="72" name="그룹 71"/>
          <p:cNvGrpSpPr/>
          <p:nvPr/>
        </p:nvGrpSpPr>
        <p:grpSpPr>
          <a:xfrm>
            <a:off x="3194599" y="3587475"/>
            <a:ext cx="402410" cy="285748"/>
            <a:chOff x="7618172" y="5438776"/>
            <a:chExt cx="402410" cy="285748"/>
          </a:xfrm>
        </p:grpSpPr>
        <p:sp>
          <p:nvSpPr>
            <p:cNvPr id="73" name="Freeform 5"/>
            <p:cNvSpPr>
              <a:spLocks/>
            </p:cNvSpPr>
            <p:nvPr/>
          </p:nvSpPr>
          <p:spPr bwMode="auto">
            <a:xfrm>
              <a:off x="7654106" y="5438776"/>
              <a:ext cx="330126" cy="285748"/>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w="3175">
              <a:solidFill>
                <a:schemeClr val="bg1"/>
              </a:solid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sp>
          <p:nvSpPr>
            <p:cNvPr id="74" name="Rectangle 3"/>
            <p:cNvSpPr txBox="1">
              <a:spLocks noChangeArrowheads="1"/>
            </p:cNvSpPr>
            <p:nvPr/>
          </p:nvSpPr>
          <p:spPr bwMode="auto">
            <a:xfrm>
              <a:off x="7618172" y="5489317"/>
              <a:ext cx="402410" cy="184666"/>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02</a:t>
              </a:r>
              <a:endParaRPr lang="en-US" altLang="ko-KR" sz="1200" b="1">
                <a:solidFill>
                  <a:schemeClr val="bg1"/>
                </a:solidFill>
                <a:cs typeface="+mn-ea"/>
                <a:sym typeface="+mn-lt"/>
              </a:endParaRPr>
            </a:p>
          </p:txBody>
        </p:sp>
      </p:grpSp>
    </p:spTree>
    <p:extLst>
      <p:ext uri="{BB962C8B-B14F-4D97-AF65-F5344CB8AC3E}">
        <p14:creationId xmlns:p14="http://schemas.microsoft.com/office/powerpoint/2010/main" val="15769926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그림 10"/>
          <p:cNvPicPr>
            <a:picLocks noChangeAspect="1"/>
          </p:cNvPicPr>
          <p:nvPr/>
        </p:nvPicPr>
        <p:blipFill rotWithShape="1">
          <a:blip r:embed="rId2" cstate="screen">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a:ext>
            </a:extLst>
          </a:blip>
          <a:srcRect l="3466" t="4275" b="22431"/>
          <a:stretch/>
        </p:blipFill>
        <p:spPr>
          <a:xfrm>
            <a:off x="0" y="744648"/>
            <a:ext cx="9144000" cy="4398852"/>
          </a:xfrm>
          <a:prstGeom prst="rect">
            <a:avLst/>
          </a:prstGeom>
        </p:spPr>
      </p:pic>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Column text</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sp>
        <p:nvSpPr>
          <p:cNvPr id="12" name="Rectangle 3"/>
          <p:cNvSpPr txBox="1">
            <a:spLocks noChangeArrowheads="1"/>
          </p:cNvSpPr>
          <p:nvPr/>
        </p:nvSpPr>
        <p:spPr bwMode="auto">
          <a:xfrm>
            <a:off x="5481214" y="2231882"/>
            <a:ext cx="3076189" cy="461665"/>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err="1">
                <a:latin typeface="+mn-lt"/>
                <a:ea typeface="+mn-ea"/>
                <a:cs typeface="+mn-ea"/>
                <a:sym typeface="+mn-lt"/>
              </a:rPr>
              <a:t>Powerpoint</a:t>
            </a:r>
            <a:r>
              <a:rPr lang="en-US" sz="1000" dirty="0">
                <a:latin typeface="+mn-lt"/>
                <a:ea typeface="+mn-ea"/>
                <a:cs typeface="+mn-ea"/>
                <a:sym typeface="+mn-lt"/>
              </a:rPr>
              <a:t> offers word processing, outlining, drawing, graphing, and presentation management tools- all designed to be easy to use and learn</a:t>
            </a:r>
          </a:p>
        </p:txBody>
      </p:sp>
      <p:sp>
        <p:nvSpPr>
          <p:cNvPr id="13" name="speed"/>
          <p:cNvSpPr txBox="1">
            <a:spLocks noChangeArrowheads="1"/>
          </p:cNvSpPr>
          <p:nvPr/>
        </p:nvSpPr>
        <p:spPr bwMode="auto">
          <a:xfrm>
            <a:off x="5481214" y="1984850"/>
            <a:ext cx="2869330" cy="221599"/>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600" b="1" smtClean="0">
                <a:solidFill>
                  <a:srgbClr val="62B4C0"/>
                </a:solidFill>
                <a:latin typeface="+mn-lt"/>
                <a:ea typeface="+mn-ea"/>
                <a:cs typeface="+mn-ea"/>
                <a:sym typeface="+mn-lt"/>
              </a:rPr>
              <a:t>Eye-Caatching </a:t>
            </a:r>
            <a:r>
              <a:rPr lang="en-US" altLang="ko-KR" sz="1600" b="1">
                <a:solidFill>
                  <a:srgbClr val="62B4C0"/>
                </a:solidFill>
                <a:latin typeface="+mn-lt"/>
                <a:ea typeface="+mn-ea"/>
                <a:cs typeface="+mn-ea"/>
                <a:sym typeface="+mn-lt"/>
              </a:rPr>
              <a:t>Visual</a:t>
            </a:r>
          </a:p>
        </p:txBody>
      </p:sp>
      <p:sp>
        <p:nvSpPr>
          <p:cNvPr id="14" name="Rectangle 3"/>
          <p:cNvSpPr txBox="1">
            <a:spLocks noChangeArrowheads="1"/>
          </p:cNvSpPr>
          <p:nvPr/>
        </p:nvSpPr>
        <p:spPr bwMode="auto">
          <a:xfrm>
            <a:off x="5481212" y="2712548"/>
            <a:ext cx="3140851" cy="461665"/>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a:latin typeface="+mn-lt"/>
                <a:ea typeface="+mn-ea"/>
                <a:cs typeface="+mn-ea"/>
                <a:sym typeface="+mn-lt"/>
              </a:rPr>
              <a:t>We create power point templates based on new visual trends that’s fresh, relevant and always on the cutting edge. </a:t>
            </a:r>
          </a:p>
        </p:txBody>
      </p:sp>
      <p:sp>
        <p:nvSpPr>
          <p:cNvPr id="15" name="Rectangle 3"/>
          <p:cNvSpPr txBox="1">
            <a:spLocks noChangeArrowheads="1"/>
          </p:cNvSpPr>
          <p:nvPr/>
        </p:nvSpPr>
        <p:spPr bwMode="auto">
          <a:xfrm>
            <a:off x="5481214" y="3575194"/>
            <a:ext cx="3076189" cy="461665"/>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err="1">
                <a:latin typeface="+mn-lt"/>
                <a:ea typeface="+mn-ea"/>
                <a:cs typeface="+mn-ea"/>
                <a:sym typeface="+mn-lt"/>
              </a:rPr>
              <a:t>Powerpoint</a:t>
            </a:r>
            <a:r>
              <a:rPr lang="en-US" sz="1000" dirty="0">
                <a:latin typeface="+mn-lt"/>
                <a:ea typeface="+mn-ea"/>
                <a:cs typeface="+mn-ea"/>
                <a:sym typeface="+mn-lt"/>
              </a:rPr>
              <a:t> offers word processing, outlining, drawing, graphing, and presentation management tools- all designed to be easy to use and learn</a:t>
            </a:r>
          </a:p>
        </p:txBody>
      </p:sp>
      <p:sp>
        <p:nvSpPr>
          <p:cNvPr id="16" name="speed"/>
          <p:cNvSpPr txBox="1">
            <a:spLocks noChangeArrowheads="1"/>
          </p:cNvSpPr>
          <p:nvPr/>
        </p:nvSpPr>
        <p:spPr bwMode="auto">
          <a:xfrm>
            <a:off x="5481214" y="3336789"/>
            <a:ext cx="2869330" cy="221599"/>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600" b="1">
                <a:solidFill>
                  <a:srgbClr val="106F9D"/>
                </a:solidFill>
                <a:latin typeface="+mn-lt"/>
                <a:ea typeface="+mn-ea"/>
                <a:cs typeface="+mn-ea"/>
                <a:sym typeface="+mn-lt"/>
              </a:rPr>
              <a:t>Top quality design</a:t>
            </a:r>
          </a:p>
        </p:txBody>
      </p:sp>
    </p:spTree>
    <p:extLst>
      <p:ext uri="{BB962C8B-B14F-4D97-AF65-F5344CB8AC3E}">
        <p14:creationId xmlns:p14="http://schemas.microsoft.com/office/powerpoint/2010/main" val="15769926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pSp>
        <p:nvGrpSpPr>
          <p:cNvPr id="11" name="그룹 10"/>
          <p:cNvGrpSpPr/>
          <p:nvPr/>
        </p:nvGrpSpPr>
        <p:grpSpPr>
          <a:xfrm flipH="1">
            <a:off x="5708331" y="3352415"/>
            <a:ext cx="2693795" cy="1196031"/>
            <a:chOff x="102640" y="2587320"/>
            <a:chExt cx="3135762" cy="1472610"/>
          </a:xfrm>
        </p:grpSpPr>
        <p:sp>
          <p:nvSpPr>
            <p:cNvPr id="12" name="육각형 73"/>
            <p:cNvSpPr/>
            <p:nvPr/>
          </p:nvSpPr>
          <p:spPr>
            <a:xfrm>
              <a:off x="102641" y="2587320"/>
              <a:ext cx="3135761" cy="1472610"/>
            </a:xfrm>
            <a:custGeom>
              <a:avLst/>
              <a:gdLst/>
              <a:ahLst/>
              <a:cxnLst/>
              <a:rect l="l" t="t" r="r" b="b"/>
              <a:pathLst>
                <a:path w="2949786" h="1472610">
                  <a:moveTo>
                    <a:pt x="0" y="0"/>
                  </a:moveTo>
                  <a:lnTo>
                    <a:pt x="2510654" y="0"/>
                  </a:lnTo>
                  <a:lnTo>
                    <a:pt x="2949786" y="736305"/>
                  </a:lnTo>
                  <a:lnTo>
                    <a:pt x="2510654" y="1472610"/>
                  </a:lnTo>
                  <a:lnTo>
                    <a:pt x="0" y="1472610"/>
                  </a:lnTo>
                  <a:close/>
                </a:path>
              </a:pathLst>
            </a:custGeom>
            <a:noFill/>
            <a:ln w="3175">
              <a:solidFill>
                <a:srgbClr val="62B4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13" name="직사각형 12"/>
            <p:cNvSpPr/>
            <p:nvPr/>
          </p:nvSpPr>
          <p:spPr>
            <a:xfrm>
              <a:off x="102640" y="2587320"/>
              <a:ext cx="2214796" cy="60800"/>
            </a:xfrm>
            <a:prstGeom prst="rect">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grpSp>
        <p:nvGrpSpPr>
          <p:cNvPr id="14" name="그룹 13"/>
          <p:cNvGrpSpPr/>
          <p:nvPr/>
        </p:nvGrpSpPr>
        <p:grpSpPr>
          <a:xfrm flipH="1">
            <a:off x="5708331" y="1751033"/>
            <a:ext cx="2693794" cy="1196031"/>
            <a:chOff x="102641" y="2587320"/>
            <a:chExt cx="3135761" cy="1472610"/>
          </a:xfrm>
        </p:grpSpPr>
        <p:sp>
          <p:nvSpPr>
            <p:cNvPr id="15" name="육각형 73"/>
            <p:cNvSpPr/>
            <p:nvPr/>
          </p:nvSpPr>
          <p:spPr>
            <a:xfrm>
              <a:off x="102641" y="2587320"/>
              <a:ext cx="3135761" cy="1472610"/>
            </a:xfrm>
            <a:custGeom>
              <a:avLst/>
              <a:gdLst/>
              <a:ahLst/>
              <a:cxnLst/>
              <a:rect l="l" t="t" r="r" b="b"/>
              <a:pathLst>
                <a:path w="2949786" h="1472610">
                  <a:moveTo>
                    <a:pt x="0" y="0"/>
                  </a:moveTo>
                  <a:lnTo>
                    <a:pt x="2510654" y="0"/>
                  </a:lnTo>
                  <a:lnTo>
                    <a:pt x="2949786" y="736305"/>
                  </a:lnTo>
                  <a:lnTo>
                    <a:pt x="2510654" y="1472610"/>
                  </a:lnTo>
                  <a:lnTo>
                    <a:pt x="0" y="1472610"/>
                  </a:lnTo>
                  <a:close/>
                </a:path>
              </a:pathLst>
            </a:custGeom>
            <a:noFill/>
            <a:ln w="3175">
              <a:solidFill>
                <a:srgbClr val="106F9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16" name="직사각형 15"/>
            <p:cNvSpPr/>
            <p:nvPr/>
          </p:nvSpPr>
          <p:spPr>
            <a:xfrm>
              <a:off x="102641" y="2587320"/>
              <a:ext cx="2214796" cy="60800"/>
            </a:xfrm>
            <a:prstGeom prst="rect">
              <a:avLst/>
            </a:pr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grpSp>
        <p:nvGrpSpPr>
          <p:cNvPr id="17" name="그룹 16"/>
          <p:cNvGrpSpPr/>
          <p:nvPr/>
        </p:nvGrpSpPr>
        <p:grpSpPr>
          <a:xfrm>
            <a:off x="729698" y="3352415"/>
            <a:ext cx="2693796" cy="1196031"/>
            <a:chOff x="99920" y="2587320"/>
            <a:chExt cx="3135763" cy="1472610"/>
          </a:xfrm>
        </p:grpSpPr>
        <p:sp>
          <p:nvSpPr>
            <p:cNvPr id="18" name="육각형 73"/>
            <p:cNvSpPr/>
            <p:nvPr/>
          </p:nvSpPr>
          <p:spPr>
            <a:xfrm>
              <a:off x="99920" y="2587320"/>
              <a:ext cx="3135763" cy="1472610"/>
            </a:xfrm>
            <a:custGeom>
              <a:avLst/>
              <a:gdLst/>
              <a:ahLst/>
              <a:cxnLst/>
              <a:rect l="l" t="t" r="r" b="b"/>
              <a:pathLst>
                <a:path w="2949786" h="1472610">
                  <a:moveTo>
                    <a:pt x="0" y="0"/>
                  </a:moveTo>
                  <a:lnTo>
                    <a:pt x="2510654" y="0"/>
                  </a:lnTo>
                  <a:lnTo>
                    <a:pt x="2949786" y="736305"/>
                  </a:lnTo>
                  <a:lnTo>
                    <a:pt x="2510654" y="1472610"/>
                  </a:lnTo>
                  <a:lnTo>
                    <a:pt x="0" y="1472610"/>
                  </a:lnTo>
                  <a:close/>
                </a:path>
              </a:pathLst>
            </a:custGeom>
            <a:noFill/>
            <a:ln w="3175">
              <a:solidFill>
                <a:srgbClr val="106F9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19" name="직사각형 18"/>
            <p:cNvSpPr/>
            <p:nvPr/>
          </p:nvSpPr>
          <p:spPr>
            <a:xfrm>
              <a:off x="99920" y="2587320"/>
              <a:ext cx="2214796" cy="60800"/>
            </a:xfrm>
            <a:prstGeom prst="rect">
              <a:avLst/>
            </a:pr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grpSp>
        <p:nvGrpSpPr>
          <p:cNvPr id="20" name="그룹 19"/>
          <p:cNvGrpSpPr/>
          <p:nvPr/>
        </p:nvGrpSpPr>
        <p:grpSpPr>
          <a:xfrm>
            <a:off x="729698" y="1751033"/>
            <a:ext cx="2693796" cy="1196031"/>
            <a:chOff x="99920" y="2587320"/>
            <a:chExt cx="3135763" cy="1472610"/>
          </a:xfrm>
        </p:grpSpPr>
        <p:sp>
          <p:nvSpPr>
            <p:cNvPr id="21" name="육각형 73"/>
            <p:cNvSpPr/>
            <p:nvPr/>
          </p:nvSpPr>
          <p:spPr>
            <a:xfrm>
              <a:off x="99920" y="2587320"/>
              <a:ext cx="3135763" cy="1472610"/>
            </a:xfrm>
            <a:custGeom>
              <a:avLst/>
              <a:gdLst/>
              <a:ahLst/>
              <a:cxnLst/>
              <a:rect l="l" t="t" r="r" b="b"/>
              <a:pathLst>
                <a:path w="2949786" h="1472610">
                  <a:moveTo>
                    <a:pt x="0" y="0"/>
                  </a:moveTo>
                  <a:lnTo>
                    <a:pt x="2510654" y="0"/>
                  </a:lnTo>
                  <a:lnTo>
                    <a:pt x="2949786" y="736305"/>
                  </a:lnTo>
                  <a:lnTo>
                    <a:pt x="2510654" y="1472610"/>
                  </a:lnTo>
                  <a:lnTo>
                    <a:pt x="0" y="1472610"/>
                  </a:lnTo>
                  <a:close/>
                </a:path>
              </a:pathLst>
            </a:custGeom>
            <a:noFill/>
            <a:ln w="3175">
              <a:solidFill>
                <a:srgbClr val="62B4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22" name="직사각형 21"/>
            <p:cNvSpPr/>
            <p:nvPr/>
          </p:nvSpPr>
          <p:spPr>
            <a:xfrm>
              <a:off x="99920" y="2587320"/>
              <a:ext cx="2214796" cy="60800"/>
            </a:xfrm>
            <a:prstGeom prst="rect">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grpSp>
        <p:nvGrpSpPr>
          <p:cNvPr id="23" name="그룹 22"/>
          <p:cNvGrpSpPr/>
          <p:nvPr/>
        </p:nvGrpSpPr>
        <p:grpSpPr>
          <a:xfrm>
            <a:off x="3034281" y="1582836"/>
            <a:ext cx="3074366" cy="3074366"/>
            <a:chOff x="2915816" y="2564904"/>
            <a:chExt cx="3312368" cy="3312368"/>
          </a:xfrm>
        </p:grpSpPr>
        <p:sp>
          <p:nvSpPr>
            <p:cNvPr id="24" name="타원 23"/>
            <p:cNvSpPr/>
            <p:nvPr/>
          </p:nvSpPr>
          <p:spPr>
            <a:xfrm>
              <a:off x="3838470" y="2564904"/>
              <a:ext cx="1467060" cy="3312368"/>
            </a:xfrm>
            <a:prstGeom prst="ellipse">
              <a:avLst/>
            </a:prstGeom>
            <a:solidFill>
              <a:srgbClr val="92A4A4">
                <a:alpha val="10000"/>
              </a:srgbClr>
            </a:solidFill>
            <a:ln w="127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25" name="타원 24"/>
            <p:cNvSpPr/>
            <p:nvPr/>
          </p:nvSpPr>
          <p:spPr>
            <a:xfrm rot="18000000" flipH="1">
              <a:off x="3838470" y="2564904"/>
              <a:ext cx="1467060" cy="3312368"/>
            </a:xfrm>
            <a:prstGeom prst="ellipse">
              <a:avLst/>
            </a:prstGeom>
            <a:solidFill>
              <a:srgbClr val="92A4A4">
                <a:alpha val="10000"/>
              </a:srgbClr>
            </a:solidFill>
            <a:ln w="127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sp>
          <p:nvSpPr>
            <p:cNvPr id="26" name="타원 25"/>
            <p:cNvSpPr/>
            <p:nvPr/>
          </p:nvSpPr>
          <p:spPr>
            <a:xfrm rot="3600000">
              <a:off x="3838470" y="2564904"/>
              <a:ext cx="1467060" cy="3312368"/>
            </a:xfrm>
            <a:prstGeom prst="ellipse">
              <a:avLst/>
            </a:prstGeom>
            <a:solidFill>
              <a:srgbClr val="92A4A4">
                <a:alpha val="10000"/>
              </a:srgbClr>
            </a:solidFill>
            <a:ln w="127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cs typeface="+mn-ea"/>
                <a:sym typeface="+mn-lt"/>
              </a:endParaRPr>
            </a:p>
          </p:txBody>
        </p:sp>
      </p:grpSp>
      <p:grpSp>
        <p:nvGrpSpPr>
          <p:cNvPr id="27" name="그룹 26"/>
          <p:cNvGrpSpPr/>
          <p:nvPr/>
        </p:nvGrpSpPr>
        <p:grpSpPr>
          <a:xfrm>
            <a:off x="861572" y="3511128"/>
            <a:ext cx="1774396" cy="1022820"/>
            <a:chOff x="245833" y="4297515"/>
            <a:chExt cx="2065519" cy="1190632"/>
          </a:xfrm>
        </p:grpSpPr>
        <p:sp>
          <p:nvSpPr>
            <p:cNvPr id="28" name="Rectangle 3"/>
            <p:cNvSpPr txBox="1">
              <a:spLocks noChangeArrowheads="1"/>
            </p:cNvSpPr>
            <p:nvPr/>
          </p:nvSpPr>
          <p:spPr bwMode="auto">
            <a:xfrm>
              <a:off x="245833" y="4547681"/>
              <a:ext cx="2065519" cy="940466"/>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r">
                <a:defRPr/>
              </a:pPr>
              <a:r>
                <a:rPr lang="en-US" sz="1050" dirty="0">
                  <a:solidFill>
                    <a:srgbClr val="36242D"/>
                  </a:solidFill>
                  <a:latin typeface="+mn-lt"/>
                  <a:ea typeface="+mn-ea"/>
                  <a:cs typeface="+mn-ea"/>
                  <a:sym typeface="+mn-lt"/>
                </a:rPr>
                <a:t>We create power point templates based on new visual trends that’s fresh, relevant and always on the cutting edge. </a:t>
              </a:r>
            </a:p>
          </p:txBody>
        </p:sp>
        <p:sp>
          <p:nvSpPr>
            <p:cNvPr id="29" name="speed"/>
            <p:cNvSpPr txBox="1">
              <a:spLocks noChangeArrowheads="1"/>
            </p:cNvSpPr>
            <p:nvPr/>
          </p:nvSpPr>
          <p:spPr bwMode="auto">
            <a:xfrm>
              <a:off x="250825" y="4297515"/>
              <a:ext cx="2060296" cy="225712"/>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gn="r">
                <a:lnSpc>
                  <a:spcPct val="90000"/>
                </a:lnSpc>
                <a:buClr>
                  <a:prstClr val="white"/>
                </a:buClr>
                <a:defRPr/>
              </a:pPr>
              <a:r>
                <a:rPr lang="en-US" altLang="ko-KR" sz="1400" b="1">
                  <a:solidFill>
                    <a:srgbClr val="36242D"/>
                  </a:solidFill>
                  <a:latin typeface="+mn-lt"/>
                  <a:ea typeface="+mn-ea"/>
                  <a:cs typeface="+mn-ea"/>
                  <a:sym typeface="+mn-lt"/>
                </a:rPr>
                <a:t>Eye-Catching Visual</a:t>
              </a:r>
            </a:p>
          </p:txBody>
        </p:sp>
      </p:grpSp>
      <p:grpSp>
        <p:nvGrpSpPr>
          <p:cNvPr id="30" name="그룹 29"/>
          <p:cNvGrpSpPr/>
          <p:nvPr/>
        </p:nvGrpSpPr>
        <p:grpSpPr>
          <a:xfrm>
            <a:off x="6506962" y="3511128"/>
            <a:ext cx="1774396" cy="1022820"/>
            <a:chOff x="245833" y="4297515"/>
            <a:chExt cx="2065519" cy="1190632"/>
          </a:xfrm>
        </p:grpSpPr>
        <p:sp>
          <p:nvSpPr>
            <p:cNvPr id="31" name="Rectangle 3"/>
            <p:cNvSpPr txBox="1">
              <a:spLocks noChangeArrowheads="1"/>
            </p:cNvSpPr>
            <p:nvPr/>
          </p:nvSpPr>
          <p:spPr bwMode="auto">
            <a:xfrm>
              <a:off x="245833" y="4547681"/>
              <a:ext cx="2065519" cy="940466"/>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50" dirty="0">
                  <a:solidFill>
                    <a:srgbClr val="36242D"/>
                  </a:solidFill>
                  <a:latin typeface="+mn-lt"/>
                  <a:ea typeface="+mn-ea"/>
                  <a:cs typeface="+mn-ea"/>
                  <a:sym typeface="+mn-lt"/>
                </a:rPr>
                <a:t>We create power point templates based on new visual trends that’s fresh, relevant and always on the cutting edge. </a:t>
              </a:r>
            </a:p>
          </p:txBody>
        </p:sp>
        <p:sp>
          <p:nvSpPr>
            <p:cNvPr id="32" name="speed"/>
            <p:cNvSpPr txBox="1">
              <a:spLocks noChangeArrowheads="1"/>
            </p:cNvSpPr>
            <p:nvPr/>
          </p:nvSpPr>
          <p:spPr bwMode="auto">
            <a:xfrm>
              <a:off x="250825" y="4297515"/>
              <a:ext cx="2060296" cy="225712"/>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a:solidFill>
                    <a:srgbClr val="36242D"/>
                  </a:solidFill>
                  <a:latin typeface="+mn-lt"/>
                  <a:ea typeface="+mn-ea"/>
                  <a:cs typeface="+mn-ea"/>
                  <a:sym typeface="+mn-lt"/>
                </a:rPr>
                <a:t>Eye-Catching Visual</a:t>
              </a:r>
            </a:p>
          </p:txBody>
        </p:sp>
      </p:grpSp>
      <p:grpSp>
        <p:nvGrpSpPr>
          <p:cNvPr id="33" name="그룹 32"/>
          <p:cNvGrpSpPr/>
          <p:nvPr/>
        </p:nvGrpSpPr>
        <p:grpSpPr>
          <a:xfrm>
            <a:off x="863815" y="1924320"/>
            <a:ext cx="1769910" cy="1022820"/>
            <a:chOff x="250824" y="2774842"/>
            <a:chExt cx="2060297" cy="1190632"/>
          </a:xfrm>
        </p:grpSpPr>
        <p:sp>
          <p:nvSpPr>
            <p:cNvPr id="34" name="Rectangle 3"/>
            <p:cNvSpPr txBox="1">
              <a:spLocks noChangeArrowheads="1"/>
            </p:cNvSpPr>
            <p:nvPr/>
          </p:nvSpPr>
          <p:spPr bwMode="auto">
            <a:xfrm>
              <a:off x="250825" y="3025008"/>
              <a:ext cx="2060296" cy="940466"/>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r">
                <a:defRPr/>
              </a:pPr>
              <a:r>
                <a:rPr lang="en-US" sz="1050" dirty="0">
                  <a:solidFill>
                    <a:srgbClr val="36242D"/>
                  </a:solidFill>
                  <a:latin typeface="+mn-lt"/>
                  <a:ea typeface="+mn-ea"/>
                  <a:cs typeface="+mn-ea"/>
                  <a:sym typeface="+mn-lt"/>
                </a:rPr>
                <a:t>We create power point templates based on new visual trends that’s fresh, relevant and always on the cutting edge. </a:t>
              </a:r>
            </a:p>
          </p:txBody>
        </p:sp>
        <p:sp>
          <p:nvSpPr>
            <p:cNvPr id="35" name="speed"/>
            <p:cNvSpPr txBox="1">
              <a:spLocks noChangeArrowheads="1"/>
            </p:cNvSpPr>
            <p:nvPr/>
          </p:nvSpPr>
          <p:spPr bwMode="auto">
            <a:xfrm>
              <a:off x="250824" y="2774842"/>
              <a:ext cx="2060296" cy="225712"/>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gn="r">
                <a:lnSpc>
                  <a:spcPct val="90000"/>
                </a:lnSpc>
                <a:buClr>
                  <a:prstClr val="white"/>
                </a:buClr>
                <a:defRPr/>
              </a:pPr>
              <a:r>
                <a:rPr lang="en-US" altLang="ko-KR" sz="1400" b="1">
                  <a:solidFill>
                    <a:srgbClr val="36242D"/>
                  </a:solidFill>
                  <a:latin typeface="+mn-lt"/>
                  <a:ea typeface="+mn-ea"/>
                  <a:cs typeface="+mn-ea"/>
                  <a:sym typeface="+mn-lt"/>
                </a:rPr>
                <a:t>Top quality design</a:t>
              </a:r>
            </a:p>
          </p:txBody>
        </p:sp>
      </p:grpSp>
      <p:grpSp>
        <p:nvGrpSpPr>
          <p:cNvPr id="36" name="그룹 35"/>
          <p:cNvGrpSpPr/>
          <p:nvPr/>
        </p:nvGrpSpPr>
        <p:grpSpPr>
          <a:xfrm>
            <a:off x="6509205" y="1924320"/>
            <a:ext cx="1769910" cy="1022820"/>
            <a:chOff x="250824" y="2774842"/>
            <a:chExt cx="2060297" cy="1190632"/>
          </a:xfrm>
        </p:grpSpPr>
        <p:sp>
          <p:nvSpPr>
            <p:cNvPr id="37" name="Rectangle 3"/>
            <p:cNvSpPr txBox="1">
              <a:spLocks noChangeArrowheads="1"/>
            </p:cNvSpPr>
            <p:nvPr/>
          </p:nvSpPr>
          <p:spPr bwMode="auto">
            <a:xfrm>
              <a:off x="250825" y="3025008"/>
              <a:ext cx="2060296" cy="940466"/>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50" dirty="0">
                  <a:solidFill>
                    <a:srgbClr val="36242D"/>
                  </a:solidFill>
                  <a:latin typeface="+mn-lt"/>
                  <a:ea typeface="+mn-ea"/>
                  <a:cs typeface="+mn-ea"/>
                  <a:sym typeface="+mn-lt"/>
                </a:rPr>
                <a:t>We create power point templates based on new visual trends that’s fresh, relevant and always on the cutting edge. </a:t>
              </a:r>
            </a:p>
          </p:txBody>
        </p:sp>
        <p:sp>
          <p:nvSpPr>
            <p:cNvPr id="38" name="speed"/>
            <p:cNvSpPr txBox="1">
              <a:spLocks noChangeArrowheads="1"/>
            </p:cNvSpPr>
            <p:nvPr/>
          </p:nvSpPr>
          <p:spPr bwMode="auto">
            <a:xfrm>
              <a:off x="250824" y="2774842"/>
              <a:ext cx="2060296" cy="225712"/>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a:solidFill>
                    <a:srgbClr val="36242D"/>
                  </a:solidFill>
                  <a:latin typeface="+mn-lt"/>
                  <a:ea typeface="+mn-ea"/>
                  <a:cs typeface="+mn-ea"/>
                  <a:sym typeface="+mn-lt"/>
                </a:rPr>
                <a:t>Top quality design</a:t>
              </a:r>
            </a:p>
          </p:txBody>
        </p:sp>
      </p:grpSp>
      <p:grpSp>
        <p:nvGrpSpPr>
          <p:cNvPr id="39" name="그룹 38"/>
          <p:cNvGrpSpPr/>
          <p:nvPr/>
        </p:nvGrpSpPr>
        <p:grpSpPr>
          <a:xfrm>
            <a:off x="2757679" y="3559933"/>
            <a:ext cx="868608" cy="751847"/>
            <a:chOff x="2460629" y="4733178"/>
            <a:chExt cx="1011120" cy="875202"/>
          </a:xfrm>
        </p:grpSpPr>
        <p:sp>
          <p:nvSpPr>
            <p:cNvPr id="40" name="Freeform 5"/>
            <p:cNvSpPr>
              <a:spLocks/>
            </p:cNvSpPr>
            <p:nvPr/>
          </p:nvSpPr>
          <p:spPr bwMode="auto">
            <a:xfrm>
              <a:off x="2460629" y="4733178"/>
              <a:ext cx="1011120" cy="87520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nvGrpSpPr>
            <p:cNvPr id="41" name="그룹 40"/>
            <p:cNvGrpSpPr/>
            <p:nvPr/>
          </p:nvGrpSpPr>
          <p:grpSpPr>
            <a:xfrm>
              <a:off x="2695598" y="4930724"/>
              <a:ext cx="541183" cy="480110"/>
              <a:chOff x="-1165225" y="2444750"/>
              <a:chExt cx="1012825" cy="898525"/>
            </a:xfrm>
            <a:solidFill>
              <a:schemeClr val="bg1"/>
            </a:solidFill>
          </p:grpSpPr>
          <p:sp>
            <p:nvSpPr>
              <p:cNvPr id="42"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3"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4"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5"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6"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7"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8"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49" name="그룹 48"/>
          <p:cNvGrpSpPr/>
          <p:nvPr/>
        </p:nvGrpSpPr>
        <p:grpSpPr>
          <a:xfrm>
            <a:off x="2757679" y="1973125"/>
            <a:ext cx="868608" cy="751847"/>
            <a:chOff x="2460629" y="2886024"/>
            <a:chExt cx="1011120" cy="875202"/>
          </a:xfrm>
        </p:grpSpPr>
        <p:sp>
          <p:nvSpPr>
            <p:cNvPr id="50" name="Freeform 5"/>
            <p:cNvSpPr>
              <a:spLocks/>
            </p:cNvSpPr>
            <p:nvPr/>
          </p:nvSpPr>
          <p:spPr bwMode="auto">
            <a:xfrm>
              <a:off x="2460629" y="2886024"/>
              <a:ext cx="1011120" cy="87520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nvGrpSpPr>
            <p:cNvPr id="51" name="그룹 50"/>
            <p:cNvGrpSpPr/>
            <p:nvPr/>
          </p:nvGrpSpPr>
          <p:grpSpPr>
            <a:xfrm>
              <a:off x="2686266" y="3097990"/>
              <a:ext cx="559846" cy="451270"/>
              <a:chOff x="685800" y="622300"/>
              <a:chExt cx="1047750" cy="844550"/>
            </a:xfrm>
            <a:solidFill>
              <a:schemeClr val="bg1"/>
            </a:solidFill>
          </p:grpSpPr>
          <p:sp>
            <p:nvSpPr>
              <p:cNvPr id="52"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3"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4"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5"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6"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57" name="그룹 56"/>
          <p:cNvGrpSpPr/>
          <p:nvPr/>
        </p:nvGrpSpPr>
        <p:grpSpPr>
          <a:xfrm>
            <a:off x="5516643" y="1973125"/>
            <a:ext cx="868608" cy="751847"/>
            <a:chOff x="5672252" y="2886024"/>
            <a:chExt cx="1011120" cy="875202"/>
          </a:xfrm>
        </p:grpSpPr>
        <p:sp>
          <p:nvSpPr>
            <p:cNvPr id="58" name="Freeform 5"/>
            <p:cNvSpPr>
              <a:spLocks/>
            </p:cNvSpPr>
            <p:nvPr/>
          </p:nvSpPr>
          <p:spPr bwMode="auto">
            <a:xfrm>
              <a:off x="5672252" y="2886024"/>
              <a:ext cx="1011120" cy="87520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nvGrpSpPr>
            <p:cNvPr id="59" name="그룹 58"/>
            <p:cNvGrpSpPr/>
            <p:nvPr/>
          </p:nvGrpSpPr>
          <p:grpSpPr>
            <a:xfrm>
              <a:off x="5986107" y="3074239"/>
              <a:ext cx="383410" cy="498772"/>
              <a:chOff x="-962025" y="561975"/>
              <a:chExt cx="717550" cy="933450"/>
            </a:xfrm>
            <a:solidFill>
              <a:schemeClr val="bg1"/>
            </a:solidFill>
          </p:grpSpPr>
          <p:sp>
            <p:nvSpPr>
              <p:cNvPr id="60" name="Freeform 5"/>
              <p:cNvSpPr>
                <a:spLocks/>
              </p:cNvSpPr>
              <p:nvPr/>
            </p:nvSpPr>
            <p:spPr bwMode="auto">
              <a:xfrm>
                <a:off x="-835025" y="844550"/>
                <a:ext cx="473075" cy="415925"/>
              </a:xfrm>
              <a:custGeom>
                <a:avLst/>
                <a:gdLst>
                  <a:gd name="T0" fmla="*/ 150 w 298"/>
                  <a:gd name="T1" fmla="*/ 262 h 262"/>
                  <a:gd name="T2" fmla="*/ 142 w 298"/>
                  <a:gd name="T3" fmla="*/ 254 h 262"/>
                  <a:gd name="T4" fmla="*/ 120 w 298"/>
                  <a:gd name="T5" fmla="*/ 68 h 262"/>
                  <a:gd name="T6" fmla="*/ 100 w 298"/>
                  <a:gd name="T7" fmla="*/ 170 h 262"/>
                  <a:gd name="T8" fmla="*/ 90 w 298"/>
                  <a:gd name="T9" fmla="*/ 178 h 262"/>
                  <a:gd name="T10" fmla="*/ 90 w 298"/>
                  <a:gd name="T11" fmla="*/ 178 h 262"/>
                  <a:gd name="T12" fmla="*/ 82 w 298"/>
                  <a:gd name="T13" fmla="*/ 172 h 262"/>
                  <a:gd name="T14" fmla="*/ 70 w 298"/>
                  <a:gd name="T15" fmla="*/ 130 h 262"/>
                  <a:gd name="T16" fmla="*/ 58 w 298"/>
                  <a:gd name="T17" fmla="*/ 150 h 262"/>
                  <a:gd name="T18" fmla="*/ 50 w 298"/>
                  <a:gd name="T19" fmla="*/ 154 h 262"/>
                  <a:gd name="T20" fmla="*/ 10 w 298"/>
                  <a:gd name="T21" fmla="*/ 154 h 262"/>
                  <a:gd name="T22" fmla="*/ 6 w 298"/>
                  <a:gd name="T23" fmla="*/ 154 h 262"/>
                  <a:gd name="T24" fmla="*/ 0 w 298"/>
                  <a:gd name="T25" fmla="*/ 150 h 262"/>
                  <a:gd name="T26" fmla="*/ 0 w 298"/>
                  <a:gd name="T27" fmla="*/ 146 h 262"/>
                  <a:gd name="T28" fmla="*/ 0 w 298"/>
                  <a:gd name="T29" fmla="*/ 142 h 262"/>
                  <a:gd name="T30" fmla="*/ 6 w 298"/>
                  <a:gd name="T31" fmla="*/ 136 h 262"/>
                  <a:gd name="T32" fmla="*/ 10 w 298"/>
                  <a:gd name="T33" fmla="*/ 136 h 262"/>
                  <a:gd name="T34" fmla="*/ 66 w 298"/>
                  <a:gd name="T35" fmla="*/ 102 h 262"/>
                  <a:gd name="T36" fmla="*/ 70 w 298"/>
                  <a:gd name="T37" fmla="*/ 98 h 262"/>
                  <a:gd name="T38" fmla="*/ 76 w 298"/>
                  <a:gd name="T39" fmla="*/ 98 h 262"/>
                  <a:gd name="T40" fmla="*/ 80 w 298"/>
                  <a:gd name="T41" fmla="*/ 100 h 262"/>
                  <a:gd name="T42" fmla="*/ 84 w 298"/>
                  <a:gd name="T43" fmla="*/ 104 h 262"/>
                  <a:gd name="T44" fmla="*/ 114 w 298"/>
                  <a:gd name="T45" fmla="*/ 8 h 262"/>
                  <a:gd name="T46" fmla="*/ 118 w 298"/>
                  <a:gd name="T47" fmla="*/ 2 h 262"/>
                  <a:gd name="T48" fmla="*/ 124 w 298"/>
                  <a:gd name="T49" fmla="*/ 0 h 262"/>
                  <a:gd name="T50" fmla="*/ 128 w 298"/>
                  <a:gd name="T51" fmla="*/ 0 h 262"/>
                  <a:gd name="T52" fmla="*/ 132 w 298"/>
                  <a:gd name="T53" fmla="*/ 8 h 262"/>
                  <a:gd name="T54" fmla="*/ 154 w 298"/>
                  <a:gd name="T55" fmla="*/ 196 h 262"/>
                  <a:gd name="T56" fmla="*/ 164 w 298"/>
                  <a:gd name="T57" fmla="*/ 146 h 262"/>
                  <a:gd name="T58" fmla="*/ 174 w 298"/>
                  <a:gd name="T59" fmla="*/ 140 h 262"/>
                  <a:gd name="T60" fmla="*/ 200 w 298"/>
                  <a:gd name="T61" fmla="*/ 140 h 262"/>
                  <a:gd name="T62" fmla="*/ 206 w 298"/>
                  <a:gd name="T63" fmla="*/ 140 h 262"/>
                  <a:gd name="T64" fmla="*/ 208 w 298"/>
                  <a:gd name="T65" fmla="*/ 144 h 262"/>
                  <a:gd name="T66" fmla="*/ 234 w 298"/>
                  <a:gd name="T67" fmla="*/ 86 h 262"/>
                  <a:gd name="T68" fmla="*/ 238 w 298"/>
                  <a:gd name="T69" fmla="*/ 82 h 262"/>
                  <a:gd name="T70" fmla="*/ 244 w 298"/>
                  <a:gd name="T71" fmla="*/ 80 h 262"/>
                  <a:gd name="T72" fmla="*/ 250 w 298"/>
                  <a:gd name="T73" fmla="*/ 82 h 262"/>
                  <a:gd name="T74" fmla="*/ 252 w 298"/>
                  <a:gd name="T75" fmla="*/ 86 h 262"/>
                  <a:gd name="T76" fmla="*/ 288 w 298"/>
                  <a:gd name="T77" fmla="*/ 130 h 262"/>
                  <a:gd name="T78" fmla="*/ 292 w 298"/>
                  <a:gd name="T79" fmla="*/ 130 h 262"/>
                  <a:gd name="T80" fmla="*/ 296 w 298"/>
                  <a:gd name="T81" fmla="*/ 136 h 262"/>
                  <a:gd name="T82" fmla="*/ 298 w 298"/>
                  <a:gd name="T83" fmla="*/ 138 h 262"/>
                  <a:gd name="T84" fmla="*/ 296 w 298"/>
                  <a:gd name="T85" fmla="*/ 142 h 262"/>
                  <a:gd name="T86" fmla="*/ 292 w 298"/>
                  <a:gd name="T87" fmla="*/ 148 h 262"/>
                  <a:gd name="T88" fmla="*/ 288 w 298"/>
                  <a:gd name="T89" fmla="*/ 148 h 262"/>
                  <a:gd name="T90" fmla="*/ 260 w 298"/>
                  <a:gd name="T91" fmla="*/ 148 h 262"/>
                  <a:gd name="T92" fmla="*/ 252 w 298"/>
                  <a:gd name="T93" fmla="*/ 142 h 262"/>
                  <a:gd name="T94" fmla="*/ 244 w 298"/>
                  <a:gd name="T95" fmla="*/ 120 h 262"/>
                  <a:gd name="T96" fmla="*/ 226 w 298"/>
                  <a:gd name="T97" fmla="*/ 176 h 262"/>
                  <a:gd name="T98" fmla="*/ 218 w 298"/>
                  <a:gd name="T99" fmla="*/ 182 h 262"/>
                  <a:gd name="T100" fmla="*/ 218 w 298"/>
                  <a:gd name="T101" fmla="*/ 182 h 262"/>
                  <a:gd name="T102" fmla="*/ 210 w 298"/>
                  <a:gd name="T103" fmla="*/ 178 h 262"/>
                  <a:gd name="T104" fmla="*/ 196 w 298"/>
                  <a:gd name="T105" fmla="*/ 158 h 262"/>
                  <a:gd name="T106" fmla="*/ 160 w 298"/>
                  <a:gd name="T107" fmla="*/ 254 h 262"/>
                  <a:gd name="T108" fmla="*/ 156 w 298"/>
                  <a:gd name="T109" fmla="*/ 260 h 262"/>
                  <a:gd name="T110" fmla="*/ 150 w 298"/>
                  <a:gd name="T111" fmla="*/ 262 h 262"/>
                  <a:gd name="T112" fmla="*/ 150 w 298"/>
                  <a:gd name="T113"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 h="262">
                    <a:moveTo>
                      <a:pt x="150" y="262"/>
                    </a:moveTo>
                    <a:lnTo>
                      <a:pt x="150" y="262"/>
                    </a:lnTo>
                    <a:lnTo>
                      <a:pt x="144" y="258"/>
                    </a:lnTo>
                    <a:lnTo>
                      <a:pt x="142" y="254"/>
                    </a:lnTo>
                    <a:lnTo>
                      <a:pt x="142" y="254"/>
                    </a:lnTo>
                    <a:lnTo>
                      <a:pt x="120" y="68"/>
                    </a:lnTo>
                    <a:lnTo>
                      <a:pt x="100" y="170"/>
                    </a:lnTo>
                    <a:lnTo>
                      <a:pt x="100" y="170"/>
                    </a:lnTo>
                    <a:lnTo>
                      <a:pt x="96" y="176"/>
                    </a:lnTo>
                    <a:lnTo>
                      <a:pt x="90" y="178"/>
                    </a:lnTo>
                    <a:lnTo>
                      <a:pt x="90" y="178"/>
                    </a:lnTo>
                    <a:lnTo>
                      <a:pt x="90" y="178"/>
                    </a:lnTo>
                    <a:lnTo>
                      <a:pt x="84" y="176"/>
                    </a:lnTo>
                    <a:lnTo>
                      <a:pt x="82" y="172"/>
                    </a:lnTo>
                    <a:lnTo>
                      <a:pt x="82" y="172"/>
                    </a:lnTo>
                    <a:lnTo>
                      <a:pt x="70" y="130"/>
                    </a:lnTo>
                    <a:lnTo>
                      <a:pt x="58" y="150"/>
                    </a:lnTo>
                    <a:lnTo>
                      <a:pt x="58" y="150"/>
                    </a:lnTo>
                    <a:lnTo>
                      <a:pt x="54" y="154"/>
                    </a:lnTo>
                    <a:lnTo>
                      <a:pt x="50" y="154"/>
                    </a:lnTo>
                    <a:lnTo>
                      <a:pt x="50" y="154"/>
                    </a:lnTo>
                    <a:lnTo>
                      <a:pt x="10" y="154"/>
                    </a:lnTo>
                    <a:lnTo>
                      <a:pt x="10" y="154"/>
                    </a:lnTo>
                    <a:lnTo>
                      <a:pt x="6" y="154"/>
                    </a:lnTo>
                    <a:lnTo>
                      <a:pt x="2" y="152"/>
                    </a:lnTo>
                    <a:lnTo>
                      <a:pt x="0" y="150"/>
                    </a:lnTo>
                    <a:lnTo>
                      <a:pt x="0" y="146"/>
                    </a:lnTo>
                    <a:lnTo>
                      <a:pt x="0" y="146"/>
                    </a:lnTo>
                    <a:lnTo>
                      <a:pt x="0" y="146"/>
                    </a:lnTo>
                    <a:lnTo>
                      <a:pt x="0" y="142"/>
                    </a:lnTo>
                    <a:lnTo>
                      <a:pt x="2" y="138"/>
                    </a:lnTo>
                    <a:lnTo>
                      <a:pt x="6" y="136"/>
                    </a:lnTo>
                    <a:lnTo>
                      <a:pt x="10" y="136"/>
                    </a:lnTo>
                    <a:lnTo>
                      <a:pt x="10" y="136"/>
                    </a:lnTo>
                    <a:lnTo>
                      <a:pt x="46" y="136"/>
                    </a:lnTo>
                    <a:lnTo>
                      <a:pt x="66" y="102"/>
                    </a:lnTo>
                    <a:lnTo>
                      <a:pt x="66" y="102"/>
                    </a:lnTo>
                    <a:lnTo>
                      <a:pt x="70" y="98"/>
                    </a:lnTo>
                    <a:lnTo>
                      <a:pt x="76" y="98"/>
                    </a:lnTo>
                    <a:lnTo>
                      <a:pt x="76" y="98"/>
                    </a:lnTo>
                    <a:lnTo>
                      <a:pt x="76" y="98"/>
                    </a:lnTo>
                    <a:lnTo>
                      <a:pt x="80" y="100"/>
                    </a:lnTo>
                    <a:lnTo>
                      <a:pt x="84" y="104"/>
                    </a:lnTo>
                    <a:lnTo>
                      <a:pt x="84" y="104"/>
                    </a:lnTo>
                    <a:lnTo>
                      <a:pt x="90" y="128"/>
                    </a:lnTo>
                    <a:lnTo>
                      <a:pt x="114" y="8"/>
                    </a:lnTo>
                    <a:lnTo>
                      <a:pt x="114" y="8"/>
                    </a:lnTo>
                    <a:lnTo>
                      <a:pt x="118" y="2"/>
                    </a:lnTo>
                    <a:lnTo>
                      <a:pt x="124" y="0"/>
                    </a:lnTo>
                    <a:lnTo>
                      <a:pt x="124" y="0"/>
                    </a:lnTo>
                    <a:lnTo>
                      <a:pt x="124" y="0"/>
                    </a:lnTo>
                    <a:lnTo>
                      <a:pt x="128" y="0"/>
                    </a:lnTo>
                    <a:lnTo>
                      <a:pt x="130" y="2"/>
                    </a:lnTo>
                    <a:lnTo>
                      <a:pt x="132" y="8"/>
                    </a:lnTo>
                    <a:lnTo>
                      <a:pt x="132" y="8"/>
                    </a:lnTo>
                    <a:lnTo>
                      <a:pt x="154" y="196"/>
                    </a:lnTo>
                    <a:lnTo>
                      <a:pt x="164" y="146"/>
                    </a:lnTo>
                    <a:lnTo>
                      <a:pt x="164" y="146"/>
                    </a:lnTo>
                    <a:lnTo>
                      <a:pt x="168" y="142"/>
                    </a:lnTo>
                    <a:lnTo>
                      <a:pt x="174" y="140"/>
                    </a:lnTo>
                    <a:lnTo>
                      <a:pt x="174" y="140"/>
                    </a:lnTo>
                    <a:lnTo>
                      <a:pt x="200" y="140"/>
                    </a:lnTo>
                    <a:lnTo>
                      <a:pt x="200" y="140"/>
                    </a:lnTo>
                    <a:lnTo>
                      <a:pt x="206" y="140"/>
                    </a:lnTo>
                    <a:lnTo>
                      <a:pt x="208" y="144"/>
                    </a:lnTo>
                    <a:lnTo>
                      <a:pt x="208" y="144"/>
                    </a:lnTo>
                    <a:lnTo>
                      <a:pt x="214" y="152"/>
                    </a:lnTo>
                    <a:lnTo>
                      <a:pt x="234" y="86"/>
                    </a:lnTo>
                    <a:lnTo>
                      <a:pt x="234" y="86"/>
                    </a:lnTo>
                    <a:lnTo>
                      <a:pt x="238" y="82"/>
                    </a:lnTo>
                    <a:lnTo>
                      <a:pt x="244" y="80"/>
                    </a:lnTo>
                    <a:lnTo>
                      <a:pt x="244" y="80"/>
                    </a:lnTo>
                    <a:lnTo>
                      <a:pt x="244" y="80"/>
                    </a:lnTo>
                    <a:lnTo>
                      <a:pt x="250" y="82"/>
                    </a:lnTo>
                    <a:lnTo>
                      <a:pt x="252" y="86"/>
                    </a:lnTo>
                    <a:lnTo>
                      <a:pt x="252" y="86"/>
                    </a:lnTo>
                    <a:lnTo>
                      <a:pt x="266" y="130"/>
                    </a:lnTo>
                    <a:lnTo>
                      <a:pt x="288" y="130"/>
                    </a:lnTo>
                    <a:lnTo>
                      <a:pt x="288" y="130"/>
                    </a:lnTo>
                    <a:lnTo>
                      <a:pt x="292" y="130"/>
                    </a:lnTo>
                    <a:lnTo>
                      <a:pt x="294" y="132"/>
                    </a:lnTo>
                    <a:lnTo>
                      <a:pt x="296" y="136"/>
                    </a:lnTo>
                    <a:lnTo>
                      <a:pt x="298" y="138"/>
                    </a:lnTo>
                    <a:lnTo>
                      <a:pt x="298" y="138"/>
                    </a:lnTo>
                    <a:lnTo>
                      <a:pt x="298" y="138"/>
                    </a:lnTo>
                    <a:lnTo>
                      <a:pt x="296" y="142"/>
                    </a:lnTo>
                    <a:lnTo>
                      <a:pt x="294" y="146"/>
                    </a:lnTo>
                    <a:lnTo>
                      <a:pt x="292" y="148"/>
                    </a:lnTo>
                    <a:lnTo>
                      <a:pt x="288" y="148"/>
                    </a:lnTo>
                    <a:lnTo>
                      <a:pt x="288" y="148"/>
                    </a:lnTo>
                    <a:lnTo>
                      <a:pt x="260" y="148"/>
                    </a:lnTo>
                    <a:lnTo>
                      <a:pt x="260" y="148"/>
                    </a:lnTo>
                    <a:lnTo>
                      <a:pt x="254" y="146"/>
                    </a:lnTo>
                    <a:lnTo>
                      <a:pt x="252" y="142"/>
                    </a:lnTo>
                    <a:lnTo>
                      <a:pt x="252" y="142"/>
                    </a:lnTo>
                    <a:lnTo>
                      <a:pt x="244" y="120"/>
                    </a:lnTo>
                    <a:lnTo>
                      <a:pt x="226" y="176"/>
                    </a:lnTo>
                    <a:lnTo>
                      <a:pt x="226" y="176"/>
                    </a:lnTo>
                    <a:lnTo>
                      <a:pt x="222" y="180"/>
                    </a:lnTo>
                    <a:lnTo>
                      <a:pt x="218" y="182"/>
                    </a:lnTo>
                    <a:lnTo>
                      <a:pt x="218" y="182"/>
                    </a:lnTo>
                    <a:lnTo>
                      <a:pt x="218" y="182"/>
                    </a:lnTo>
                    <a:lnTo>
                      <a:pt x="214" y="182"/>
                    </a:lnTo>
                    <a:lnTo>
                      <a:pt x="210" y="178"/>
                    </a:lnTo>
                    <a:lnTo>
                      <a:pt x="210" y="178"/>
                    </a:lnTo>
                    <a:lnTo>
                      <a:pt x="196" y="158"/>
                    </a:lnTo>
                    <a:lnTo>
                      <a:pt x="182" y="158"/>
                    </a:lnTo>
                    <a:lnTo>
                      <a:pt x="160" y="254"/>
                    </a:lnTo>
                    <a:lnTo>
                      <a:pt x="160" y="254"/>
                    </a:lnTo>
                    <a:lnTo>
                      <a:pt x="156" y="260"/>
                    </a:lnTo>
                    <a:lnTo>
                      <a:pt x="150" y="262"/>
                    </a:lnTo>
                    <a:lnTo>
                      <a:pt x="150" y="262"/>
                    </a:lnTo>
                    <a:lnTo>
                      <a:pt x="150" y="262"/>
                    </a:lnTo>
                    <a:lnTo>
                      <a:pt x="150" y="262"/>
                    </a:lnTo>
                    <a:lnTo>
                      <a:pt x="150" y="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1" name="Freeform 6"/>
              <p:cNvSpPr>
                <a:spLocks/>
              </p:cNvSpPr>
              <p:nvPr/>
            </p:nvSpPr>
            <p:spPr bwMode="auto">
              <a:xfrm>
                <a:off x="-962025" y="625475"/>
                <a:ext cx="717550" cy="869950"/>
              </a:xfrm>
              <a:custGeom>
                <a:avLst/>
                <a:gdLst>
                  <a:gd name="T0" fmla="*/ 452 w 452"/>
                  <a:gd name="T1" fmla="*/ 506 h 548"/>
                  <a:gd name="T2" fmla="*/ 452 w 452"/>
                  <a:gd name="T3" fmla="*/ 514 h 548"/>
                  <a:gd name="T4" fmla="*/ 446 w 452"/>
                  <a:gd name="T5" fmla="*/ 530 h 548"/>
                  <a:gd name="T6" fmla="*/ 434 w 452"/>
                  <a:gd name="T7" fmla="*/ 542 h 548"/>
                  <a:gd name="T8" fmla="*/ 418 w 452"/>
                  <a:gd name="T9" fmla="*/ 548 h 548"/>
                  <a:gd name="T10" fmla="*/ 42 w 452"/>
                  <a:gd name="T11" fmla="*/ 548 h 548"/>
                  <a:gd name="T12" fmla="*/ 34 w 452"/>
                  <a:gd name="T13" fmla="*/ 548 h 548"/>
                  <a:gd name="T14" fmla="*/ 18 w 452"/>
                  <a:gd name="T15" fmla="*/ 542 h 548"/>
                  <a:gd name="T16" fmla="*/ 8 w 452"/>
                  <a:gd name="T17" fmla="*/ 530 h 548"/>
                  <a:gd name="T18" fmla="*/ 0 w 452"/>
                  <a:gd name="T19" fmla="*/ 514 h 548"/>
                  <a:gd name="T20" fmla="*/ 0 w 452"/>
                  <a:gd name="T21" fmla="*/ 42 h 548"/>
                  <a:gd name="T22" fmla="*/ 0 w 452"/>
                  <a:gd name="T23" fmla="*/ 34 h 548"/>
                  <a:gd name="T24" fmla="*/ 8 w 452"/>
                  <a:gd name="T25" fmla="*/ 18 h 548"/>
                  <a:gd name="T26" fmla="*/ 18 w 452"/>
                  <a:gd name="T27" fmla="*/ 8 h 548"/>
                  <a:gd name="T28" fmla="*/ 34 w 452"/>
                  <a:gd name="T29" fmla="*/ 2 h 548"/>
                  <a:gd name="T30" fmla="*/ 96 w 452"/>
                  <a:gd name="T31" fmla="*/ 0 h 548"/>
                  <a:gd name="T32" fmla="*/ 96 w 452"/>
                  <a:gd name="T33" fmla="*/ 52 h 548"/>
                  <a:gd name="T34" fmla="*/ 82 w 452"/>
                  <a:gd name="T35" fmla="*/ 52 h 548"/>
                  <a:gd name="T36" fmla="*/ 70 w 452"/>
                  <a:gd name="T37" fmla="*/ 56 h 548"/>
                  <a:gd name="T38" fmla="*/ 54 w 452"/>
                  <a:gd name="T39" fmla="*/ 72 h 548"/>
                  <a:gd name="T40" fmla="*/ 52 w 452"/>
                  <a:gd name="T41" fmla="*/ 84 h 548"/>
                  <a:gd name="T42" fmla="*/ 52 w 452"/>
                  <a:gd name="T43" fmla="*/ 404 h 548"/>
                  <a:gd name="T44" fmla="*/ 58 w 452"/>
                  <a:gd name="T45" fmla="*/ 436 h 548"/>
                  <a:gd name="T46" fmla="*/ 64 w 452"/>
                  <a:gd name="T47" fmla="*/ 446 h 548"/>
                  <a:gd name="T48" fmla="*/ 76 w 452"/>
                  <a:gd name="T49" fmla="*/ 450 h 548"/>
                  <a:gd name="T50" fmla="*/ 82 w 452"/>
                  <a:gd name="T51" fmla="*/ 450 h 548"/>
                  <a:gd name="T52" fmla="*/ 96 w 452"/>
                  <a:gd name="T53" fmla="*/ 446 h 548"/>
                  <a:gd name="T54" fmla="*/ 110 w 452"/>
                  <a:gd name="T55" fmla="*/ 434 h 548"/>
                  <a:gd name="T56" fmla="*/ 126 w 452"/>
                  <a:gd name="T57" fmla="*/ 412 h 548"/>
                  <a:gd name="T58" fmla="*/ 134 w 452"/>
                  <a:gd name="T59" fmla="*/ 394 h 548"/>
                  <a:gd name="T60" fmla="*/ 372 w 452"/>
                  <a:gd name="T61" fmla="*/ 504 h 548"/>
                  <a:gd name="T62" fmla="*/ 382 w 452"/>
                  <a:gd name="T63" fmla="*/ 504 h 548"/>
                  <a:gd name="T64" fmla="*/ 392 w 452"/>
                  <a:gd name="T65" fmla="*/ 498 h 548"/>
                  <a:gd name="T66" fmla="*/ 398 w 452"/>
                  <a:gd name="T67" fmla="*/ 490 h 548"/>
                  <a:gd name="T68" fmla="*/ 402 w 452"/>
                  <a:gd name="T69" fmla="*/ 478 h 548"/>
                  <a:gd name="T70" fmla="*/ 402 w 452"/>
                  <a:gd name="T71" fmla="*/ 84 h 548"/>
                  <a:gd name="T72" fmla="*/ 398 w 452"/>
                  <a:gd name="T73" fmla="*/ 72 h 548"/>
                  <a:gd name="T74" fmla="*/ 382 w 452"/>
                  <a:gd name="T75" fmla="*/ 56 h 548"/>
                  <a:gd name="T76" fmla="*/ 370 w 452"/>
                  <a:gd name="T77" fmla="*/ 52 h 548"/>
                  <a:gd name="T78" fmla="*/ 350 w 452"/>
                  <a:gd name="T79" fmla="*/ 52 h 548"/>
                  <a:gd name="T80" fmla="*/ 410 w 452"/>
                  <a:gd name="T81" fmla="*/ 0 h 548"/>
                  <a:gd name="T82" fmla="*/ 418 w 452"/>
                  <a:gd name="T83" fmla="*/ 2 h 548"/>
                  <a:gd name="T84" fmla="*/ 434 w 452"/>
                  <a:gd name="T85" fmla="*/ 8 h 548"/>
                  <a:gd name="T86" fmla="*/ 446 w 452"/>
                  <a:gd name="T87" fmla="*/ 18 h 548"/>
                  <a:gd name="T88" fmla="*/ 452 w 452"/>
                  <a:gd name="T89" fmla="*/ 34 h 548"/>
                  <a:gd name="T90" fmla="*/ 452 w 452"/>
                  <a:gd name="T91" fmla="*/ 4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2" h="548">
                    <a:moveTo>
                      <a:pt x="452" y="42"/>
                    </a:moveTo>
                    <a:lnTo>
                      <a:pt x="452" y="506"/>
                    </a:lnTo>
                    <a:lnTo>
                      <a:pt x="452" y="506"/>
                    </a:lnTo>
                    <a:lnTo>
                      <a:pt x="452" y="514"/>
                    </a:lnTo>
                    <a:lnTo>
                      <a:pt x="450" y="522"/>
                    </a:lnTo>
                    <a:lnTo>
                      <a:pt x="446" y="530"/>
                    </a:lnTo>
                    <a:lnTo>
                      <a:pt x="440" y="536"/>
                    </a:lnTo>
                    <a:lnTo>
                      <a:pt x="434" y="542"/>
                    </a:lnTo>
                    <a:lnTo>
                      <a:pt x="426" y="546"/>
                    </a:lnTo>
                    <a:lnTo>
                      <a:pt x="418" y="548"/>
                    </a:lnTo>
                    <a:lnTo>
                      <a:pt x="410" y="548"/>
                    </a:lnTo>
                    <a:lnTo>
                      <a:pt x="42" y="548"/>
                    </a:lnTo>
                    <a:lnTo>
                      <a:pt x="42" y="548"/>
                    </a:lnTo>
                    <a:lnTo>
                      <a:pt x="34" y="548"/>
                    </a:lnTo>
                    <a:lnTo>
                      <a:pt x="26" y="546"/>
                    </a:lnTo>
                    <a:lnTo>
                      <a:pt x="18" y="542"/>
                    </a:lnTo>
                    <a:lnTo>
                      <a:pt x="12" y="536"/>
                    </a:lnTo>
                    <a:lnTo>
                      <a:pt x="8" y="530"/>
                    </a:lnTo>
                    <a:lnTo>
                      <a:pt x="4" y="522"/>
                    </a:lnTo>
                    <a:lnTo>
                      <a:pt x="0" y="514"/>
                    </a:lnTo>
                    <a:lnTo>
                      <a:pt x="0" y="506"/>
                    </a:lnTo>
                    <a:lnTo>
                      <a:pt x="0" y="42"/>
                    </a:lnTo>
                    <a:lnTo>
                      <a:pt x="0" y="42"/>
                    </a:lnTo>
                    <a:lnTo>
                      <a:pt x="0" y="34"/>
                    </a:lnTo>
                    <a:lnTo>
                      <a:pt x="4" y="26"/>
                    </a:lnTo>
                    <a:lnTo>
                      <a:pt x="8" y="18"/>
                    </a:lnTo>
                    <a:lnTo>
                      <a:pt x="12" y="12"/>
                    </a:lnTo>
                    <a:lnTo>
                      <a:pt x="18" y="8"/>
                    </a:lnTo>
                    <a:lnTo>
                      <a:pt x="26" y="4"/>
                    </a:lnTo>
                    <a:lnTo>
                      <a:pt x="34" y="2"/>
                    </a:lnTo>
                    <a:lnTo>
                      <a:pt x="42" y="0"/>
                    </a:lnTo>
                    <a:lnTo>
                      <a:pt x="96" y="0"/>
                    </a:lnTo>
                    <a:lnTo>
                      <a:pt x="96" y="0"/>
                    </a:lnTo>
                    <a:lnTo>
                      <a:pt x="96" y="52"/>
                    </a:lnTo>
                    <a:lnTo>
                      <a:pt x="82" y="52"/>
                    </a:lnTo>
                    <a:lnTo>
                      <a:pt x="82" y="52"/>
                    </a:lnTo>
                    <a:lnTo>
                      <a:pt x="76" y="54"/>
                    </a:lnTo>
                    <a:lnTo>
                      <a:pt x="70" y="56"/>
                    </a:lnTo>
                    <a:lnTo>
                      <a:pt x="60" y="62"/>
                    </a:lnTo>
                    <a:lnTo>
                      <a:pt x="54" y="72"/>
                    </a:lnTo>
                    <a:lnTo>
                      <a:pt x="52" y="78"/>
                    </a:lnTo>
                    <a:lnTo>
                      <a:pt x="52" y="84"/>
                    </a:lnTo>
                    <a:lnTo>
                      <a:pt x="52" y="404"/>
                    </a:lnTo>
                    <a:lnTo>
                      <a:pt x="52" y="404"/>
                    </a:lnTo>
                    <a:lnTo>
                      <a:pt x="52" y="422"/>
                    </a:lnTo>
                    <a:lnTo>
                      <a:pt x="58" y="436"/>
                    </a:lnTo>
                    <a:lnTo>
                      <a:pt x="60" y="442"/>
                    </a:lnTo>
                    <a:lnTo>
                      <a:pt x="64" y="446"/>
                    </a:lnTo>
                    <a:lnTo>
                      <a:pt x="70" y="448"/>
                    </a:lnTo>
                    <a:lnTo>
                      <a:pt x="76" y="450"/>
                    </a:lnTo>
                    <a:lnTo>
                      <a:pt x="76" y="450"/>
                    </a:lnTo>
                    <a:lnTo>
                      <a:pt x="82" y="450"/>
                    </a:lnTo>
                    <a:lnTo>
                      <a:pt x="90" y="448"/>
                    </a:lnTo>
                    <a:lnTo>
                      <a:pt x="96" y="446"/>
                    </a:lnTo>
                    <a:lnTo>
                      <a:pt x="104" y="442"/>
                    </a:lnTo>
                    <a:lnTo>
                      <a:pt x="110" y="434"/>
                    </a:lnTo>
                    <a:lnTo>
                      <a:pt x="118" y="424"/>
                    </a:lnTo>
                    <a:lnTo>
                      <a:pt x="126" y="412"/>
                    </a:lnTo>
                    <a:lnTo>
                      <a:pt x="134" y="394"/>
                    </a:lnTo>
                    <a:lnTo>
                      <a:pt x="134" y="394"/>
                    </a:lnTo>
                    <a:lnTo>
                      <a:pt x="372" y="504"/>
                    </a:lnTo>
                    <a:lnTo>
                      <a:pt x="372" y="504"/>
                    </a:lnTo>
                    <a:lnTo>
                      <a:pt x="378" y="504"/>
                    </a:lnTo>
                    <a:lnTo>
                      <a:pt x="382" y="504"/>
                    </a:lnTo>
                    <a:lnTo>
                      <a:pt x="388" y="502"/>
                    </a:lnTo>
                    <a:lnTo>
                      <a:pt x="392" y="498"/>
                    </a:lnTo>
                    <a:lnTo>
                      <a:pt x="396" y="494"/>
                    </a:lnTo>
                    <a:lnTo>
                      <a:pt x="398" y="490"/>
                    </a:lnTo>
                    <a:lnTo>
                      <a:pt x="400" y="484"/>
                    </a:lnTo>
                    <a:lnTo>
                      <a:pt x="402" y="478"/>
                    </a:lnTo>
                    <a:lnTo>
                      <a:pt x="402" y="84"/>
                    </a:lnTo>
                    <a:lnTo>
                      <a:pt x="402" y="84"/>
                    </a:lnTo>
                    <a:lnTo>
                      <a:pt x="400" y="78"/>
                    </a:lnTo>
                    <a:lnTo>
                      <a:pt x="398" y="72"/>
                    </a:lnTo>
                    <a:lnTo>
                      <a:pt x="392" y="62"/>
                    </a:lnTo>
                    <a:lnTo>
                      <a:pt x="382" y="56"/>
                    </a:lnTo>
                    <a:lnTo>
                      <a:pt x="376" y="54"/>
                    </a:lnTo>
                    <a:lnTo>
                      <a:pt x="370" y="52"/>
                    </a:lnTo>
                    <a:lnTo>
                      <a:pt x="350" y="52"/>
                    </a:lnTo>
                    <a:lnTo>
                      <a:pt x="350" y="52"/>
                    </a:lnTo>
                    <a:lnTo>
                      <a:pt x="350" y="0"/>
                    </a:lnTo>
                    <a:lnTo>
                      <a:pt x="410" y="0"/>
                    </a:lnTo>
                    <a:lnTo>
                      <a:pt x="410" y="0"/>
                    </a:lnTo>
                    <a:lnTo>
                      <a:pt x="418" y="2"/>
                    </a:lnTo>
                    <a:lnTo>
                      <a:pt x="426" y="4"/>
                    </a:lnTo>
                    <a:lnTo>
                      <a:pt x="434" y="8"/>
                    </a:lnTo>
                    <a:lnTo>
                      <a:pt x="440" y="12"/>
                    </a:lnTo>
                    <a:lnTo>
                      <a:pt x="446" y="18"/>
                    </a:lnTo>
                    <a:lnTo>
                      <a:pt x="450" y="26"/>
                    </a:lnTo>
                    <a:lnTo>
                      <a:pt x="452" y="34"/>
                    </a:lnTo>
                    <a:lnTo>
                      <a:pt x="452" y="42"/>
                    </a:lnTo>
                    <a:lnTo>
                      <a:pt x="45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2" name="Freeform 7"/>
              <p:cNvSpPr>
                <a:spLocks noEditPoints="1"/>
              </p:cNvSpPr>
              <p:nvPr/>
            </p:nvSpPr>
            <p:spPr bwMode="auto">
              <a:xfrm>
                <a:off x="-771525" y="561975"/>
                <a:ext cx="327025" cy="184150"/>
              </a:xfrm>
              <a:custGeom>
                <a:avLst/>
                <a:gdLst>
                  <a:gd name="T0" fmla="*/ 0 w 206"/>
                  <a:gd name="T1" fmla="*/ 116 h 116"/>
                  <a:gd name="T2" fmla="*/ 0 w 206"/>
                  <a:gd name="T3" fmla="*/ 116 h 116"/>
                  <a:gd name="T4" fmla="*/ 0 w 206"/>
                  <a:gd name="T5" fmla="*/ 38 h 116"/>
                  <a:gd name="T6" fmla="*/ 66 w 206"/>
                  <a:gd name="T7" fmla="*/ 38 h 116"/>
                  <a:gd name="T8" fmla="*/ 66 w 206"/>
                  <a:gd name="T9" fmla="*/ 38 h 116"/>
                  <a:gd name="T10" fmla="*/ 66 w 206"/>
                  <a:gd name="T11" fmla="*/ 30 h 116"/>
                  <a:gd name="T12" fmla="*/ 68 w 206"/>
                  <a:gd name="T13" fmla="*/ 24 h 116"/>
                  <a:gd name="T14" fmla="*/ 72 w 206"/>
                  <a:gd name="T15" fmla="*/ 16 h 116"/>
                  <a:gd name="T16" fmla="*/ 76 w 206"/>
                  <a:gd name="T17" fmla="*/ 12 h 116"/>
                  <a:gd name="T18" fmla="*/ 82 w 206"/>
                  <a:gd name="T19" fmla="*/ 6 h 116"/>
                  <a:gd name="T20" fmla="*/ 88 w 206"/>
                  <a:gd name="T21" fmla="*/ 4 h 116"/>
                  <a:gd name="T22" fmla="*/ 96 w 206"/>
                  <a:gd name="T23" fmla="*/ 2 h 116"/>
                  <a:gd name="T24" fmla="*/ 104 w 206"/>
                  <a:gd name="T25" fmla="*/ 0 h 116"/>
                  <a:gd name="T26" fmla="*/ 104 w 206"/>
                  <a:gd name="T27" fmla="*/ 0 h 116"/>
                  <a:gd name="T28" fmla="*/ 112 w 206"/>
                  <a:gd name="T29" fmla="*/ 2 h 116"/>
                  <a:gd name="T30" fmla="*/ 118 w 206"/>
                  <a:gd name="T31" fmla="*/ 4 h 116"/>
                  <a:gd name="T32" fmla="*/ 124 w 206"/>
                  <a:gd name="T33" fmla="*/ 6 h 116"/>
                  <a:gd name="T34" fmla="*/ 130 w 206"/>
                  <a:gd name="T35" fmla="*/ 12 h 116"/>
                  <a:gd name="T36" fmla="*/ 136 w 206"/>
                  <a:gd name="T37" fmla="*/ 16 h 116"/>
                  <a:gd name="T38" fmla="*/ 138 w 206"/>
                  <a:gd name="T39" fmla="*/ 24 h 116"/>
                  <a:gd name="T40" fmla="*/ 142 w 206"/>
                  <a:gd name="T41" fmla="*/ 30 h 116"/>
                  <a:gd name="T42" fmla="*/ 142 w 206"/>
                  <a:gd name="T43" fmla="*/ 38 h 116"/>
                  <a:gd name="T44" fmla="*/ 206 w 206"/>
                  <a:gd name="T45" fmla="*/ 38 h 116"/>
                  <a:gd name="T46" fmla="*/ 206 w 206"/>
                  <a:gd name="T47" fmla="*/ 38 h 116"/>
                  <a:gd name="T48" fmla="*/ 206 w 206"/>
                  <a:gd name="T49" fmla="*/ 116 h 116"/>
                  <a:gd name="T50" fmla="*/ 0 w 206"/>
                  <a:gd name="T51" fmla="*/ 116 h 116"/>
                  <a:gd name="T52" fmla="*/ 88 w 206"/>
                  <a:gd name="T53" fmla="*/ 36 h 116"/>
                  <a:gd name="T54" fmla="*/ 88 w 206"/>
                  <a:gd name="T55" fmla="*/ 36 h 116"/>
                  <a:gd name="T56" fmla="*/ 88 w 206"/>
                  <a:gd name="T57" fmla="*/ 42 h 116"/>
                  <a:gd name="T58" fmla="*/ 92 w 206"/>
                  <a:gd name="T59" fmla="*/ 46 h 116"/>
                  <a:gd name="T60" fmla="*/ 98 w 206"/>
                  <a:gd name="T61" fmla="*/ 50 h 116"/>
                  <a:gd name="T62" fmla="*/ 104 w 206"/>
                  <a:gd name="T63" fmla="*/ 52 h 116"/>
                  <a:gd name="T64" fmla="*/ 104 w 206"/>
                  <a:gd name="T65" fmla="*/ 52 h 116"/>
                  <a:gd name="T66" fmla="*/ 110 w 206"/>
                  <a:gd name="T67" fmla="*/ 50 h 116"/>
                  <a:gd name="T68" fmla="*/ 116 w 206"/>
                  <a:gd name="T69" fmla="*/ 46 h 116"/>
                  <a:gd name="T70" fmla="*/ 118 w 206"/>
                  <a:gd name="T71" fmla="*/ 42 h 116"/>
                  <a:gd name="T72" fmla="*/ 120 w 206"/>
                  <a:gd name="T73" fmla="*/ 36 h 116"/>
                  <a:gd name="T74" fmla="*/ 120 w 206"/>
                  <a:gd name="T75" fmla="*/ 36 h 116"/>
                  <a:gd name="T76" fmla="*/ 118 w 206"/>
                  <a:gd name="T77" fmla="*/ 30 h 116"/>
                  <a:gd name="T78" fmla="*/ 116 w 206"/>
                  <a:gd name="T79" fmla="*/ 24 h 116"/>
                  <a:gd name="T80" fmla="*/ 110 w 206"/>
                  <a:gd name="T81" fmla="*/ 20 h 116"/>
                  <a:gd name="T82" fmla="*/ 104 w 206"/>
                  <a:gd name="T83" fmla="*/ 20 h 116"/>
                  <a:gd name="T84" fmla="*/ 104 w 206"/>
                  <a:gd name="T85" fmla="*/ 20 h 116"/>
                  <a:gd name="T86" fmla="*/ 98 w 206"/>
                  <a:gd name="T87" fmla="*/ 20 h 116"/>
                  <a:gd name="T88" fmla="*/ 92 w 206"/>
                  <a:gd name="T89" fmla="*/ 24 h 116"/>
                  <a:gd name="T90" fmla="*/ 88 w 206"/>
                  <a:gd name="T91" fmla="*/ 30 h 116"/>
                  <a:gd name="T92" fmla="*/ 88 w 206"/>
                  <a:gd name="T93" fmla="*/ 36 h 116"/>
                  <a:gd name="T94" fmla="*/ 88 w 206"/>
                  <a:gd name="T95"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116">
                    <a:moveTo>
                      <a:pt x="0" y="116"/>
                    </a:moveTo>
                    <a:lnTo>
                      <a:pt x="0" y="116"/>
                    </a:lnTo>
                    <a:lnTo>
                      <a:pt x="0" y="38"/>
                    </a:lnTo>
                    <a:lnTo>
                      <a:pt x="66" y="38"/>
                    </a:lnTo>
                    <a:lnTo>
                      <a:pt x="66" y="38"/>
                    </a:lnTo>
                    <a:lnTo>
                      <a:pt x="66" y="30"/>
                    </a:lnTo>
                    <a:lnTo>
                      <a:pt x="68" y="24"/>
                    </a:lnTo>
                    <a:lnTo>
                      <a:pt x="72" y="16"/>
                    </a:lnTo>
                    <a:lnTo>
                      <a:pt x="76" y="12"/>
                    </a:lnTo>
                    <a:lnTo>
                      <a:pt x="82" y="6"/>
                    </a:lnTo>
                    <a:lnTo>
                      <a:pt x="88" y="4"/>
                    </a:lnTo>
                    <a:lnTo>
                      <a:pt x="96" y="2"/>
                    </a:lnTo>
                    <a:lnTo>
                      <a:pt x="104" y="0"/>
                    </a:lnTo>
                    <a:lnTo>
                      <a:pt x="104" y="0"/>
                    </a:lnTo>
                    <a:lnTo>
                      <a:pt x="112" y="2"/>
                    </a:lnTo>
                    <a:lnTo>
                      <a:pt x="118" y="4"/>
                    </a:lnTo>
                    <a:lnTo>
                      <a:pt x="124" y="6"/>
                    </a:lnTo>
                    <a:lnTo>
                      <a:pt x="130" y="12"/>
                    </a:lnTo>
                    <a:lnTo>
                      <a:pt x="136" y="16"/>
                    </a:lnTo>
                    <a:lnTo>
                      <a:pt x="138" y="24"/>
                    </a:lnTo>
                    <a:lnTo>
                      <a:pt x="142" y="30"/>
                    </a:lnTo>
                    <a:lnTo>
                      <a:pt x="142" y="38"/>
                    </a:lnTo>
                    <a:lnTo>
                      <a:pt x="206" y="38"/>
                    </a:lnTo>
                    <a:lnTo>
                      <a:pt x="206" y="38"/>
                    </a:lnTo>
                    <a:lnTo>
                      <a:pt x="206" y="116"/>
                    </a:lnTo>
                    <a:lnTo>
                      <a:pt x="0" y="116"/>
                    </a:lnTo>
                    <a:close/>
                    <a:moveTo>
                      <a:pt x="88" y="36"/>
                    </a:moveTo>
                    <a:lnTo>
                      <a:pt x="88" y="36"/>
                    </a:lnTo>
                    <a:lnTo>
                      <a:pt x="88" y="42"/>
                    </a:lnTo>
                    <a:lnTo>
                      <a:pt x="92" y="46"/>
                    </a:lnTo>
                    <a:lnTo>
                      <a:pt x="98" y="50"/>
                    </a:lnTo>
                    <a:lnTo>
                      <a:pt x="104" y="52"/>
                    </a:lnTo>
                    <a:lnTo>
                      <a:pt x="104" y="52"/>
                    </a:lnTo>
                    <a:lnTo>
                      <a:pt x="110" y="50"/>
                    </a:lnTo>
                    <a:lnTo>
                      <a:pt x="116" y="46"/>
                    </a:lnTo>
                    <a:lnTo>
                      <a:pt x="118" y="42"/>
                    </a:lnTo>
                    <a:lnTo>
                      <a:pt x="120" y="36"/>
                    </a:lnTo>
                    <a:lnTo>
                      <a:pt x="120" y="36"/>
                    </a:lnTo>
                    <a:lnTo>
                      <a:pt x="118" y="30"/>
                    </a:lnTo>
                    <a:lnTo>
                      <a:pt x="116" y="24"/>
                    </a:lnTo>
                    <a:lnTo>
                      <a:pt x="110" y="20"/>
                    </a:lnTo>
                    <a:lnTo>
                      <a:pt x="104" y="20"/>
                    </a:lnTo>
                    <a:lnTo>
                      <a:pt x="104" y="20"/>
                    </a:lnTo>
                    <a:lnTo>
                      <a:pt x="98" y="20"/>
                    </a:lnTo>
                    <a:lnTo>
                      <a:pt x="92" y="24"/>
                    </a:lnTo>
                    <a:lnTo>
                      <a:pt x="88" y="30"/>
                    </a:lnTo>
                    <a:lnTo>
                      <a:pt x="88" y="36"/>
                    </a:lnTo>
                    <a:lnTo>
                      <a:pt x="8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63" name="그룹 62"/>
          <p:cNvGrpSpPr/>
          <p:nvPr/>
        </p:nvGrpSpPr>
        <p:grpSpPr>
          <a:xfrm>
            <a:off x="5516643" y="3559933"/>
            <a:ext cx="868608" cy="751847"/>
            <a:chOff x="5672252" y="4733178"/>
            <a:chExt cx="1011120" cy="875202"/>
          </a:xfrm>
        </p:grpSpPr>
        <p:sp>
          <p:nvSpPr>
            <p:cNvPr id="64" name="Freeform 5"/>
            <p:cNvSpPr>
              <a:spLocks/>
            </p:cNvSpPr>
            <p:nvPr/>
          </p:nvSpPr>
          <p:spPr bwMode="auto">
            <a:xfrm>
              <a:off x="5672252" y="4733178"/>
              <a:ext cx="1011120" cy="87520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nvGrpSpPr>
            <p:cNvPr id="65" name="그룹 64"/>
            <p:cNvGrpSpPr/>
            <p:nvPr/>
          </p:nvGrpSpPr>
          <p:grpSpPr>
            <a:xfrm>
              <a:off x="6025127" y="4897642"/>
              <a:ext cx="305371" cy="546274"/>
              <a:chOff x="996950" y="2406650"/>
              <a:chExt cx="571500" cy="1022350"/>
            </a:xfrm>
            <a:solidFill>
              <a:schemeClr val="bg1"/>
            </a:solidFill>
          </p:grpSpPr>
          <p:sp>
            <p:nvSpPr>
              <p:cNvPr id="66"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7"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8"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9"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70"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71"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72"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73"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74"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sp>
        <p:nvSpPr>
          <p:cNvPr id="75" name="Freeform 5"/>
          <p:cNvSpPr>
            <a:spLocks/>
          </p:cNvSpPr>
          <p:nvPr/>
        </p:nvSpPr>
        <p:spPr bwMode="auto">
          <a:xfrm>
            <a:off x="4471822" y="2268782"/>
            <a:ext cx="199285" cy="172497"/>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sp>
        <p:nvSpPr>
          <p:cNvPr id="76" name="Freeform 5"/>
          <p:cNvSpPr>
            <a:spLocks/>
          </p:cNvSpPr>
          <p:nvPr/>
        </p:nvSpPr>
        <p:spPr bwMode="auto">
          <a:xfrm>
            <a:off x="3800952" y="3434114"/>
            <a:ext cx="199285" cy="172497"/>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sp>
        <p:nvSpPr>
          <p:cNvPr id="77" name="Freeform 5"/>
          <p:cNvSpPr>
            <a:spLocks/>
          </p:cNvSpPr>
          <p:nvPr/>
        </p:nvSpPr>
        <p:spPr bwMode="auto">
          <a:xfrm>
            <a:off x="5147559" y="3434114"/>
            <a:ext cx="199285" cy="172497"/>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nvGrpSpPr>
          <p:cNvPr id="78" name="그룹 77"/>
          <p:cNvGrpSpPr/>
          <p:nvPr/>
        </p:nvGrpSpPr>
        <p:grpSpPr>
          <a:xfrm>
            <a:off x="4220509" y="2809084"/>
            <a:ext cx="701912" cy="621870"/>
            <a:chOff x="-3276600" y="2438400"/>
            <a:chExt cx="1085850" cy="962025"/>
          </a:xfrm>
          <a:solidFill>
            <a:srgbClr val="62B4C0"/>
          </a:solidFill>
        </p:grpSpPr>
        <p:sp>
          <p:nvSpPr>
            <p:cNvPr id="79"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80"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81"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82"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83"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spTree>
    <p:extLst>
      <p:ext uri="{BB962C8B-B14F-4D97-AF65-F5344CB8AC3E}">
        <p14:creationId xmlns:p14="http://schemas.microsoft.com/office/powerpoint/2010/main" val="33946673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Area chart</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aphicFrame>
        <p:nvGraphicFramePr>
          <p:cNvPr id="11" name="차트 10"/>
          <p:cNvGraphicFramePr/>
          <p:nvPr>
            <p:extLst>
              <p:ext uri="{D42A27DB-BD31-4B8C-83A1-F6EECF244321}">
                <p14:modId xmlns:p14="http://schemas.microsoft.com/office/powerpoint/2010/main" val="798907775"/>
              </p:ext>
            </p:extLst>
          </p:nvPr>
        </p:nvGraphicFramePr>
        <p:xfrm>
          <a:off x="464001" y="1902632"/>
          <a:ext cx="8215999" cy="3040826"/>
        </p:xfrm>
        <a:graphic>
          <a:graphicData uri="http://schemas.openxmlformats.org/drawingml/2006/chart">
            <c:chart xmlns:c="http://schemas.openxmlformats.org/drawingml/2006/chart" xmlns:r="http://schemas.openxmlformats.org/officeDocument/2006/relationships" r:id="rId2"/>
          </a:graphicData>
        </a:graphic>
      </p:graphicFrame>
      <p:grpSp>
        <p:nvGrpSpPr>
          <p:cNvPr id="12" name="그룹 11"/>
          <p:cNvGrpSpPr/>
          <p:nvPr/>
        </p:nvGrpSpPr>
        <p:grpSpPr>
          <a:xfrm>
            <a:off x="1462819" y="1652463"/>
            <a:ext cx="2621935" cy="711834"/>
            <a:chOff x="811063" y="2805389"/>
            <a:chExt cx="2621935" cy="711834"/>
          </a:xfrm>
        </p:grpSpPr>
        <p:sp>
          <p:nvSpPr>
            <p:cNvPr id="13" name="Rectangle 3"/>
            <p:cNvSpPr txBox="1">
              <a:spLocks noChangeArrowheads="1"/>
            </p:cNvSpPr>
            <p:nvPr/>
          </p:nvSpPr>
          <p:spPr bwMode="auto">
            <a:xfrm>
              <a:off x="811063" y="3055558"/>
              <a:ext cx="2458516" cy="461665"/>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a:solidFill>
                    <a:schemeClr val="tx1">
                      <a:lumMod val="85000"/>
                      <a:lumOff val="15000"/>
                    </a:schemeClr>
                  </a:solidFill>
                  <a:latin typeface="+mn-lt"/>
                  <a:ea typeface="+mn-ea"/>
                  <a:cs typeface="+mn-ea"/>
                  <a:sym typeface="+mn-lt"/>
                </a:rPr>
                <a:t>Our user-friendly and functional search engine helps you locate the right templates, effectively saving your time.</a:t>
              </a:r>
            </a:p>
          </p:txBody>
        </p:sp>
        <p:sp>
          <p:nvSpPr>
            <p:cNvPr id="14" name="speed"/>
            <p:cNvSpPr txBox="1">
              <a:spLocks noChangeArrowheads="1"/>
            </p:cNvSpPr>
            <p:nvPr/>
          </p:nvSpPr>
          <p:spPr bwMode="auto">
            <a:xfrm>
              <a:off x="811063" y="2805389"/>
              <a:ext cx="2621935" cy="193899"/>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smtClean="0">
                  <a:solidFill>
                    <a:schemeClr val="tx1">
                      <a:lumMod val="85000"/>
                      <a:lumOff val="15000"/>
                    </a:schemeClr>
                  </a:solidFill>
                  <a:latin typeface="+mn-lt"/>
                  <a:ea typeface="+mn-ea"/>
                  <a:cs typeface="+mn-ea"/>
                  <a:sym typeface="+mn-lt"/>
                </a:rPr>
                <a:t>Stylish design</a:t>
              </a:r>
              <a:endParaRPr lang="en-US" altLang="ko-KR" sz="1400" b="1" dirty="0">
                <a:solidFill>
                  <a:schemeClr val="tx1">
                    <a:lumMod val="85000"/>
                    <a:lumOff val="15000"/>
                  </a:schemeClr>
                </a:solidFill>
                <a:latin typeface="+mn-lt"/>
                <a:ea typeface="+mn-ea"/>
                <a:cs typeface="+mn-ea"/>
                <a:sym typeface="+mn-lt"/>
              </a:endParaRPr>
            </a:p>
          </p:txBody>
        </p:sp>
      </p:grpSp>
      <p:grpSp>
        <p:nvGrpSpPr>
          <p:cNvPr id="15" name="그룹 14"/>
          <p:cNvGrpSpPr/>
          <p:nvPr/>
        </p:nvGrpSpPr>
        <p:grpSpPr>
          <a:xfrm>
            <a:off x="5779941" y="1652463"/>
            <a:ext cx="2621935" cy="711834"/>
            <a:chOff x="811063" y="2805389"/>
            <a:chExt cx="2621935" cy="711834"/>
          </a:xfrm>
        </p:grpSpPr>
        <p:sp>
          <p:nvSpPr>
            <p:cNvPr id="16" name="Rectangle 3"/>
            <p:cNvSpPr txBox="1">
              <a:spLocks noChangeArrowheads="1"/>
            </p:cNvSpPr>
            <p:nvPr/>
          </p:nvSpPr>
          <p:spPr bwMode="auto">
            <a:xfrm>
              <a:off x="811063" y="3055558"/>
              <a:ext cx="2458516" cy="461665"/>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a:solidFill>
                    <a:schemeClr val="tx1">
                      <a:lumMod val="85000"/>
                      <a:lumOff val="15000"/>
                    </a:schemeClr>
                  </a:solidFill>
                  <a:latin typeface="+mn-lt"/>
                  <a:ea typeface="+mn-ea"/>
                  <a:cs typeface="+mn-ea"/>
                  <a:sym typeface="+mn-lt"/>
                </a:rPr>
                <a:t>Our user-friendly and functional search engine helps you locate the right templates, effectively saving your time.</a:t>
              </a:r>
            </a:p>
          </p:txBody>
        </p:sp>
        <p:sp>
          <p:nvSpPr>
            <p:cNvPr id="17" name="speed"/>
            <p:cNvSpPr txBox="1">
              <a:spLocks noChangeArrowheads="1"/>
            </p:cNvSpPr>
            <p:nvPr/>
          </p:nvSpPr>
          <p:spPr bwMode="auto">
            <a:xfrm>
              <a:off x="811063" y="2805389"/>
              <a:ext cx="2621935" cy="193899"/>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a:solidFill>
                    <a:schemeClr val="tx1">
                      <a:lumMod val="85000"/>
                      <a:lumOff val="15000"/>
                    </a:schemeClr>
                  </a:solidFill>
                  <a:latin typeface="+mn-lt"/>
                  <a:ea typeface="+mn-ea"/>
                  <a:cs typeface="+mn-ea"/>
                  <a:sym typeface="+mn-lt"/>
                </a:rPr>
                <a:t>Contemporary colors</a:t>
              </a:r>
            </a:p>
          </p:txBody>
        </p:sp>
      </p:grpSp>
      <p:grpSp>
        <p:nvGrpSpPr>
          <p:cNvPr id="18" name="그룹 17"/>
          <p:cNvGrpSpPr/>
          <p:nvPr/>
        </p:nvGrpSpPr>
        <p:grpSpPr>
          <a:xfrm>
            <a:off x="468330" y="1633029"/>
            <a:ext cx="893956" cy="773786"/>
            <a:chOff x="475421" y="2462525"/>
            <a:chExt cx="989861" cy="856801"/>
          </a:xfrm>
        </p:grpSpPr>
        <p:sp>
          <p:nvSpPr>
            <p:cNvPr id="19" name="Freeform 5"/>
            <p:cNvSpPr>
              <a:spLocks/>
            </p:cNvSpPr>
            <p:nvPr/>
          </p:nvSpPr>
          <p:spPr bwMode="auto">
            <a:xfrm>
              <a:off x="475421" y="2462525"/>
              <a:ext cx="989861" cy="85680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tx1">
                <a:lumMod val="75000"/>
                <a:lumOff val="25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grpSp>
          <p:nvGrpSpPr>
            <p:cNvPr id="20" name="그룹 19"/>
            <p:cNvGrpSpPr/>
            <p:nvPr/>
          </p:nvGrpSpPr>
          <p:grpSpPr>
            <a:xfrm>
              <a:off x="790068" y="2606402"/>
              <a:ext cx="360567" cy="569046"/>
              <a:chOff x="-3248025" y="803275"/>
              <a:chExt cx="669925" cy="1057275"/>
            </a:xfrm>
            <a:solidFill>
              <a:schemeClr val="bg1"/>
            </a:solidFill>
          </p:grpSpPr>
          <p:sp>
            <p:nvSpPr>
              <p:cNvPr id="21"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27" name="그룹 26"/>
          <p:cNvGrpSpPr/>
          <p:nvPr/>
        </p:nvGrpSpPr>
        <p:grpSpPr>
          <a:xfrm>
            <a:off x="4729286" y="1633029"/>
            <a:ext cx="893956" cy="773786"/>
            <a:chOff x="475421" y="5011739"/>
            <a:chExt cx="989861" cy="856801"/>
          </a:xfrm>
        </p:grpSpPr>
        <p:sp>
          <p:nvSpPr>
            <p:cNvPr id="28" name="Freeform 5"/>
            <p:cNvSpPr>
              <a:spLocks/>
            </p:cNvSpPr>
            <p:nvPr/>
          </p:nvSpPr>
          <p:spPr bwMode="auto">
            <a:xfrm>
              <a:off x="475421" y="5011739"/>
              <a:ext cx="989861" cy="85680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grpSp>
          <p:nvGrpSpPr>
            <p:cNvPr id="29" name="그룹 28"/>
            <p:cNvGrpSpPr/>
            <p:nvPr/>
          </p:nvGrpSpPr>
          <p:grpSpPr>
            <a:xfrm>
              <a:off x="688392" y="5212863"/>
              <a:ext cx="563919" cy="454553"/>
              <a:chOff x="685800" y="622300"/>
              <a:chExt cx="1047750" cy="844550"/>
            </a:xfrm>
            <a:solidFill>
              <a:schemeClr val="bg1"/>
            </a:solidFill>
          </p:grpSpPr>
          <p:sp>
            <p:nvSpPr>
              <p:cNvPr id="30"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3"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spTree>
    <p:extLst>
      <p:ext uri="{BB962C8B-B14F-4D97-AF65-F5344CB8AC3E}">
        <p14:creationId xmlns:p14="http://schemas.microsoft.com/office/powerpoint/2010/main" val="33946673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Diagram</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pSp>
        <p:nvGrpSpPr>
          <p:cNvPr id="11" name="그룹 10"/>
          <p:cNvGrpSpPr/>
          <p:nvPr/>
        </p:nvGrpSpPr>
        <p:grpSpPr>
          <a:xfrm>
            <a:off x="1819544" y="2777679"/>
            <a:ext cx="2481065" cy="695096"/>
            <a:chOff x="1406843" y="3735041"/>
            <a:chExt cx="2658935" cy="744928"/>
          </a:xfrm>
        </p:grpSpPr>
        <p:sp>
          <p:nvSpPr>
            <p:cNvPr id="12" name="Rectangle 3"/>
            <p:cNvSpPr txBox="1">
              <a:spLocks noChangeArrowheads="1"/>
            </p:cNvSpPr>
            <p:nvPr/>
          </p:nvSpPr>
          <p:spPr bwMode="auto">
            <a:xfrm>
              <a:off x="1406843" y="3985207"/>
              <a:ext cx="2658935" cy="494762"/>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a:latin typeface="+mn-lt"/>
                  <a:ea typeface="+mn-ea"/>
                  <a:cs typeface="+mn-ea"/>
                  <a:sym typeface="+mn-lt"/>
                </a:rPr>
                <a:t>We create power point templates based on new visual trends that’s fresh, relevant and always on the cutting edge. </a:t>
              </a:r>
            </a:p>
          </p:txBody>
        </p:sp>
        <p:sp>
          <p:nvSpPr>
            <p:cNvPr id="13" name="speed"/>
            <p:cNvSpPr txBox="1">
              <a:spLocks noChangeArrowheads="1"/>
            </p:cNvSpPr>
            <p:nvPr/>
          </p:nvSpPr>
          <p:spPr bwMode="auto">
            <a:xfrm>
              <a:off x="1406843" y="3735041"/>
              <a:ext cx="2219960" cy="207800"/>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a:latin typeface="+mn-lt"/>
                  <a:ea typeface="+mn-ea"/>
                  <a:cs typeface="+mn-ea"/>
                  <a:sym typeface="+mn-lt"/>
                </a:rPr>
                <a:t>Eye-Catching Visual</a:t>
              </a:r>
            </a:p>
          </p:txBody>
        </p:sp>
      </p:grpSp>
      <p:grpSp>
        <p:nvGrpSpPr>
          <p:cNvPr id="14" name="그룹 13"/>
          <p:cNvGrpSpPr/>
          <p:nvPr/>
        </p:nvGrpSpPr>
        <p:grpSpPr>
          <a:xfrm>
            <a:off x="1819544" y="1616777"/>
            <a:ext cx="2481065" cy="695096"/>
            <a:chOff x="1406843" y="2461598"/>
            <a:chExt cx="2658935" cy="744928"/>
          </a:xfrm>
        </p:grpSpPr>
        <p:sp>
          <p:nvSpPr>
            <p:cNvPr id="15" name="Rectangle 3"/>
            <p:cNvSpPr txBox="1">
              <a:spLocks noChangeArrowheads="1"/>
            </p:cNvSpPr>
            <p:nvPr/>
          </p:nvSpPr>
          <p:spPr bwMode="auto">
            <a:xfrm>
              <a:off x="1406843" y="2711764"/>
              <a:ext cx="2658935" cy="494762"/>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a:latin typeface="+mn-lt"/>
                  <a:ea typeface="+mn-ea"/>
                  <a:cs typeface="+mn-ea"/>
                  <a:sym typeface="+mn-lt"/>
                </a:rPr>
                <a:t>We create power point templates based on new visual trends that’s fresh, relevant and always on the cutting edge. </a:t>
              </a:r>
            </a:p>
          </p:txBody>
        </p:sp>
        <p:sp>
          <p:nvSpPr>
            <p:cNvPr id="16" name="speed"/>
            <p:cNvSpPr txBox="1">
              <a:spLocks noChangeArrowheads="1"/>
            </p:cNvSpPr>
            <p:nvPr/>
          </p:nvSpPr>
          <p:spPr bwMode="auto">
            <a:xfrm>
              <a:off x="1406843" y="2461598"/>
              <a:ext cx="2219960" cy="207800"/>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a:latin typeface="+mn-lt"/>
                  <a:ea typeface="+mn-ea"/>
                  <a:cs typeface="+mn-ea"/>
                  <a:sym typeface="+mn-lt"/>
                </a:rPr>
                <a:t>Top quality design</a:t>
              </a:r>
            </a:p>
          </p:txBody>
        </p:sp>
      </p:grpSp>
      <p:grpSp>
        <p:nvGrpSpPr>
          <p:cNvPr id="17" name="그룹 16"/>
          <p:cNvGrpSpPr/>
          <p:nvPr/>
        </p:nvGrpSpPr>
        <p:grpSpPr>
          <a:xfrm>
            <a:off x="5670897" y="2777679"/>
            <a:ext cx="2481065" cy="695096"/>
            <a:chOff x="5505118" y="3735041"/>
            <a:chExt cx="2658935" cy="744928"/>
          </a:xfrm>
        </p:grpSpPr>
        <p:sp>
          <p:nvSpPr>
            <p:cNvPr id="18" name="Rectangle 3"/>
            <p:cNvSpPr txBox="1">
              <a:spLocks noChangeArrowheads="1"/>
            </p:cNvSpPr>
            <p:nvPr/>
          </p:nvSpPr>
          <p:spPr bwMode="auto">
            <a:xfrm>
              <a:off x="5505118" y="3985207"/>
              <a:ext cx="2658935" cy="494762"/>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a:latin typeface="+mn-lt"/>
                  <a:ea typeface="+mn-ea"/>
                  <a:cs typeface="+mn-ea"/>
                  <a:sym typeface="+mn-lt"/>
                </a:rPr>
                <a:t>We create power point templates based on new visual trends that’s fresh, relevant and always on the cutting edge. </a:t>
              </a:r>
            </a:p>
          </p:txBody>
        </p:sp>
        <p:sp>
          <p:nvSpPr>
            <p:cNvPr id="19" name="speed"/>
            <p:cNvSpPr txBox="1">
              <a:spLocks noChangeArrowheads="1"/>
            </p:cNvSpPr>
            <p:nvPr/>
          </p:nvSpPr>
          <p:spPr bwMode="auto">
            <a:xfrm>
              <a:off x="5505118" y="3735041"/>
              <a:ext cx="2219960" cy="207800"/>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dirty="0">
                  <a:latin typeface="+mn-lt"/>
                  <a:ea typeface="+mn-ea"/>
                  <a:cs typeface="+mn-ea"/>
                  <a:sym typeface="+mn-lt"/>
                </a:rPr>
                <a:t>Stylish design</a:t>
              </a:r>
            </a:p>
          </p:txBody>
        </p:sp>
      </p:grpSp>
      <p:grpSp>
        <p:nvGrpSpPr>
          <p:cNvPr id="20" name="그룹 19"/>
          <p:cNvGrpSpPr/>
          <p:nvPr/>
        </p:nvGrpSpPr>
        <p:grpSpPr>
          <a:xfrm>
            <a:off x="5670897" y="1616777"/>
            <a:ext cx="2481065" cy="695097"/>
            <a:chOff x="5505118" y="2460607"/>
            <a:chExt cx="2658935" cy="744929"/>
          </a:xfrm>
        </p:grpSpPr>
        <p:sp>
          <p:nvSpPr>
            <p:cNvPr id="21" name="Rectangle 3"/>
            <p:cNvSpPr txBox="1">
              <a:spLocks noChangeArrowheads="1"/>
            </p:cNvSpPr>
            <p:nvPr/>
          </p:nvSpPr>
          <p:spPr bwMode="auto">
            <a:xfrm>
              <a:off x="5505118" y="2710774"/>
              <a:ext cx="2658935" cy="494762"/>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a:latin typeface="+mn-lt"/>
                  <a:ea typeface="+mn-ea"/>
                  <a:cs typeface="+mn-ea"/>
                  <a:sym typeface="+mn-lt"/>
                </a:rPr>
                <a:t>We create power point templates based on new visual trends that’s fresh, relevant and always on the cutting edge. </a:t>
              </a:r>
            </a:p>
          </p:txBody>
        </p:sp>
        <p:sp>
          <p:nvSpPr>
            <p:cNvPr id="22" name="speed"/>
            <p:cNvSpPr txBox="1">
              <a:spLocks noChangeArrowheads="1"/>
            </p:cNvSpPr>
            <p:nvPr/>
          </p:nvSpPr>
          <p:spPr bwMode="auto">
            <a:xfrm>
              <a:off x="5505118" y="2460607"/>
              <a:ext cx="2219960" cy="207800"/>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a:latin typeface="+mn-lt"/>
                  <a:ea typeface="+mn-ea"/>
                  <a:cs typeface="+mn-ea"/>
                  <a:sym typeface="+mn-lt"/>
                </a:rPr>
                <a:t>Eye-Catching Visual</a:t>
              </a:r>
            </a:p>
          </p:txBody>
        </p:sp>
      </p:grpSp>
      <p:grpSp>
        <p:nvGrpSpPr>
          <p:cNvPr id="23" name="그룹 22"/>
          <p:cNvGrpSpPr/>
          <p:nvPr/>
        </p:nvGrpSpPr>
        <p:grpSpPr>
          <a:xfrm>
            <a:off x="1819544" y="3938581"/>
            <a:ext cx="2481065" cy="695096"/>
            <a:chOff x="1406843" y="5010465"/>
            <a:chExt cx="2658935" cy="744928"/>
          </a:xfrm>
        </p:grpSpPr>
        <p:sp>
          <p:nvSpPr>
            <p:cNvPr id="24" name="Rectangle 3"/>
            <p:cNvSpPr txBox="1">
              <a:spLocks noChangeArrowheads="1"/>
            </p:cNvSpPr>
            <p:nvPr/>
          </p:nvSpPr>
          <p:spPr bwMode="auto">
            <a:xfrm>
              <a:off x="1406843" y="5260631"/>
              <a:ext cx="2658935" cy="494762"/>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a:latin typeface="+mn-lt"/>
                  <a:ea typeface="+mn-ea"/>
                  <a:cs typeface="+mn-ea"/>
                  <a:sym typeface="+mn-lt"/>
                </a:rPr>
                <a:t>We create power point templates based on new visual trends that’s fresh, relevant and always on the cutting edge. </a:t>
              </a:r>
            </a:p>
          </p:txBody>
        </p:sp>
        <p:sp>
          <p:nvSpPr>
            <p:cNvPr id="25" name="speed"/>
            <p:cNvSpPr txBox="1">
              <a:spLocks noChangeArrowheads="1"/>
            </p:cNvSpPr>
            <p:nvPr/>
          </p:nvSpPr>
          <p:spPr bwMode="auto">
            <a:xfrm>
              <a:off x="1406843" y="5010465"/>
              <a:ext cx="2219960" cy="207800"/>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dirty="0">
                  <a:latin typeface="+mn-lt"/>
                  <a:ea typeface="+mn-ea"/>
                  <a:cs typeface="+mn-ea"/>
                  <a:sym typeface="+mn-lt"/>
                </a:rPr>
                <a:t>Stylish design</a:t>
              </a:r>
            </a:p>
          </p:txBody>
        </p:sp>
      </p:grpSp>
      <p:grpSp>
        <p:nvGrpSpPr>
          <p:cNvPr id="26" name="그룹 25"/>
          <p:cNvGrpSpPr/>
          <p:nvPr/>
        </p:nvGrpSpPr>
        <p:grpSpPr>
          <a:xfrm>
            <a:off x="5670897" y="3938581"/>
            <a:ext cx="2481065" cy="695097"/>
            <a:chOff x="5505118" y="5009475"/>
            <a:chExt cx="2658935" cy="744929"/>
          </a:xfrm>
        </p:grpSpPr>
        <p:sp>
          <p:nvSpPr>
            <p:cNvPr id="27" name="Rectangle 3"/>
            <p:cNvSpPr txBox="1">
              <a:spLocks noChangeArrowheads="1"/>
            </p:cNvSpPr>
            <p:nvPr/>
          </p:nvSpPr>
          <p:spPr bwMode="auto">
            <a:xfrm>
              <a:off x="5505118" y="5259642"/>
              <a:ext cx="2658935" cy="494762"/>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a:latin typeface="+mn-lt"/>
                  <a:ea typeface="+mn-ea"/>
                  <a:cs typeface="+mn-ea"/>
                  <a:sym typeface="+mn-lt"/>
                </a:rPr>
                <a:t>We create power point templates based on new visual trends that’s fresh, relevant and always on the cutting edge. </a:t>
              </a:r>
            </a:p>
          </p:txBody>
        </p:sp>
        <p:sp>
          <p:nvSpPr>
            <p:cNvPr id="28" name="speed"/>
            <p:cNvSpPr txBox="1">
              <a:spLocks noChangeArrowheads="1"/>
            </p:cNvSpPr>
            <p:nvPr/>
          </p:nvSpPr>
          <p:spPr bwMode="auto">
            <a:xfrm>
              <a:off x="5505118" y="5009475"/>
              <a:ext cx="2219960" cy="207800"/>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400" b="1">
                  <a:latin typeface="+mn-lt"/>
                  <a:ea typeface="+mn-ea"/>
                  <a:cs typeface="+mn-ea"/>
                  <a:sym typeface="+mn-lt"/>
                </a:rPr>
                <a:t>Top quality design</a:t>
              </a:r>
            </a:p>
          </p:txBody>
        </p:sp>
      </p:grpSp>
      <p:grpSp>
        <p:nvGrpSpPr>
          <p:cNvPr id="29" name="그룹 28"/>
          <p:cNvGrpSpPr/>
          <p:nvPr/>
        </p:nvGrpSpPr>
        <p:grpSpPr>
          <a:xfrm>
            <a:off x="741068" y="2753122"/>
            <a:ext cx="923644" cy="799485"/>
            <a:chOff x="475421" y="3689368"/>
            <a:chExt cx="989861" cy="856801"/>
          </a:xfrm>
        </p:grpSpPr>
        <p:sp>
          <p:nvSpPr>
            <p:cNvPr id="30" name="Freeform 5"/>
            <p:cNvSpPr>
              <a:spLocks/>
            </p:cNvSpPr>
            <p:nvPr/>
          </p:nvSpPr>
          <p:spPr bwMode="auto">
            <a:xfrm>
              <a:off x="475421" y="3689368"/>
              <a:ext cx="989861" cy="85680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bg1">
                <a:lumMod val="50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nvGrpSpPr>
            <p:cNvPr id="31" name="그룹 30"/>
            <p:cNvGrpSpPr/>
            <p:nvPr/>
          </p:nvGrpSpPr>
          <p:grpSpPr>
            <a:xfrm>
              <a:off x="678138" y="3858878"/>
              <a:ext cx="584426" cy="517781"/>
              <a:chOff x="-3276600" y="2438400"/>
              <a:chExt cx="1085850" cy="962025"/>
            </a:xfrm>
            <a:solidFill>
              <a:schemeClr val="bg1"/>
            </a:solidFill>
          </p:grpSpPr>
          <p:sp>
            <p:nvSpPr>
              <p:cNvPr id="32"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3"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4"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5"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6"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37" name="그룹 36"/>
          <p:cNvGrpSpPr/>
          <p:nvPr/>
        </p:nvGrpSpPr>
        <p:grpSpPr>
          <a:xfrm>
            <a:off x="741068" y="1592220"/>
            <a:ext cx="923644" cy="799485"/>
            <a:chOff x="475421" y="2462525"/>
            <a:chExt cx="989861" cy="856801"/>
          </a:xfrm>
        </p:grpSpPr>
        <p:sp>
          <p:nvSpPr>
            <p:cNvPr id="38" name="Freeform 5"/>
            <p:cNvSpPr>
              <a:spLocks/>
            </p:cNvSpPr>
            <p:nvPr/>
          </p:nvSpPr>
          <p:spPr bwMode="auto">
            <a:xfrm>
              <a:off x="475421" y="2462525"/>
              <a:ext cx="989861" cy="85680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nvGrpSpPr>
            <p:cNvPr id="39" name="그룹 38"/>
            <p:cNvGrpSpPr/>
            <p:nvPr/>
          </p:nvGrpSpPr>
          <p:grpSpPr>
            <a:xfrm>
              <a:off x="790068" y="2606402"/>
              <a:ext cx="360567" cy="569046"/>
              <a:chOff x="-3248025" y="803275"/>
              <a:chExt cx="669925" cy="1057275"/>
            </a:xfrm>
            <a:solidFill>
              <a:schemeClr val="bg1"/>
            </a:solidFill>
          </p:grpSpPr>
          <p:sp>
            <p:nvSpPr>
              <p:cNvPr id="40"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1"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2"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3"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4"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5"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46" name="그룹 45"/>
          <p:cNvGrpSpPr/>
          <p:nvPr/>
        </p:nvGrpSpPr>
        <p:grpSpPr>
          <a:xfrm>
            <a:off x="4598764" y="1592220"/>
            <a:ext cx="923644" cy="799485"/>
            <a:chOff x="4561038" y="2462525"/>
            <a:chExt cx="989861" cy="856801"/>
          </a:xfrm>
        </p:grpSpPr>
        <p:sp>
          <p:nvSpPr>
            <p:cNvPr id="47" name="Freeform 5"/>
            <p:cNvSpPr>
              <a:spLocks/>
            </p:cNvSpPr>
            <p:nvPr/>
          </p:nvSpPr>
          <p:spPr bwMode="auto">
            <a:xfrm>
              <a:off x="4561038" y="2462525"/>
              <a:ext cx="989861" cy="85680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bg1">
                <a:lumMod val="50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cs typeface="+mn-ea"/>
                <a:sym typeface="+mn-lt"/>
              </a:endParaRPr>
            </a:p>
          </p:txBody>
        </p:sp>
        <p:grpSp>
          <p:nvGrpSpPr>
            <p:cNvPr id="48" name="그룹 47"/>
            <p:cNvGrpSpPr/>
            <p:nvPr/>
          </p:nvGrpSpPr>
          <p:grpSpPr>
            <a:xfrm>
              <a:off x="4783407" y="2649123"/>
              <a:ext cx="545122" cy="483604"/>
              <a:chOff x="-1165225" y="2444750"/>
              <a:chExt cx="1012825" cy="898525"/>
            </a:xfrm>
            <a:solidFill>
              <a:schemeClr val="bg1"/>
            </a:solidFill>
          </p:grpSpPr>
          <p:sp>
            <p:nvSpPr>
              <p:cNvPr id="49"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0"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1"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2"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3"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4"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5"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56" name="그룹 55"/>
          <p:cNvGrpSpPr/>
          <p:nvPr/>
        </p:nvGrpSpPr>
        <p:grpSpPr>
          <a:xfrm>
            <a:off x="741068" y="3914024"/>
            <a:ext cx="923644" cy="799485"/>
            <a:chOff x="475421" y="5011739"/>
            <a:chExt cx="989861" cy="856801"/>
          </a:xfrm>
        </p:grpSpPr>
        <p:sp>
          <p:nvSpPr>
            <p:cNvPr id="57" name="Freeform 5"/>
            <p:cNvSpPr>
              <a:spLocks/>
            </p:cNvSpPr>
            <p:nvPr/>
          </p:nvSpPr>
          <p:spPr bwMode="auto">
            <a:xfrm>
              <a:off x="475421" y="5011739"/>
              <a:ext cx="989861" cy="85680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nvGrpSpPr>
            <p:cNvPr id="58" name="그룹 57"/>
            <p:cNvGrpSpPr/>
            <p:nvPr/>
          </p:nvGrpSpPr>
          <p:grpSpPr>
            <a:xfrm>
              <a:off x="688392" y="5212863"/>
              <a:ext cx="563919" cy="454553"/>
              <a:chOff x="685800" y="622300"/>
              <a:chExt cx="1047750" cy="844550"/>
            </a:xfrm>
            <a:solidFill>
              <a:schemeClr val="bg1"/>
            </a:solidFill>
          </p:grpSpPr>
          <p:sp>
            <p:nvSpPr>
              <p:cNvPr id="59"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0"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1"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2"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3"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64" name="그룹 63"/>
          <p:cNvGrpSpPr/>
          <p:nvPr/>
        </p:nvGrpSpPr>
        <p:grpSpPr>
          <a:xfrm>
            <a:off x="4598764" y="2753122"/>
            <a:ext cx="923644" cy="799485"/>
            <a:chOff x="4561038" y="3689368"/>
            <a:chExt cx="989861" cy="856801"/>
          </a:xfrm>
        </p:grpSpPr>
        <p:sp>
          <p:nvSpPr>
            <p:cNvPr id="65" name="Freeform 5"/>
            <p:cNvSpPr>
              <a:spLocks/>
            </p:cNvSpPr>
            <p:nvPr/>
          </p:nvSpPr>
          <p:spPr bwMode="auto">
            <a:xfrm>
              <a:off x="4561038" y="3689368"/>
              <a:ext cx="989861" cy="85680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cs typeface="+mn-ea"/>
                <a:sym typeface="+mn-lt"/>
              </a:endParaRPr>
            </a:p>
          </p:txBody>
        </p:sp>
        <p:grpSp>
          <p:nvGrpSpPr>
            <p:cNvPr id="66" name="그룹 65"/>
            <p:cNvGrpSpPr/>
            <p:nvPr/>
          </p:nvGrpSpPr>
          <p:grpSpPr>
            <a:xfrm>
              <a:off x="4862868" y="3866568"/>
              <a:ext cx="386200" cy="502401"/>
              <a:chOff x="-962025" y="561975"/>
              <a:chExt cx="717550" cy="933450"/>
            </a:xfrm>
            <a:solidFill>
              <a:schemeClr val="bg1"/>
            </a:solidFill>
          </p:grpSpPr>
          <p:sp>
            <p:nvSpPr>
              <p:cNvPr id="67" name="Freeform 5"/>
              <p:cNvSpPr>
                <a:spLocks/>
              </p:cNvSpPr>
              <p:nvPr/>
            </p:nvSpPr>
            <p:spPr bwMode="auto">
              <a:xfrm>
                <a:off x="-835025" y="844550"/>
                <a:ext cx="473075" cy="415925"/>
              </a:xfrm>
              <a:custGeom>
                <a:avLst/>
                <a:gdLst>
                  <a:gd name="T0" fmla="*/ 150 w 298"/>
                  <a:gd name="T1" fmla="*/ 262 h 262"/>
                  <a:gd name="T2" fmla="*/ 142 w 298"/>
                  <a:gd name="T3" fmla="*/ 254 h 262"/>
                  <a:gd name="T4" fmla="*/ 120 w 298"/>
                  <a:gd name="T5" fmla="*/ 68 h 262"/>
                  <a:gd name="T6" fmla="*/ 100 w 298"/>
                  <a:gd name="T7" fmla="*/ 170 h 262"/>
                  <a:gd name="T8" fmla="*/ 90 w 298"/>
                  <a:gd name="T9" fmla="*/ 178 h 262"/>
                  <a:gd name="T10" fmla="*/ 90 w 298"/>
                  <a:gd name="T11" fmla="*/ 178 h 262"/>
                  <a:gd name="T12" fmla="*/ 82 w 298"/>
                  <a:gd name="T13" fmla="*/ 172 h 262"/>
                  <a:gd name="T14" fmla="*/ 70 w 298"/>
                  <a:gd name="T15" fmla="*/ 130 h 262"/>
                  <a:gd name="T16" fmla="*/ 58 w 298"/>
                  <a:gd name="T17" fmla="*/ 150 h 262"/>
                  <a:gd name="T18" fmla="*/ 50 w 298"/>
                  <a:gd name="T19" fmla="*/ 154 h 262"/>
                  <a:gd name="T20" fmla="*/ 10 w 298"/>
                  <a:gd name="T21" fmla="*/ 154 h 262"/>
                  <a:gd name="T22" fmla="*/ 6 w 298"/>
                  <a:gd name="T23" fmla="*/ 154 h 262"/>
                  <a:gd name="T24" fmla="*/ 0 w 298"/>
                  <a:gd name="T25" fmla="*/ 150 h 262"/>
                  <a:gd name="T26" fmla="*/ 0 w 298"/>
                  <a:gd name="T27" fmla="*/ 146 h 262"/>
                  <a:gd name="T28" fmla="*/ 0 w 298"/>
                  <a:gd name="T29" fmla="*/ 142 h 262"/>
                  <a:gd name="T30" fmla="*/ 6 w 298"/>
                  <a:gd name="T31" fmla="*/ 136 h 262"/>
                  <a:gd name="T32" fmla="*/ 10 w 298"/>
                  <a:gd name="T33" fmla="*/ 136 h 262"/>
                  <a:gd name="T34" fmla="*/ 66 w 298"/>
                  <a:gd name="T35" fmla="*/ 102 h 262"/>
                  <a:gd name="T36" fmla="*/ 70 w 298"/>
                  <a:gd name="T37" fmla="*/ 98 h 262"/>
                  <a:gd name="T38" fmla="*/ 76 w 298"/>
                  <a:gd name="T39" fmla="*/ 98 h 262"/>
                  <a:gd name="T40" fmla="*/ 80 w 298"/>
                  <a:gd name="T41" fmla="*/ 100 h 262"/>
                  <a:gd name="T42" fmla="*/ 84 w 298"/>
                  <a:gd name="T43" fmla="*/ 104 h 262"/>
                  <a:gd name="T44" fmla="*/ 114 w 298"/>
                  <a:gd name="T45" fmla="*/ 8 h 262"/>
                  <a:gd name="T46" fmla="*/ 118 w 298"/>
                  <a:gd name="T47" fmla="*/ 2 h 262"/>
                  <a:gd name="T48" fmla="*/ 124 w 298"/>
                  <a:gd name="T49" fmla="*/ 0 h 262"/>
                  <a:gd name="T50" fmla="*/ 128 w 298"/>
                  <a:gd name="T51" fmla="*/ 0 h 262"/>
                  <a:gd name="T52" fmla="*/ 132 w 298"/>
                  <a:gd name="T53" fmla="*/ 8 h 262"/>
                  <a:gd name="T54" fmla="*/ 154 w 298"/>
                  <a:gd name="T55" fmla="*/ 196 h 262"/>
                  <a:gd name="T56" fmla="*/ 164 w 298"/>
                  <a:gd name="T57" fmla="*/ 146 h 262"/>
                  <a:gd name="T58" fmla="*/ 174 w 298"/>
                  <a:gd name="T59" fmla="*/ 140 h 262"/>
                  <a:gd name="T60" fmla="*/ 200 w 298"/>
                  <a:gd name="T61" fmla="*/ 140 h 262"/>
                  <a:gd name="T62" fmla="*/ 206 w 298"/>
                  <a:gd name="T63" fmla="*/ 140 h 262"/>
                  <a:gd name="T64" fmla="*/ 208 w 298"/>
                  <a:gd name="T65" fmla="*/ 144 h 262"/>
                  <a:gd name="T66" fmla="*/ 234 w 298"/>
                  <a:gd name="T67" fmla="*/ 86 h 262"/>
                  <a:gd name="T68" fmla="*/ 238 w 298"/>
                  <a:gd name="T69" fmla="*/ 82 h 262"/>
                  <a:gd name="T70" fmla="*/ 244 w 298"/>
                  <a:gd name="T71" fmla="*/ 80 h 262"/>
                  <a:gd name="T72" fmla="*/ 250 w 298"/>
                  <a:gd name="T73" fmla="*/ 82 h 262"/>
                  <a:gd name="T74" fmla="*/ 252 w 298"/>
                  <a:gd name="T75" fmla="*/ 86 h 262"/>
                  <a:gd name="T76" fmla="*/ 288 w 298"/>
                  <a:gd name="T77" fmla="*/ 130 h 262"/>
                  <a:gd name="T78" fmla="*/ 292 w 298"/>
                  <a:gd name="T79" fmla="*/ 130 h 262"/>
                  <a:gd name="T80" fmla="*/ 296 w 298"/>
                  <a:gd name="T81" fmla="*/ 136 h 262"/>
                  <a:gd name="T82" fmla="*/ 298 w 298"/>
                  <a:gd name="T83" fmla="*/ 138 h 262"/>
                  <a:gd name="T84" fmla="*/ 296 w 298"/>
                  <a:gd name="T85" fmla="*/ 142 h 262"/>
                  <a:gd name="T86" fmla="*/ 292 w 298"/>
                  <a:gd name="T87" fmla="*/ 148 h 262"/>
                  <a:gd name="T88" fmla="*/ 288 w 298"/>
                  <a:gd name="T89" fmla="*/ 148 h 262"/>
                  <a:gd name="T90" fmla="*/ 260 w 298"/>
                  <a:gd name="T91" fmla="*/ 148 h 262"/>
                  <a:gd name="T92" fmla="*/ 252 w 298"/>
                  <a:gd name="T93" fmla="*/ 142 h 262"/>
                  <a:gd name="T94" fmla="*/ 244 w 298"/>
                  <a:gd name="T95" fmla="*/ 120 h 262"/>
                  <a:gd name="T96" fmla="*/ 226 w 298"/>
                  <a:gd name="T97" fmla="*/ 176 h 262"/>
                  <a:gd name="T98" fmla="*/ 218 w 298"/>
                  <a:gd name="T99" fmla="*/ 182 h 262"/>
                  <a:gd name="T100" fmla="*/ 218 w 298"/>
                  <a:gd name="T101" fmla="*/ 182 h 262"/>
                  <a:gd name="T102" fmla="*/ 210 w 298"/>
                  <a:gd name="T103" fmla="*/ 178 h 262"/>
                  <a:gd name="T104" fmla="*/ 196 w 298"/>
                  <a:gd name="T105" fmla="*/ 158 h 262"/>
                  <a:gd name="T106" fmla="*/ 160 w 298"/>
                  <a:gd name="T107" fmla="*/ 254 h 262"/>
                  <a:gd name="T108" fmla="*/ 156 w 298"/>
                  <a:gd name="T109" fmla="*/ 260 h 262"/>
                  <a:gd name="T110" fmla="*/ 150 w 298"/>
                  <a:gd name="T111" fmla="*/ 262 h 262"/>
                  <a:gd name="T112" fmla="*/ 150 w 298"/>
                  <a:gd name="T113"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 h="262">
                    <a:moveTo>
                      <a:pt x="150" y="262"/>
                    </a:moveTo>
                    <a:lnTo>
                      <a:pt x="150" y="262"/>
                    </a:lnTo>
                    <a:lnTo>
                      <a:pt x="144" y="258"/>
                    </a:lnTo>
                    <a:lnTo>
                      <a:pt x="142" y="254"/>
                    </a:lnTo>
                    <a:lnTo>
                      <a:pt x="142" y="254"/>
                    </a:lnTo>
                    <a:lnTo>
                      <a:pt x="120" y="68"/>
                    </a:lnTo>
                    <a:lnTo>
                      <a:pt x="100" y="170"/>
                    </a:lnTo>
                    <a:lnTo>
                      <a:pt x="100" y="170"/>
                    </a:lnTo>
                    <a:lnTo>
                      <a:pt x="96" y="176"/>
                    </a:lnTo>
                    <a:lnTo>
                      <a:pt x="90" y="178"/>
                    </a:lnTo>
                    <a:lnTo>
                      <a:pt x="90" y="178"/>
                    </a:lnTo>
                    <a:lnTo>
                      <a:pt x="90" y="178"/>
                    </a:lnTo>
                    <a:lnTo>
                      <a:pt x="84" y="176"/>
                    </a:lnTo>
                    <a:lnTo>
                      <a:pt x="82" y="172"/>
                    </a:lnTo>
                    <a:lnTo>
                      <a:pt x="82" y="172"/>
                    </a:lnTo>
                    <a:lnTo>
                      <a:pt x="70" y="130"/>
                    </a:lnTo>
                    <a:lnTo>
                      <a:pt x="58" y="150"/>
                    </a:lnTo>
                    <a:lnTo>
                      <a:pt x="58" y="150"/>
                    </a:lnTo>
                    <a:lnTo>
                      <a:pt x="54" y="154"/>
                    </a:lnTo>
                    <a:lnTo>
                      <a:pt x="50" y="154"/>
                    </a:lnTo>
                    <a:lnTo>
                      <a:pt x="50" y="154"/>
                    </a:lnTo>
                    <a:lnTo>
                      <a:pt x="10" y="154"/>
                    </a:lnTo>
                    <a:lnTo>
                      <a:pt x="10" y="154"/>
                    </a:lnTo>
                    <a:lnTo>
                      <a:pt x="6" y="154"/>
                    </a:lnTo>
                    <a:lnTo>
                      <a:pt x="2" y="152"/>
                    </a:lnTo>
                    <a:lnTo>
                      <a:pt x="0" y="150"/>
                    </a:lnTo>
                    <a:lnTo>
                      <a:pt x="0" y="146"/>
                    </a:lnTo>
                    <a:lnTo>
                      <a:pt x="0" y="146"/>
                    </a:lnTo>
                    <a:lnTo>
                      <a:pt x="0" y="146"/>
                    </a:lnTo>
                    <a:lnTo>
                      <a:pt x="0" y="142"/>
                    </a:lnTo>
                    <a:lnTo>
                      <a:pt x="2" y="138"/>
                    </a:lnTo>
                    <a:lnTo>
                      <a:pt x="6" y="136"/>
                    </a:lnTo>
                    <a:lnTo>
                      <a:pt x="10" y="136"/>
                    </a:lnTo>
                    <a:lnTo>
                      <a:pt x="10" y="136"/>
                    </a:lnTo>
                    <a:lnTo>
                      <a:pt x="46" y="136"/>
                    </a:lnTo>
                    <a:lnTo>
                      <a:pt x="66" y="102"/>
                    </a:lnTo>
                    <a:lnTo>
                      <a:pt x="66" y="102"/>
                    </a:lnTo>
                    <a:lnTo>
                      <a:pt x="70" y="98"/>
                    </a:lnTo>
                    <a:lnTo>
                      <a:pt x="76" y="98"/>
                    </a:lnTo>
                    <a:lnTo>
                      <a:pt x="76" y="98"/>
                    </a:lnTo>
                    <a:lnTo>
                      <a:pt x="76" y="98"/>
                    </a:lnTo>
                    <a:lnTo>
                      <a:pt x="80" y="100"/>
                    </a:lnTo>
                    <a:lnTo>
                      <a:pt x="84" y="104"/>
                    </a:lnTo>
                    <a:lnTo>
                      <a:pt x="84" y="104"/>
                    </a:lnTo>
                    <a:lnTo>
                      <a:pt x="90" y="128"/>
                    </a:lnTo>
                    <a:lnTo>
                      <a:pt x="114" y="8"/>
                    </a:lnTo>
                    <a:lnTo>
                      <a:pt x="114" y="8"/>
                    </a:lnTo>
                    <a:lnTo>
                      <a:pt x="118" y="2"/>
                    </a:lnTo>
                    <a:lnTo>
                      <a:pt x="124" y="0"/>
                    </a:lnTo>
                    <a:lnTo>
                      <a:pt x="124" y="0"/>
                    </a:lnTo>
                    <a:lnTo>
                      <a:pt x="124" y="0"/>
                    </a:lnTo>
                    <a:lnTo>
                      <a:pt x="128" y="0"/>
                    </a:lnTo>
                    <a:lnTo>
                      <a:pt x="130" y="2"/>
                    </a:lnTo>
                    <a:lnTo>
                      <a:pt x="132" y="8"/>
                    </a:lnTo>
                    <a:lnTo>
                      <a:pt x="132" y="8"/>
                    </a:lnTo>
                    <a:lnTo>
                      <a:pt x="154" y="196"/>
                    </a:lnTo>
                    <a:lnTo>
                      <a:pt x="164" y="146"/>
                    </a:lnTo>
                    <a:lnTo>
                      <a:pt x="164" y="146"/>
                    </a:lnTo>
                    <a:lnTo>
                      <a:pt x="168" y="142"/>
                    </a:lnTo>
                    <a:lnTo>
                      <a:pt x="174" y="140"/>
                    </a:lnTo>
                    <a:lnTo>
                      <a:pt x="174" y="140"/>
                    </a:lnTo>
                    <a:lnTo>
                      <a:pt x="200" y="140"/>
                    </a:lnTo>
                    <a:lnTo>
                      <a:pt x="200" y="140"/>
                    </a:lnTo>
                    <a:lnTo>
                      <a:pt x="206" y="140"/>
                    </a:lnTo>
                    <a:lnTo>
                      <a:pt x="208" y="144"/>
                    </a:lnTo>
                    <a:lnTo>
                      <a:pt x="208" y="144"/>
                    </a:lnTo>
                    <a:lnTo>
                      <a:pt x="214" y="152"/>
                    </a:lnTo>
                    <a:lnTo>
                      <a:pt x="234" y="86"/>
                    </a:lnTo>
                    <a:lnTo>
                      <a:pt x="234" y="86"/>
                    </a:lnTo>
                    <a:lnTo>
                      <a:pt x="238" y="82"/>
                    </a:lnTo>
                    <a:lnTo>
                      <a:pt x="244" y="80"/>
                    </a:lnTo>
                    <a:lnTo>
                      <a:pt x="244" y="80"/>
                    </a:lnTo>
                    <a:lnTo>
                      <a:pt x="244" y="80"/>
                    </a:lnTo>
                    <a:lnTo>
                      <a:pt x="250" y="82"/>
                    </a:lnTo>
                    <a:lnTo>
                      <a:pt x="252" y="86"/>
                    </a:lnTo>
                    <a:lnTo>
                      <a:pt x="252" y="86"/>
                    </a:lnTo>
                    <a:lnTo>
                      <a:pt x="266" y="130"/>
                    </a:lnTo>
                    <a:lnTo>
                      <a:pt x="288" y="130"/>
                    </a:lnTo>
                    <a:lnTo>
                      <a:pt x="288" y="130"/>
                    </a:lnTo>
                    <a:lnTo>
                      <a:pt x="292" y="130"/>
                    </a:lnTo>
                    <a:lnTo>
                      <a:pt x="294" y="132"/>
                    </a:lnTo>
                    <a:lnTo>
                      <a:pt x="296" y="136"/>
                    </a:lnTo>
                    <a:lnTo>
                      <a:pt x="298" y="138"/>
                    </a:lnTo>
                    <a:lnTo>
                      <a:pt x="298" y="138"/>
                    </a:lnTo>
                    <a:lnTo>
                      <a:pt x="298" y="138"/>
                    </a:lnTo>
                    <a:lnTo>
                      <a:pt x="296" y="142"/>
                    </a:lnTo>
                    <a:lnTo>
                      <a:pt x="294" y="146"/>
                    </a:lnTo>
                    <a:lnTo>
                      <a:pt x="292" y="148"/>
                    </a:lnTo>
                    <a:lnTo>
                      <a:pt x="288" y="148"/>
                    </a:lnTo>
                    <a:lnTo>
                      <a:pt x="288" y="148"/>
                    </a:lnTo>
                    <a:lnTo>
                      <a:pt x="260" y="148"/>
                    </a:lnTo>
                    <a:lnTo>
                      <a:pt x="260" y="148"/>
                    </a:lnTo>
                    <a:lnTo>
                      <a:pt x="254" y="146"/>
                    </a:lnTo>
                    <a:lnTo>
                      <a:pt x="252" y="142"/>
                    </a:lnTo>
                    <a:lnTo>
                      <a:pt x="252" y="142"/>
                    </a:lnTo>
                    <a:lnTo>
                      <a:pt x="244" y="120"/>
                    </a:lnTo>
                    <a:lnTo>
                      <a:pt x="226" y="176"/>
                    </a:lnTo>
                    <a:lnTo>
                      <a:pt x="226" y="176"/>
                    </a:lnTo>
                    <a:lnTo>
                      <a:pt x="222" y="180"/>
                    </a:lnTo>
                    <a:lnTo>
                      <a:pt x="218" y="182"/>
                    </a:lnTo>
                    <a:lnTo>
                      <a:pt x="218" y="182"/>
                    </a:lnTo>
                    <a:lnTo>
                      <a:pt x="218" y="182"/>
                    </a:lnTo>
                    <a:lnTo>
                      <a:pt x="214" y="182"/>
                    </a:lnTo>
                    <a:lnTo>
                      <a:pt x="210" y="178"/>
                    </a:lnTo>
                    <a:lnTo>
                      <a:pt x="210" y="178"/>
                    </a:lnTo>
                    <a:lnTo>
                      <a:pt x="196" y="158"/>
                    </a:lnTo>
                    <a:lnTo>
                      <a:pt x="182" y="158"/>
                    </a:lnTo>
                    <a:lnTo>
                      <a:pt x="160" y="254"/>
                    </a:lnTo>
                    <a:lnTo>
                      <a:pt x="160" y="254"/>
                    </a:lnTo>
                    <a:lnTo>
                      <a:pt x="156" y="260"/>
                    </a:lnTo>
                    <a:lnTo>
                      <a:pt x="150" y="262"/>
                    </a:lnTo>
                    <a:lnTo>
                      <a:pt x="150" y="262"/>
                    </a:lnTo>
                    <a:lnTo>
                      <a:pt x="150" y="262"/>
                    </a:lnTo>
                    <a:lnTo>
                      <a:pt x="150" y="262"/>
                    </a:lnTo>
                    <a:lnTo>
                      <a:pt x="150" y="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8" name="Freeform 6"/>
              <p:cNvSpPr>
                <a:spLocks/>
              </p:cNvSpPr>
              <p:nvPr/>
            </p:nvSpPr>
            <p:spPr bwMode="auto">
              <a:xfrm>
                <a:off x="-962025" y="625475"/>
                <a:ext cx="717550" cy="869950"/>
              </a:xfrm>
              <a:custGeom>
                <a:avLst/>
                <a:gdLst>
                  <a:gd name="T0" fmla="*/ 452 w 452"/>
                  <a:gd name="T1" fmla="*/ 506 h 548"/>
                  <a:gd name="T2" fmla="*/ 452 w 452"/>
                  <a:gd name="T3" fmla="*/ 514 h 548"/>
                  <a:gd name="T4" fmla="*/ 446 w 452"/>
                  <a:gd name="T5" fmla="*/ 530 h 548"/>
                  <a:gd name="T6" fmla="*/ 434 w 452"/>
                  <a:gd name="T7" fmla="*/ 542 h 548"/>
                  <a:gd name="T8" fmla="*/ 418 w 452"/>
                  <a:gd name="T9" fmla="*/ 548 h 548"/>
                  <a:gd name="T10" fmla="*/ 42 w 452"/>
                  <a:gd name="T11" fmla="*/ 548 h 548"/>
                  <a:gd name="T12" fmla="*/ 34 w 452"/>
                  <a:gd name="T13" fmla="*/ 548 h 548"/>
                  <a:gd name="T14" fmla="*/ 18 w 452"/>
                  <a:gd name="T15" fmla="*/ 542 h 548"/>
                  <a:gd name="T16" fmla="*/ 8 w 452"/>
                  <a:gd name="T17" fmla="*/ 530 h 548"/>
                  <a:gd name="T18" fmla="*/ 0 w 452"/>
                  <a:gd name="T19" fmla="*/ 514 h 548"/>
                  <a:gd name="T20" fmla="*/ 0 w 452"/>
                  <a:gd name="T21" fmla="*/ 42 h 548"/>
                  <a:gd name="T22" fmla="*/ 0 w 452"/>
                  <a:gd name="T23" fmla="*/ 34 h 548"/>
                  <a:gd name="T24" fmla="*/ 8 w 452"/>
                  <a:gd name="T25" fmla="*/ 18 h 548"/>
                  <a:gd name="T26" fmla="*/ 18 w 452"/>
                  <a:gd name="T27" fmla="*/ 8 h 548"/>
                  <a:gd name="T28" fmla="*/ 34 w 452"/>
                  <a:gd name="T29" fmla="*/ 2 h 548"/>
                  <a:gd name="T30" fmla="*/ 96 w 452"/>
                  <a:gd name="T31" fmla="*/ 0 h 548"/>
                  <a:gd name="T32" fmla="*/ 96 w 452"/>
                  <a:gd name="T33" fmla="*/ 52 h 548"/>
                  <a:gd name="T34" fmla="*/ 82 w 452"/>
                  <a:gd name="T35" fmla="*/ 52 h 548"/>
                  <a:gd name="T36" fmla="*/ 70 w 452"/>
                  <a:gd name="T37" fmla="*/ 56 h 548"/>
                  <a:gd name="T38" fmla="*/ 54 w 452"/>
                  <a:gd name="T39" fmla="*/ 72 h 548"/>
                  <a:gd name="T40" fmla="*/ 52 w 452"/>
                  <a:gd name="T41" fmla="*/ 84 h 548"/>
                  <a:gd name="T42" fmla="*/ 52 w 452"/>
                  <a:gd name="T43" fmla="*/ 404 h 548"/>
                  <a:gd name="T44" fmla="*/ 58 w 452"/>
                  <a:gd name="T45" fmla="*/ 436 h 548"/>
                  <a:gd name="T46" fmla="*/ 64 w 452"/>
                  <a:gd name="T47" fmla="*/ 446 h 548"/>
                  <a:gd name="T48" fmla="*/ 76 w 452"/>
                  <a:gd name="T49" fmla="*/ 450 h 548"/>
                  <a:gd name="T50" fmla="*/ 82 w 452"/>
                  <a:gd name="T51" fmla="*/ 450 h 548"/>
                  <a:gd name="T52" fmla="*/ 96 w 452"/>
                  <a:gd name="T53" fmla="*/ 446 h 548"/>
                  <a:gd name="T54" fmla="*/ 110 w 452"/>
                  <a:gd name="T55" fmla="*/ 434 h 548"/>
                  <a:gd name="T56" fmla="*/ 126 w 452"/>
                  <a:gd name="T57" fmla="*/ 412 h 548"/>
                  <a:gd name="T58" fmla="*/ 134 w 452"/>
                  <a:gd name="T59" fmla="*/ 394 h 548"/>
                  <a:gd name="T60" fmla="*/ 372 w 452"/>
                  <a:gd name="T61" fmla="*/ 504 h 548"/>
                  <a:gd name="T62" fmla="*/ 382 w 452"/>
                  <a:gd name="T63" fmla="*/ 504 h 548"/>
                  <a:gd name="T64" fmla="*/ 392 w 452"/>
                  <a:gd name="T65" fmla="*/ 498 h 548"/>
                  <a:gd name="T66" fmla="*/ 398 w 452"/>
                  <a:gd name="T67" fmla="*/ 490 h 548"/>
                  <a:gd name="T68" fmla="*/ 402 w 452"/>
                  <a:gd name="T69" fmla="*/ 478 h 548"/>
                  <a:gd name="T70" fmla="*/ 402 w 452"/>
                  <a:gd name="T71" fmla="*/ 84 h 548"/>
                  <a:gd name="T72" fmla="*/ 398 w 452"/>
                  <a:gd name="T73" fmla="*/ 72 h 548"/>
                  <a:gd name="T74" fmla="*/ 382 w 452"/>
                  <a:gd name="T75" fmla="*/ 56 h 548"/>
                  <a:gd name="T76" fmla="*/ 370 w 452"/>
                  <a:gd name="T77" fmla="*/ 52 h 548"/>
                  <a:gd name="T78" fmla="*/ 350 w 452"/>
                  <a:gd name="T79" fmla="*/ 52 h 548"/>
                  <a:gd name="T80" fmla="*/ 410 w 452"/>
                  <a:gd name="T81" fmla="*/ 0 h 548"/>
                  <a:gd name="T82" fmla="*/ 418 w 452"/>
                  <a:gd name="T83" fmla="*/ 2 h 548"/>
                  <a:gd name="T84" fmla="*/ 434 w 452"/>
                  <a:gd name="T85" fmla="*/ 8 h 548"/>
                  <a:gd name="T86" fmla="*/ 446 w 452"/>
                  <a:gd name="T87" fmla="*/ 18 h 548"/>
                  <a:gd name="T88" fmla="*/ 452 w 452"/>
                  <a:gd name="T89" fmla="*/ 34 h 548"/>
                  <a:gd name="T90" fmla="*/ 452 w 452"/>
                  <a:gd name="T91" fmla="*/ 4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2" h="548">
                    <a:moveTo>
                      <a:pt x="452" y="42"/>
                    </a:moveTo>
                    <a:lnTo>
                      <a:pt x="452" y="506"/>
                    </a:lnTo>
                    <a:lnTo>
                      <a:pt x="452" y="506"/>
                    </a:lnTo>
                    <a:lnTo>
                      <a:pt x="452" y="514"/>
                    </a:lnTo>
                    <a:lnTo>
                      <a:pt x="450" y="522"/>
                    </a:lnTo>
                    <a:lnTo>
                      <a:pt x="446" y="530"/>
                    </a:lnTo>
                    <a:lnTo>
                      <a:pt x="440" y="536"/>
                    </a:lnTo>
                    <a:lnTo>
                      <a:pt x="434" y="542"/>
                    </a:lnTo>
                    <a:lnTo>
                      <a:pt x="426" y="546"/>
                    </a:lnTo>
                    <a:lnTo>
                      <a:pt x="418" y="548"/>
                    </a:lnTo>
                    <a:lnTo>
                      <a:pt x="410" y="548"/>
                    </a:lnTo>
                    <a:lnTo>
                      <a:pt x="42" y="548"/>
                    </a:lnTo>
                    <a:lnTo>
                      <a:pt x="42" y="548"/>
                    </a:lnTo>
                    <a:lnTo>
                      <a:pt x="34" y="548"/>
                    </a:lnTo>
                    <a:lnTo>
                      <a:pt x="26" y="546"/>
                    </a:lnTo>
                    <a:lnTo>
                      <a:pt x="18" y="542"/>
                    </a:lnTo>
                    <a:lnTo>
                      <a:pt x="12" y="536"/>
                    </a:lnTo>
                    <a:lnTo>
                      <a:pt x="8" y="530"/>
                    </a:lnTo>
                    <a:lnTo>
                      <a:pt x="4" y="522"/>
                    </a:lnTo>
                    <a:lnTo>
                      <a:pt x="0" y="514"/>
                    </a:lnTo>
                    <a:lnTo>
                      <a:pt x="0" y="506"/>
                    </a:lnTo>
                    <a:lnTo>
                      <a:pt x="0" y="42"/>
                    </a:lnTo>
                    <a:lnTo>
                      <a:pt x="0" y="42"/>
                    </a:lnTo>
                    <a:lnTo>
                      <a:pt x="0" y="34"/>
                    </a:lnTo>
                    <a:lnTo>
                      <a:pt x="4" y="26"/>
                    </a:lnTo>
                    <a:lnTo>
                      <a:pt x="8" y="18"/>
                    </a:lnTo>
                    <a:lnTo>
                      <a:pt x="12" y="12"/>
                    </a:lnTo>
                    <a:lnTo>
                      <a:pt x="18" y="8"/>
                    </a:lnTo>
                    <a:lnTo>
                      <a:pt x="26" y="4"/>
                    </a:lnTo>
                    <a:lnTo>
                      <a:pt x="34" y="2"/>
                    </a:lnTo>
                    <a:lnTo>
                      <a:pt x="42" y="0"/>
                    </a:lnTo>
                    <a:lnTo>
                      <a:pt x="96" y="0"/>
                    </a:lnTo>
                    <a:lnTo>
                      <a:pt x="96" y="0"/>
                    </a:lnTo>
                    <a:lnTo>
                      <a:pt x="96" y="52"/>
                    </a:lnTo>
                    <a:lnTo>
                      <a:pt x="82" y="52"/>
                    </a:lnTo>
                    <a:lnTo>
                      <a:pt x="82" y="52"/>
                    </a:lnTo>
                    <a:lnTo>
                      <a:pt x="76" y="54"/>
                    </a:lnTo>
                    <a:lnTo>
                      <a:pt x="70" y="56"/>
                    </a:lnTo>
                    <a:lnTo>
                      <a:pt x="60" y="62"/>
                    </a:lnTo>
                    <a:lnTo>
                      <a:pt x="54" y="72"/>
                    </a:lnTo>
                    <a:lnTo>
                      <a:pt x="52" y="78"/>
                    </a:lnTo>
                    <a:lnTo>
                      <a:pt x="52" y="84"/>
                    </a:lnTo>
                    <a:lnTo>
                      <a:pt x="52" y="404"/>
                    </a:lnTo>
                    <a:lnTo>
                      <a:pt x="52" y="404"/>
                    </a:lnTo>
                    <a:lnTo>
                      <a:pt x="52" y="422"/>
                    </a:lnTo>
                    <a:lnTo>
                      <a:pt x="58" y="436"/>
                    </a:lnTo>
                    <a:lnTo>
                      <a:pt x="60" y="442"/>
                    </a:lnTo>
                    <a:lnTo>
                      <a:pt x="64" y="446"/>
                    </a:lnTo>
                    <a:lnTo>
                      <a:pt x="70" y="448"/>
                    </a:lnTo>
                    <a:lnTo>
                      <a:pt x="76" y="450"/>
                    </a:lnTo>
                    <a:lnTo>
                      <a:pt x="76" y="450"/>
                    </a:lnTo>
                    <a:lnTo>
                      <a:pt x="82" y="450"/>
                    </a:lnTo>
                    <a:lnTo>
                      <a:pt x="90" y="448"/>
                    </a:lnTo>
                    <a:lnTo>
                      <a:pt x="96" y="446"/>
                    </a:lnTo>
                    <a:lnTo>
                      <a:pt x="104" y="442"/>
                    </a:lnTo>
                    <a:lnTo>
                      <a:pt x="110" y="434"/>
                    </a:lnTo>
                    <a:lnTo>
                      <a:pt x="118" y="424"/>
                    </a:lnTo>
                    <a:lnTo>
                      <a:pt x="126" y="412"/>
                    </a:lnTo>
                    <a:lnTo>
                      <a:pt x="134" y="394"/>
                    </a:lnTo>
                    <a:lnTo>
                      <a:pt x="134" y="394"/>
                    </a:lnTo>
                    <a:lnTo>
                      <a:pt x="372" y="504"/>
                    </a:lnTo>
                    <a:lnTo>
                      <a:pt x="372" y="504"/>
                    </a:lnTo>
                    <a:lnTo>
                      <a:pt x="378" y="504"/>
                    </a:lnTo>
                    <a:lnTo>
                      <a:pt x="382" y="504"/>
                    </a:lnTo>
                    <a:lnTo>
                      <a:pt x="388" y="502"/>
                    </a:lnTo>
                    <a:lnTo>
                      <a:pt x="392" y="498"/>
                    </a:lnTo>
                    <a:lnTo>
                      <a:pt x="396" y="494"/>
                    </a:lnTo>
                    <a:lnTo>
                      <a:pt x="398" y="490"/>
                    </a:lnTo>
                    <a:lnTo>
                      <a:pt x="400" y="484"/>
                    </a:lnTo>
                    <a:lnTo>
                      <a:pt x="402" y="478"/>
                    </a:lnTo>
                    <a:lnTo>
                      <a:pt x="402" y="84"/>
                    </a:lnTo>
                    <a:lnTo>
                      <a:pt x="402" y="84"/>
                    </a:lnTo>
                    <a:lnTo>
                      <a:pt x="400" y="78"/>
                    </a:lnTo>
                    <a:lnTo>
                      <a:pt x="398" y="72"/>
                    </a:lnTo>
                    <a:lnTo>
                      <a:pt x="392" y="62"/>
                    </a:lnTo>
                    <a:lnTo>
                      <a:pt x="382" y="56"/>
                    </a:lnTo>
                    <a:lnTo>
                      <a:pt x="376" y="54"/>
                    </a:lnTo>
                    <a:lnTo>
                      <a:pt x="370" y="52"/>
                    </a:lnTo>
                    <a:lnTo>
                      <a:pt x="350" y="52"/>
                    </a:lnTo>
                    <a:lnTo>
                      <a:pt x="350" y="52"/>
                    </a:lnTo>
                    <a:lnTo>
                      <a:pt x="350" y="0"/>
                    </a:lnTo>
                    <a:lnTo>
                      <a:pt x="410" y="0"/>
                    </a:lnTo>
                    <a:lnTo>
                      <a:pt x="410" y="0"/>
                    </a:lnTo>
                    <a:lnTo>
                      <a:pt x="418" y="2"/>
                    </a:lnTo>
                    <a:lnTo>
                      <a:pt x="426" y="4"/>
                    </a:lnTo>
                    <a:lnTo>
                      <a:pt x="434" y="8"/>
                    </a:lnTo>
                    <a:lnTo>
                      <a:pt x="440" y="12"/>
                    </a:lnTo>
                    <a:lnTo>
                      <a:pt x="446" y="18"/>
                    </a:lnTo>
                    <a:lnTo>
                      <a:pt x="450" y="26"/>
                    </a:lnTo>
                    <a:lnTo>
                      <a:pt x="452" y="34"/>
                    </a:lnTo>
                    <a:lnTo>
                      <a:pt x="452" y="42"/>
                    </a:lnTo>
                    <a:lnTo>
                      <a:pt x="45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69" name="Freeform 7"/>
              <p:cNvSpPr>
                <a:spLocks noEditPoints="1"/>
              </p:cNvSpPr>
              <p:nvPr/>
            </p:nvSpPr>
            <p:spPr bwMode="auto">
              <a:xfrm>
                <a:off x="-771525" y="561975"/>
                <a:ext cx="327025" cy="184150"/>
              </a:xfrm>
              <a:custGeom>
                <a:avLst/>
                <a:gdLst>
                  <a:gd name="T0" fmla="*/ 0 w 206"/>
                  <a:gd name="T1" fmla="*/ 116 h 116"/>
                  <a:gd name="T2" fmla="*/ 0 w 206"/>
                  <a:gd name="T3" fmla="*/ 116 h 116"/>
                  <a:gd name="T4" fmla="*/ 0 w 206"/>
                  <a:gd name="T5" fmla="*/ 38 h 116"/>
                  <a:gd name="T6" fmla="*/ 66 w 206"/>
                  <a:gd name="T7" fmla="*/ 38 h 116"/>
                  <a:gd name="T8" fmla="*/ 66 w 206"/>
                  <a:gd name="T9" fmla="*/ 38 h 116"/>
                  <a:gd name="T10" fmla="*/ 66 w 206"/>
                  <a:gd name="T11" fmla="*/ 30 h 116"/>
                  <a:gd name="T12" fmla="*/ 68 w 206"/>
                  <a:gd name="T13" fmla="*/ 24 h 116"/>
                  <a:gd name="T14" fmla="*/ 72 w 206"/>
                  <a:gd name="T15" fmla="*/ 16 h 116"/>
                  <a:gd name="T16" fmla="*/ 76 w 206"/>
                  <a:gd name="T17" fmla="*/ 12 h 116"/>
                  <a:gd name="T18" fmla="*/ 82 w 206"/>
                  <a:gd name="T19" fmla="*/ 6 h 116"/>
                  <a:gd name="T20" fmla="*/ 88 w 206"/>
                  <a:gd name="T21" fmla="*/ 4 h 116"/>
                  <a:gd name="T22" fmla="*/ 96 w 206"/>
                  <a:gd name="T23" fmla="*/ 2 h 116"/>
                  <a:gd name="T24" fmla="*/ 104 w 206"/>
                  <a:gd name="T25" fmla="*/ 0 h 116"/>
                  <a:gd name="T26" fmla="*/ 104 w 206"/>
                  <a:gd name="T27" fmla="*/ 0 h 116"/>
                  <a:gd name="T28" fmla="*/ 112 w 206"/>
                  <a:gd name="T29" fmla="*/ 2 h 116"/>
                  <a:gd name="T30" fmla="*/ 118 w 206"/>
                  <a:gd name="T31" fmla="*/ 4 h 116"/>
                  <a:gd name="T32" fmla="*/ 124 w 206"/>
                  <a:gd name="T33" fmla="*/ 6 h 116"/>
                  <a:gd name="T34" fmla="*/ 130 w 206"/>
                  <a:gd name="T35" fmla="*/ 12 h 116"/>
                  <a:gd name="T36" fmla="*/ 136 w 206"/>
                  <a:gd name="T37" fmla="*/ 16 h 116"/>
                  <a:gd name="T38" fmla="*/ 138 w 206"/>
                  <a:gd name="T39" fmla="*/ 24 h 116"/>
                  <a:gd name="T40" fmla="*/ 142 w 206"/>
                  <a:gd name="T41" fmla="*/ 30 h 116"/>
                  <a:gd name="T42" fmla="*/ 142 w 206"/>
                  <a:gd name="T43" fmla="*/ 38 h 116"/>
                  <a:gd name="T44" fmla="*/ 206 w 206"/>
                  <a:gd name="T45" fmla="*/ 38 h 116"/>
                  <a:gd name="T46" fmla="*/ 206 w 206"/>
                  <a:gd name="T47" fmla="*/ 38 h 116"/>
                  <a:gd name="T48" fmla="*/ 206 w 206"/>
                  <a:gd name="T49" fmla="*/ 116 h 116"/>
                  <a:gd name="T50" fmla="*/ 0 w 206"/>
                  <a:gd name="T51" fmla="*/ 116 h 116"/>
                  <a:gd name="T52" fmla="*/ 88 w 206"/>
                  <a:gd name="T53" fmla="*/ 36 h 116"/>
                  <a:gd name="T54" fmla="*/ 88 w 206"/>
                  <a:gd name="T55" fmla="*/ 36 h 116"/>
                  <a:gd name="T56" fmla="*/ 88 w 206"/>
                  <a:gd name="T57" fmla="*/ 42 h 116"/>
                  <a:gd name="T58" fmla="*/ 92 w 206"/>
                  <a:gd name="T59" fmla="*/ 46 h 116"/>
                  <a:gd name="T60" fmla="*/ 98 w 206"/>
                  <a:gd name="T61" fmla="*/ 50 h 116"/>
                  <a:gd name="T62" fmla="*/ 104 w 206"/>
                  <a:gd name="T63" fmla="*/ 52 h 116"/>
                  <a:gd name="T64" fmla="*/ 104 w 206"/>
                  <a:gd name="T65" fmla="*/ 52 h 116"/>
                  <a:gd name="T66" fmla="*/ 110 w 206"/>
                  <a:gd name="T67" fmla="*/ 50 h 116"/>
                  <a:gd name="T68" fmla="*/ 116 w 206"/>
                  <a:gd name="T69" fmla="*/ 46 h 116"/>
                  <a:gd name="T70" fmla="*/ 118 w 206"/>
                  <a:gd name="T71" fmla="*/ 42 h 116"/>
                  <a:gd name="T72" fmla="*/ 120 w 206"/>
                  <a:gd name="T73" fmla="*/ 36 h 116"/>
                  <a:gd name="T74" fmla="*/ 120 w 206"/>
                  <a:gd name="T75" fmla="*/ 36 h 116"/>
                  <a:gd name="T76" fmla="*/ 118 w 206"/>
                  <a:gd name="T77" fmla="*/ 30 h 116"/>
                  <a:gd name="T78" fmla="*/ 116 w 206"/>
                  <a:gd name="T79" fmla="*/ 24 h 116"/>
                  <a:gd name="T80" fmla="*/ 110 w 206"/>
                  <a:gd name="T81" fmla="*/ 20 h 116"/>
                  <a:gd name="T82" fmla="*/ 104 w 206"/>
                  <a:gd name="T83" fmla="*/ 20 h 116"/>
                  <a:gd name="T84" fmla="*/ 104 w 206"/>
                  <a:gd name="T85" fmla="*/ 20 h 116"/>
                  <a:gd name="T86" fmla="*/ 98 w 206"/>
                  <a:gd name="T87" fmla="*/ 20 h 116"/>
                  <a:gd name="T88" fmla="*/ 92 w 206"/>
                  <a:gd name="T89" fmla="*/ 24 h 116"/>
                  <a:gd name="T90" fmla="*/ 88 w 206"/>
                  <a:gd name="T91" fmla="*/ 30 h 116"/>
                  <a:gd name="T92" fmla="*/ 88 w 206"/>
                  <a:gd name="T93" fmla="*/ 36 h 116"/>
                  <a:gd name="T94" fmla="*/ 88 w 206"/>
                  <a:gd name="T95"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116">
                    <a:moveTo>
                      <a:pt x="0" y="116"/>
                    </a:moveTo>
                    <a:lnTo>
                      <a:pt x="0" y="116"/>
                    </a:lnTo>
                    <a:lnTo>
                      <a:pt x="0" y="38"/>
                    </a:lnTo>
                    <a:lnTo>
                      <a:pt x="66" y="38"/>
                    </a:lnTo>
                    <a:lnTo>
                      <a:pt x="66" y="38"/>
                    </a:lnTo>
                    <a:lnTo>
                      <a:pt x="66" y="30"/>
                    </a:lnTo>
                    <a:lnTo>
                      <a:pt x="68" y="24"/>
                    </a:lnTo>
                    <a:lnTo>
                      <a:pt x="72" y="16"/>
                    </a:lnTo>
                    <a:lnTo>
                      <a:pt x="76" y="12"/>
                    </a:lnTo>
                    <a:lnTo>
                      <a:pt x="82" y="6"/>
                    </a:lnTo>
                    <a:lnTo>
                      <a:pt x="88" y="4"/>
                    </a:lnTo>
                    <a:lnTo>
                      <a:pt x="96" y="2"/>
                    </a:lnTo>
                    <a:lnTo>
                      <a:pt x="104" y="0"/>
                    </a:lnTo>
                    <a:lnTo>
                      <a:pt x="104" y="0"/>
                    </a:lnTo>
                    <a:lnTo>
                      <a:pt x="112" y="2"/>
                    </a:lnTo>
                    <a:lnTo>
                      <a:pt x="118" y="4"/>
                    </a:lnTo>
                    <a:lnTo>
                      <a:pt x="124" y="6"/>
                    </a:lnTo>
                    <a:lnTo>
                      <a:pt x="130" y="12"/>
                    </a:lnTo>
                    <a:lnTo>
                      <a:pt x="136" y="16"/>
                    </a:lnTo>
                    <a:lnTo>
                      <a:pt x="138" y="24"/>
                    </a:lnTo>
                    <a:lnTo>
                      <a:pt x="142" y="30"/>
                    </a:lnTo>
                    <a:lnTo>
                      <a:pt x="142" y="38"/>
                    </a:lnTo>
                    <a:lnTo>
                      <a:pt x="206" y="38"/>
                    </a:lnTo>
                    <a:lnTo>
                      <a:pt x="206" y="38"/>
                    </a:lnTo>
                    <a:lnTo>
                      <a:pt x="206" y="116"/>
                    </a:lnTo>
                    <a:lnTo>
                      <a:pt x="0" y="116"/>
                    </a:lnTo>
                    <a:close/>
                    <a:moveTo>
                      <a:pt x="88" y="36"/>
                    </a:moveTo>
                    <a:lnTo>
                      <a:pt x="88" y="36"/>
                    </a:lnTo>
                    <a:lnTo>
                      <a:pt x="88" y="42"/>
                    </a:lnTo>
                    <a:lnTo>
                      <a:pt x="92" y="46"/>
                    </a:lnTo>
                    <a:lnTo>
                      <a:pt x="98" y="50"/>
                    </a:lnTo>
                    <a:lnTo>
                      <a:pt x="104" y="52"/>
                    </a:lnTo>
                    <a:lnTo>
                      <a:pt x="104" y="52"/>
                    </a:lnTo>
                    <a:lnTo>
                      <a:pt x="110" y="50"/>
                    </a:lnTo>
                    <a:lnTo>
                      <a:pt x="116" y="46"/>
                    </a:lnTo>
                    <a:lnTo>
                      <a:pt x="118" y="42"/>
                    </a:lnTo>
                    <a:lnTo>
                      <a:pt x="120" y="36"/>
                    </a:lnTo>
                    <a:lnTo>
                      <a:pt x="120" y="36"/>
                    </a:lnTo>
                    <a:lnTo>
                      <a:pt x="118" y="30"/>
                    </a:lnTo>
                    <a:lnTo>
                      <a:pt x="116" y="24"/>
                    </a:lnTo>
                    <a:lnTo>
                      <a:pt x="110" y="20"/>
                    </a:lnTo>
                    <a:lnTo>
                      <a:pt x="104" y="20"/>
                    </a:lnTo>
                    <a:lnTo>
                      <a:pt x="104" y="20"/>
                    </a:lnTo>
                    <a:lnTo>
                      <a:pt x="98" y="20"/>
                    </a:lnTo>
                    <a:lnTo>
                      <a:pt x="92" y="24"/>
                    </a:lnTo>
                    <a:lnTo>
                      <a:pt x="88" y="30"/>
                    </a:lnTo>
                    <a:lnTo>
                      <a:pt x="88" y="36"/>
                    </a:lnTo>
                    <a:lnTo>
                      <a:pt x="8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grpSp>
        <p:nvGrpSpPr>
          <p:cNvPr id="70" name="그룹 69"/>
          <p:cNvGrpSpPr/>
          <p:nvPr/>
        </p:nvGrpSpPr>
        <p:grpSpPr>
          <a:xfrm>
            <a:off x="4598764" y="3914024"/>
            <a:ext cx="923644" cy="799485"/>
            <a:chOff x="4561038" y="5011739"/>
            <a:chExt cx="989861" cy="856801"/>
          </a:xfrm>
        </p:grpSpPr>
        <p:sp>
          <p:nvSpPr>
            <p:cNvPr id="71" name="Freeform 5"/>
            <p:cNvSpPr>
              <a:spLocks/>
            </p:cNvSpPr>
            <p:nvPr/>
          </p:nvSpPr>
          <p:spPr bwMode="auto">
            <a:xfrm>
              <a:off x="4561038" y="5011739"/>
              <a:ext cx="989861" cy="85680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bg1">
                <a:lumMod val="50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cs typeface="+mn-ea"/>
                <a:sym typeface="+mn-lt"/>
              </a:endParaRPr>
            </a:p>
          </p:txBody>
        </p:sp>
        <p:grpSp>
          <p:nvGrpSpPr>
            <p:cNvPr id="72" name="그룹 71"/>
            <p:cNvGrpSpPr/>
            <p:nvPr/>
          </p:nvGrpSpPr>
          <p:grpSpPr>
            <a:xfrm>
              <a:off x="4902172" y="5165015"/>
              <a:ext cx="307593" cy="550249"/>
              <a:chOff x="996950" y="2406650"/>
              <a:chExt cx="571500" cy="1022350"/>
            </a:xfrm>
            <a:solidFill>
              <a:schemeClr val="bg1"/>
            </a:solidFill>
          </p:grpSpPr>
          <p:sp>
            <p:nvSpPr>
              <p:cNvPr id="73"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74"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75"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76"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77"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78"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79"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80"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81"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spTree>
    <p:extLst>
      <p:ext uri="{BB962C8B-B14F-4D97-AF65-F5344CB8AC3E}">
        <p14:creationId xmlns:p14="http://schemas.microsoft.com/office/powerpoint/2010/main" val="33946673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Bar chart</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aphicFrame>
        <p:nvGraphicFramePr>
          <p:cNvPr id="11" name="차트 10"/>
          <p:cNvGraphicFramePr/>
          <p:nvPr>
            <p:extLst>
              <p:ext uri="{D42A27DB-BD31-4B8C-83A1-F6EECF244321}">
                <p14:modId xmlns:p14="http://schemas.microsoft.com/office/powerpoint/2010/main" val="3483897255"/>
              </p:ext>
            </p:extLst>
          </p:nvPr>
        </p:nvGraphicFramePr>
        <p:xfrm>
          <a:off x="934445" y="1267343"/>
          <a:ext cx="7269276" cy="2700808"/>
        </p:xfrm>
        <a:graphic>
          <a:graphicData uri="http://schemas.openxmlformats.org/drawingml/2006/chart">
            <c:chart xmlns:c="http://schemas.openxmlformats.org/drawingml/2006/chart" xmlns:r="http://schemas.openxmlformats.org/officeDocument/2006/relationships" r:id="rId2"/>
          </a:graphicData>
        </a:graphic>
      </p:graphicFrame>
      <p:grpSp>
        <p:nvGrpSpPr>
          <p:cNvPr id="12" name="그룹 11"/>
          <p:cNvGrpSpPr/>
          <p:nvPr/>
        </p:nvGrpSpPr>
        <p:grpSpPr>
          <a:xfrm>
            <a:off x="806958" y="4140678"/>
            <a:ext cx="2018334" cy="646248"/>
            <a:chOff x="683568" y="5753529"/>
            <a:chExt cx="2265114" cy="725264"/>
          </a:xfrm>
        </p:grpSpPr>
        <p:grpSp>
          <p:nvGrpSpPr>
            <p:cNvPr id="13" name="그룹 12"/>
            <p:cNvGrpSpPr/>
            <p:nvPr/>
          </p:nvGrpSpPr>
          <p:grpSpPr>
            <a:xfrm flipH="1">
              <a:off x="1034773" y="5753529"/>
              <a:ext cx="1913909" cy="725264"/>
              <a:chOff x="245833" y="2587318"/>
              <a:chExt cx="2949786" cy="1472612"/>
            </a:xfrm>
          </p:grpSpPr>
          <p:sp>
            <p:nvSpPr>
              <p:cNvPr id="24" name="육각형 73"/>
              <p:cNvSpPr/>
              <p:nvPr/>
            </p:nvSpPr>
            <p:spPr>
              <a:xfrm>
                <a:off x="245833" y="2587320"/>
                <a:ext cx="2949786" cy="1472610"/>
              </a:xfrm>
              <a:custGeom>
                <a:avLst/>
                <a:gdLst/>
                <a:ahLst/>
                <a:cxnLst/>
                <a:rect l="l" t="t" r="r" b="b"/>
                <a:pathLst>
                  <a:path w="2949786" h="1472610">
                    <a:moveTo>
                      <a:pt x="0" y="0"/>
                    </a:moveTo>
                    <a:lnTo>
                      <a:pt x="2510654" y="0"/>
                    </a:lnTo>
                    <a:lnTo>
                      <a:pt x="2949786" y="736305"/>
                    </a:lnTo>
                    <a:lnTo>
                      <a:pt x="2510654" y="1472610"/>
                    </a:lnTo>
                    <a:lnTo>
                      <a:pt x="0" y="1472610"/>
                    </a:lnTo>
                    <a:close/>
                  </a:path>
                </a:pathLst>
              </a:custGeom>
              <a:noFill/>
              <a:ln w="3175">
                <a:solidFill>
                  <a:srgbClr val="62B4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25" name="직사각형 24"/>
              <p:cNvSpPr/>
              <p:nvPr/>
            </p:nvSpPr>
            <p:spPr>
              <a:xfrm>
                <a:off x="245833" y="2587318"/>
                <a:ext cx="2214796" cy="83451"/>
              </a:xfrm>
              <a:prstGeom prst="rect">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grpSp>
        <p:sp>
          <p:nvSpPr>
            <p:cNvPr id="14" name="Rectangle 3"/>
            <p:cNvSpPr txBox="1">
              <a:spLocks noChangeArrowheads="1"/>
            </p:cNvSpPr>
            <p:nvPr/>
          </p:nvSpPr>
          <p:spPr bwMode="auto">
            <a:xfrm>
              <a:off x="1486281" y="6072954"/>
              <a:ext cx="1028063" cy="310867"/>
            </a:xfrm>
            <a:prstGeom prst="rect">
              <a:avLst/>
            </a:prstGeom>
            <a:noFill/>
            <a:ln w="9525">
              <a:noFill/>
              <a:miter lim="800000"/>
              <a:headEnd/>
              <a:tailEnd/>
            </a:ln>
          </p:spPr>
          <p:txBody>
            <a:bodyPr wrap="square" lIns="0" tIns="0" rIns="0" bIns="0" anchor="ctr">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r>
                <a:rPr lang="en-US" altLang="ko-KR" sz="900">
                  <a:solidFill>
                    <a:schemeClr val="tx1"/>
                  </a:solidFill>
                  <a:latin typeface="+mn-lt"/>
                  <a:ea typeface="+mn-ea"/>
                  <a:cs typeface="+mn-ea"/>
                  <a:sym typeface="+mn-lt"/>
                </a:rPr>
                <a:t>Design </a:t>
              </a:r>
              <a:r>
                <a:rPr lang="en-US" altLang="ko-KR" sz="900" smtClean="0">
                  <a:solidFill>
                    <a:schemeClr val="tx1"/>
                  </a:solidFill>
                  <a:latin typeface="+mn-lt"/>
                  <a:ea typeface="+mn-ea"/>
                  <a:cs typeface="+mn-ea"/>
                  <a:sym typeface="+mn-lt"/>
                </a:rPr>
                <a:t>inspiration for </a:t>
              </a:r>
              <a:r>
                <a:rPr lang="en-US" altLang="ko-KR" sz="900" dirty="0">
                  <a:solidFill>
                    <a:schemeClr val="tx1"/>
                  </a:solidFill>
                  <a:latin typeface="+mn-lt"/>
                  <a:ea typeface="+mn-ea"/>
                  <a:cs typeface="+mn-ea"/>
                  <a:sym typeface="+mn-lt"/>
                </a:rPr>
                <a:t>Presentation</a:t>
              </a:r>
            </a:p>
          </p:txBody>
        </p:sp>
        <p:sp>
          <p:nvSpPr>
            <p:cNvPr id="15" name="Rectangle 3"/>
            <p:cNvSpPr txBox="1">
              <a:spLocks noChangeArrowheads="1"/>
            </p:cNvSpPr>
            <p:nvPr/>
          </p:nvSpPr>
          <p:spPr bwMode="auto">
            <a:xfrm>
              <a:off x="1486281" y="5850146"/>
              <a:ext cx="1158913" cy="41449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200" b="1" smtClean="0">
                  <a:cs typeface="+mn-ea"/>
                  <a:sym typeface="+mn-lt"/>
                </a:rPr>
                <a:t>Stylish design</a:t>
              </a:r>
              <a:endParaRPr lang="en-US" altLang="ko-KR" sz="1200" b="1">
                <a:cs typeface="+mn-ea"/>
                <a:sym typeface="+mn-lt"/>
              </a:endParaRPr>
            </a:p>
          </p:txBody>
        </p:sp>
        <p:grpSp>
          <p:nvGrpSpPr>
            <p:cNvPr id="16" name="그룹 15"/>
            <p:cNvGrpSpPr/>
            <p:nvPr/>
          </p:nvGrpSpPr>
          <p:grpSpPr>
            <a:xfrm>
              <a:off x="683568" y="5865435"/>
              <a:ext cx="579326" cy="501452"/>
              <a:chOff x="683568" y="5875709"/>
              <a:chExt cx="579326" cy="501452"/>
            </a:xfrm>
          </p:grpSpPr>
          <p:sp>
            <p:nvSpPr>
              <p:cNvPr id="17" name="Freeform 5"/>
              <p:cNvSpPr>
                <a:spLocks/>
              </p:cNvSpPr>
              <p:nvPr/>
            </p:nvSpPr>
            <p:spPr bwMode="auto">
              <a:xfrm>
                <a:off x="683568" y="5875709"/>
                <a:ext cx="579326" cy="50145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grpSp>
            <p:nvGrpSpPr>
              <p:cNvPr id="18" name="그룹 17"/>
              <p:cNvGrpSpPr/>
              <p:nvPr/>
            </p:nvGrpSpPr>
            <p:grpSpPr>
              <a:xfrm>
                <a:off x="819255" y="5990018"/>
                <a:ext cx="307952" cy="272835"/>
                <a:chOff x="-3276600" y="2438400"/>
                <a:chExt cx="1085850" cy="962025"/>
              </a:xfrm>
              <a:solidFill>
                <a:schemeClr val="bg1"/>
              </a:solidFill>
            </p:grpSpPr>
            <p:sp>
              <p:nvSpPr>
                <p:cNvPr id="19"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grpSp>
        <p:nvGrpSpPr>
          <p:cNvPr id="26" name="그룹 25"/>
          <p:cNvGrpSpPr/>
          <p:nvPr/>
        </p:nvGrpSpPr>
        <p:grpSpPr>
          <a:xfrm>
            <a:off x="6406638" y="4140678"/>
            <a:ext cx="2025984" cy="646248"/>
            <a:chOff x="6282781" y="5753529"/>
            <a:chExt cx="2273698" cy="725264"/>
          </a:xfrm>
        </p:grpSpPr>
        <p:grpSp>
          <p:nvGrpSpPr>
            <p:cNvPr id="27" name="그룹 26"/>
            <p:cNvGrpSpPr/>
            <p:nvPr/>
          </p:nvGrpSpPr>
          <p:grpSpPr>
            <a:xfrm flipH="1">
              <a:off x="6642570" y="5753529"/>
              <a:ext cx="1913909" cy="725264"/>
              <a:chOff x="245833" y="2587318"/>
              <a:chExt cx="2949786" cy="1472612"/>
            </a:xfrm>
          </p:grpSpPr>
          <p:sp>
            <p:nvSpPr>
              <p:cNvPr id="40" name="육각형 73"/>
              <p:cNvSpPr/>
              <p:nvPr/>
            </p:nvSpPr>
            <p:spPr>
              <a:xfrm>
                <a:off x="245833" y="2587320"/>
                <a:ext cx="2949786" cy="1472610"/>
              </a:xfrm>
              <a:custGeom>
                <a:avLst/>
                <a:gdLst/>
                <a:ahLst/>
                <a:cxnLst/>
                <a:rect l="l" t="t" r="r" b="b"/>
                <a:pathLst>
                  <a:path w="2949786" h="1472610">
                    <a:moveTo>
                      <a:pt x="0" y="0"/>
                    </a:moveTo>
                    <a:lnTo>
                      <a:pt x="2510654" y="0"/>
                    </a:lnTo>
                    <a:lnTo>
                      <a:pt x="2949786" y="736305"/>
                    </a:lnTo>
                    <a:lnTo>
                      <a:pt x="2510654" y="1472610"/>
                    </a:lnTo>
                    <a:lnTo>
                      <a:pt x="0" y="1472610"/>
                    </a:lnTo>
                    <a:close/>
                  </a:path>
                </a:pathLst>
              </a:custGeom>
              <a:noFill/>
              <a:ln w="31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1" name="직사각형 40"/>
              <p:cNvSpPr/>
              <p:nvPr/>
            </p:nvSpPr>
            <p:spPr>
              <a:xfrm>
                <a:off x="245833" y="2587318"/>
                <a:ext cx="2214796" cy="8345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grpSp>
        <p:sp>
          <p:nvSpPr>
            <p:cNvPr id="28" name="Rectangle 3"/>
            <p:cNvSpPr txBox="1">
              <a:spLocks noChangeArrowheads="1"/>
            </p:cNvSpPr>
            <p:nvPr/>
          </p:nvSpPr>
          <p:spPr bwMode="auto">
            <a:xfrm>
              <a:off x="7085494" y="6072954"/>
              <a:ext cx="1028062" cy="310867"/>
            </a:xfrm>
            <a:prstGeom prst="rect">
              <a:avLst/>
            </a:prstGeom>
            <a:noFill/>
            <a:ln w="9525">
              <a:noFill/>
              <a:miter lim="800000"/>
              <a:headEnd/>
              <a:tailEnd/>
            </a:ln>
          </p:spPr>
          <p:txBody>
            <a:bodyPr wrap="square" lIns="0" tIns="0" rIns="0" bIns="0" anchor="ctr">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r>
                <a:rPr lang="en-US" altLang="ko-KR" sz="900">
                  <a:solidFill>
                    <a:schemeClr val="tx1"/>
                  </a:solidFill>
                  <a:latin typeface="+mn-lt"/>
                  <a:ea typeface="+mn-ea"/>
                  <a:cs typeface="+mn-ea"/>
                  <a:sym typeface="+mn-lt"/>
                </a:rPr>
                <a:t>Design </a:t>
              </a:r>
              <a:r>
                <a:rPr lang="en-US" altLang="ko-KR" sz="900" smtClean="0">
                  <a:solidFill>
                    <a:schemeClr val="tx1"/>
                  </a:solidFill>
                  <a:latin typeface="+mn-lt"/>
                  <a:ea typeface="+mn-ea"/>
                  <a:cs typeface="+mn-ea"/>
                  <a:sym typeface="+mn-lt"/>
                </a:rPr>
                <a:t>inspiration for </a:t>
              </a:r>
              <a:r>
                <a:rPr lang="en-US" altLang="ko-KR" sz="900" dirty="0">
                  <a:solidFill>
                    <a:schemeClr val="tx1"/>
                  </a:solidFill>
                  <a:latin typeface="+mn-lt"/>
                  <a:ea typeface="+mn-ea"/>
                  <a:cs typeface="+mn-ea"/>
                  <a:sym typeface="+mn-lt"/>
                </a:rPr>
                <a:t>Presentation</a:t>
              </a:r>
            </a:p>
          </p:txBody>
        </p:sp>
        <p:sp>
          <p:nvSpPr>
            <p:cNvPr id="29" name="Rectangle 3"/>
            <p:cNvSpPr txBox="1">
              <a:spLocks noChangeArrowheads="1"/>
            </p:cNvSpPr>
            <p:nvPr/>
          </p:nvSpPr>
          <p:spPr bwMode="auto">
            <a:xfrm>
              <a:off x="7085494" y="5850146"/>
              <a:ext cx="1158914" cy="41449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200" b="1" smtClean="0">
                  <a:cs typeface="+mn-ea"/>
                  <a:sym typeface="+mn-lt"/>
                </a:rPr>
                <a:t>Stylish design</a:t>
              </a:r>
              <a:endParaRPr lang="en-US" altLang="ko-KR" sz="1200" b="1">
                <a:cs typeface="+mn-ea"/>
                <a:sym typeface="+mn-lt"/>
              </a:endParaRPr>
            </a:p>
          </p:txBody>
        </p:sp>
        <p:grpSp>
          <p:nvGrpSpPr>
            <p:cNvPr id="30" name="그룹 29"/>
            <p:cNvGrpSpPr/>
            <p:nvPr/>
          </p:nvGrpSpPr>
          <p:grpSpPr>
            <a:xfrm>
              <a:off x="6282781" y="5865435"/>
              <a:ext cx="579326" cy="501452"/>
              <a:chOff x="6282781" y="5875709"/>
              <a:chExt cx="579326" cy="501452"/>
            </a:xfrm>
          </p:grpSpPr>
          <p:sp>
            <p:nvSpPr>
              <p:cNvPr id="31" name="Freeform 5"/>
              <p:cNvSpPr>
                <a:spLocks/>
              </p:cNvSpPr>
              <p:nvPr/>
            </p:nvSpPr>
            <p:spPr bwMode="auto">
              <a:xfrm>
                <a:off x="6282781" y="5875709"/>
                <a:ext cx="579326" cy="50145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grpSp>
            <p:nvGrpSpPr>
              <p:cNvPr id="32" name="그룹 31"/>
              <p:cNvGrpSpPr/>
              <p:nvPr/>
            </p:nvGrpSpPr>
            <p:grpSpPr>
              <a:xfrm>
                <a:off x="6428823" y="5999022"/>
                <a:ext cx="287242" cy="254826"/>
                <a:chOff x="-1165225" y="2444750"/>
                <a:chExt cx="1012825" cy="898525"/>
              </a:xfrm>
              <a:solidFill>
                <a:schemeClr val="bg1"/>
              </a:solidFill>
            </p:grpSpPr>
            <p:sp>
              <p:nvSpPr>
                <p:cNvPr id="33"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grpSp>
        <p:nvGrpSpPr>
          <p:cNvPr id="42" name="그룹 41"/>
          <p:cNvGrpSpPr/>
          <p:nvPr/>
        </p:nvGrpSpPr>
        <p:grpSpPr>
          <a:xfrm>
            <a:off x="3607032" y="4140678"/>
            <a:ext cx="2025984" cy="646248"/>
            <a:chOff x="3483175" y="5753529"/>
            <a:chExt cx="2273698" cy="725264"/>
          </a:xfrm>
        </p:grpSpPr>
        <p:grpSp>
          <p:nvGrpSpPr>
            <p:cNvPr id="43" name="그룹 42"/>
            <p:cNvGrpSpPr/>
            <p:nvPr/>
          </p:nvGrpSpPr>
          <p:grpSpPr>
            <a:xfrm flipH="1">
              <a:off x="3842964" y="5753529"/>
              <a:ext cx="1913909" cy="725264"/>
              <a:chOff x="245833" y="2587318"/>
              <a:chExt cx="2949786" cy="1472612"/>
            </a:xfrm>
          </p:grpSpPr>
          <p:sp>
            <p:nvSpPr>
              <p:cNvPr id="54" name="육각형 73"/>
              <p:cNvSpPr/>
              <p:nvPr/>
            </p:nvSpPr>
            <p:spPr>
              <a:xfrm>
                <a:off x="245833" y="2587320"/>
                <a:ext cx="2949786" cy="1472610"/>
              </a:xfrm>
              <a:custGeom>
                <a:avLst/>
                <a:gdLst/>
                <a:ahLst/>
                <a:cxnLst/>
                <a:rect l="l" t="t" r="r" b="b"/>
                <a:pathLst>
                  <a:path w="2949786" h="1472610">
                    <a:moveTo>
                      <a:pt x="0" y="0"/>
                    </a:moveTo>
                    <a:lnTo>
                      <a:pt x="2510654" y="0"/>
                    </a:lnTo>
                    <a:lnTo>
                      <a:pt x="2949786" y="736305"/>
                    </a:lnTo>
                    <a:lnTo>
                      <a:pt x="2510654" y="1472610"/>
                    </a:lnTo>
                    <a:lnTo>
                      <a:pt x="0" y="1472610"/>
                    </a:lnTo>
                    <a:close/>
                  </a:path>
                </a:pathLst>
              </a:custGeom>
              <a:noFill/>
              <a:ln w="3175">
                <a:solidFill>
                  <a:srgbClr val="106F9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55" name="직사각형 54"/>
              <p:cNvSpPr/>
              <p:nvPr/>
            </p:nvSpPr>
            <p:spPr>
              <a:xfrm>
                <a:off x="245833" y="2587318"/>
                <a:ext cx="2214796" cy="83451"/>
              </a:xfrm>
              <a:prstGeom prst="rect">
                <a:avLst/>
              </a:pr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grpSp>
        <p:sp>
          <p:nvSpPr>
            <p:cNvPr id="44" name="Rectangle 3"/>
            <p:cNvSpPr txBox="1">
              <a:spLocks noChangeArrowheads="1"/>
            </p:cNvSpPr>
            <p:nvPr/>
          </p:nvSpPr>
          <p:spPr bwMode="auto">
            <a:xfrm>
              <a:off x="4285888" y="6072954"/>
              <a:ext cx="1028062" cy="310867"/>
            </a:xfrm>
            <a:prstGeom prst="rect">
              <a:avLst/>
            </a:prstGeom>
            <a:noFill/>
            <a:ln w="9525">
              <a:noFill/>
              <a:miter lim="800000"/>
              <a:headEnd/>
              <a:tailEnd/>
            </a:ln>
          </p:spPr>
          <p:txBody>
            <a:bodyPr wrap="square" lIns="0" tIns="0" rIns="0" bIns="0" anchor="ctr">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r>
                <a:rPr lang="en-US" altLang="ko-KR" sz="900">
                  <a:solidFill>
                    <a:schemeClr val="tx1"/>
                  </a:solidFill>
                  <a:latin typeface="+mn-lt"/>
                  <a:ea typeface="+mn-ea"/>
                  <a:cs typeface="+mn-ea"/>
                  <a:sym typeface="+mn-lt"/>
                </a:rPr>
                <a:t>Design </a:t>
              </a:r>
              <a:r>
                <a:rPr lang="en-US" altLang="ko-KR" sz="900" smtClean="0">
                  <a:solidFill>
                    <a:schemeClr val="tx1"/>
                  </a:solidFill>
                  <a:latin typeface="+mn-lt"/>
                  <a:ea typeface="+mn-ea"/>
                  <a:cs typeface="+mn-ea"/>
                  <a:sym typeface="+mn-lt"/>
                </a:rPr>
                <a:t>inspiration for </a:t>
              </a:r>
              <a:r>
                <a:rPr lang="en-US" altLang="ko-KR" sz="900" dirty="0">
                  <a:solidFill>
                    <a:schemeClr val="tx1"/>
                  </a:solidFill>
                  <a:latin typeface="+mn-lt"/>
                  <a:ea typeface="+mn-ea"/>
                  <a:cs typeface="+mn-ea"/>
                  <a:sym typeface="+mn-lt"/>
                </a:rPr>
                <a:t>Presentation</a:t>
              </a:r>
            </a:p>
          </p:txBody>
        </p:sp>
        <p:sp>
          <p:nvSpPr>
            <p:cNvPr id="45" name="Rectangle 3"/>
            <p:cNvSpPr txBox="1">
              <a:spLocks noChangeArrowheads="1"/>
            </p:cNvSpPr>
            <p:nvPr/>
          </p:nvSpPr>
          <p:spPr bwMode="auto">
            <a:xfrm>
              <a:off x="4285888" y="5850146"/>
              <a:ext cx="1158914" cy="41449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200" b="1" smtClean="0">
                  <a:cs typeface="+mn-ea"/>
                  <a:sym typeface="+mn-lt"/>
                </a:rPr>
                <a:t>Stylish design</a:t>
              </a:r>
              <a:endParaRPr lang="en-US" altLang="ko-KR" sz="1200" b="1">
                <a:cs typeface="+mn-ea"/>
                <a:sym typeface="+mn-lt"/>
              </a:endParaRPr>
            </a:p>
          </p:txBody>
        </p:sp>
        <p:grpSp>
          <p:nvGrpSpPr>
            <p:cNvPr id="46" name="그룹 45"/>
            <p:cNvGrpSpPr/>
            <p:nvPr/>
          </p:nvGrpSpPr>
          <p:grpSpPr>
            <a:xfrm>
              <a:off x="3483175" y="5865435"/>
              <a:ext cx="579326" cy="501452"/>
              <a:chOff x="3483175" y="5875709"/>
              <a:chExt cx="579326" cy="501452"/>
            </a:xfrm>
          </p:grpSpPr>
          <p:sp>
            <p:nvSpPr>
              <p:cNvPr id="47" name="Freeform 5"/>
              <p:cNvSpPr>
                <a:spLocks/>
              </p:cNvSpPr>
              <p:nvPr/>
            </p:nvSpPr>
            <p:spPr bwMode="auto">
              <a:xfrm>
                <a:off x="3483175" y="5875709"/>
                <a:ext cx="579326" cy="50145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grpSp>
            <p:nvGrpSpPr>
              <p:cNvPr id="48" name="그룹 47"/>
              <p:cNvGrpSpPr/>
              <p:nvPr/>
            </p:nvGrpSpPr>
            <p:grpSpPr>
              <a:xfrm>
                <a:off x="3624265" y="6006676"/>
                <a:ext cx="297147" cy="239518"/>
                <a:chOff x="685800" y="622300"/>
                <a:chExt cx="1047750" cy="844550"/>
              </a:xfrm>
              <a:solidFill>
                <a:schemeClr val="bg1"/>
              </a:solidFill>
            </p:grpSpPr>
            <p:sp>
              <p:nvSpPr>
                <p:cNvPr id="49"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0"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1"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2"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3"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spTree>
    <p:extLst>
      <p:ext uri="{BB962C8B-B14F-4D97-AF65-F5344CB8AC3E}">
        <p14:creationId xmlns:p14="http://schemas.microsoft.com/office/powerpoint/2010/main" val="3394667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그룹 36"/>
          <p:cNvGrpSpPr/>
          <p:nvPr/>
        </p:nvGrpSpPr>
        <p:grpSpPr>
          <a:xfrm>
            <a:off x="909389" y="2721448"/>
            <a:ext cx="1729036" cy="1711687"/>
            <a:chOff x="293154" y="3466863"/>
            <a:chExt cx="2530322" cy="2504935"/>
          </a:xfrm>
        </p:grpSpPr>
        <p:sp>
          <p:nvSpPr>
            <p:cNvPr id="38" name="육각형 37"/>
            <p:cNvSpPr/>
            <p:nvPr/>
          </p:nvSpPr>
          <p:spPr>
            <a:xfrm>
              <a:off x="302105" y="4719453"/>
              <a:ext cx="1440872" cy="1252345"/>
            </a:xfrm>
            <a:prstGeom prst="hexagon">
              <a:avLst>
                <a:gd name="adj" fmla="val 28525"/>
                <a:gd name="vf" fmla="val 11547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39" name="육각형 38"/>
            <p:cNvSpPr/>
            <p:nvPr/>
          </p:nvSpPr>
          <p:spPr>
            <a:xfrm>
              <a:off x="1376134" y="4089268"/>
              <a:ext cx="1447342" cy="1252346"/>
            </a:xfrm>
            <a:prstGeom prst="hexagon">
              <a:avLst>
                <a:gd name="adj" fmla="val 28525"/>
                <a:gd name="vf" fmla="val 115470"/>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0" name="육각형 39"/>
            <p:cNvSpPr/>
            <p:nvPr/>
          </p:nvSpPr>
          <p:spPr>
            <a:xfrm>
              <a:off x="293154" y="3466863"/>
              <a:ext cx="1440872" cy="1252346"/>
            </a:xfrm>
            <a:prstGeom prst="hexagon">
              <a:avLst>
                <a:gd name="adj" fmla="val 28525"/>
                <a:gd name="vf" fmla="val 115470"/>
              </a:avLst>
            </a:prstGeom>
            <a:solidFill>
              <a:schemeClr val="tx1">
                <a:lumMod val="95000"/>
                <a:lumOff val="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grpSp>
      <p:sp>
        <p:nvSpPr>
          <p:cNvPr id="5" name="텍스트 개체 틀 3"/>
          <p:cNvSpPr txBox="1">
            <a:spLocks/>
          </p:cNvSpPr>
          <p:nvPr/>
        </p:nvSpPr>
        <p:spPr>
          <a:xfrm>
            <a:off x="2815233" y="3324169"/>
            <a:ext cx="4791762" cy="681086"/>
          </a:xfrm>
          <a:prstGeom prst="rect">
            <a:avLst/>
          </a:prstGeom>
        </p:spPr>
        <p:txBody>
          <a:bodyPr/>
          <a:lstStyle>
            <a:lvl1pPr marL="0" indent="0" algn="r" defTabSz="914400" rtl="0" eaLnBrk="1" latinLnBrk="1" hangingPunct="1">
              <a:spcBef>
                <a:spcPct val="20000"/>
              </a:spcBef>
              <a:buFont typeface="Arial" pitchFamily="34" charset="0"/>
              <a:buNone/>
              <a:defRPr sz="54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lgn="l">
              <a:lnSpc>
                <a:spcPct val="80000"/>
              </a:lnSpc>
            </a:pPr>
            <a:r>
              <a:rPr lang="en-US" altLang="ko-KR" sz="3600">
                <a:solidFill>
                  <a:schemeClr val="bg1"/>
                </a:solidFill>
                <a:latin typeface="+mn-lt"/>
                <a:cs typeface="+mn-ea"/>
                <a:sym typeface="+mn-lt"/>
              </a:rPr>
              <a:t>Chapter </a:t>
            </a:r>
            <a:endParaRPr lang="ko-KR" altLang="en-US" sz="3600">
              <a:solidFill>
                <a:schemeClr val="bg1"/>
              </a:solidFill>
              <a:latin typeface="+mn-lt"/>
              <a:cs typeface="+mn-ea"/>
              <a:sym typeface="+mn-lt"/>
            </a:endParaRPr>
          </a:p>
        </p:txBody>
      </p:sp>
      <p:sp>
        <p:nvSpPr>
          <p:cNvPr id="6" name="텍스트 개체 틀 3"/>
          <p:cNvSpPr txBox="1">
            <a:spLocks/>
          </p:cNvSpPr>
          <p:nvPr/>
        </p:nvSpPr>
        <p:spPr>
          <a:xfrm>
            <a:off x="2815232" y="3810532"/>
            <a:ext cx="4791763" cy="431716"/>
          </a:xfrm>
          <a:prstGeom prst="rect">
            <a:avLst/>
          </a:prstGeom>
        </p:spPr>
        <p:txBody>
          <a:bodyPr/>
          <a:lstStyle>
            <a:lvl1pPr marL="0" indent="0" algn="r" defTabSz="914400" rtl="0" eaLnBrk="1" latinLnBrk="1" hangingPunct="1">
              <a:spcBef>
                <a:spcPct val="20000"/>
              </a:spcBef>
              <a:buFont typeface="Arial" pitchFamily="34" charset="0"/>
              <a:buNone/>
              <a:defRPr sz="54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lgn="l">
              <a:lnSpc>
                <a:spcPct val="80000"/>
              </a:lnSpc>
            </a:pPr>
            <a:r>
              <a:rPr lang="en-US" altLang="ko-KR" sz="2000" smtClean="0">
                <a:solidFill>
                  <a:schemeClr val="bg1"/>
                </a:solidFill>
                <a:latin typeface="+mn-lt"/>
                <a:cs typeface="+mn-ea"/>
                <a:sym typeface="+mn-lt"/>
              </a:rPr>
              <a:t>Slide sub title</a:t>
            </a:r>
            <a:endParaRPr lang="ko-KR" altLang="en-US" sz="2000">
              <a:solidFill>
                <a:schemeClr val="bg1"/>
              </a:solidFill>
              <a:latin typeface="+mn-lt"/>
              <a:cs typeface="+mn-ea"/>
              <a:sym typeface="+mn-lt"/>
            </a:endParaRPr>
          </a:p>
        </p:txBody>
      </p:sp>
      <p:sp>
        <p:nvSpPr>
          <p:cNvPr id="7" name="Rectangle 3"/>
          <p:cNvSpPr txBox="1">
            <a:spLocks noChangeArrowheads="1"/>
          </p:cNvSpPr>
          <p:nvPr/>
        </p:nvSpPr>
        <p:spPr bwMode="auto">
          <a:xfrm>
            <a:off x="2815231" y="4226545"/>
            <a:ext cx="4791763" cy="309958"/>
          </a:xfrm>
          <a:prstGeom prst="rect">
            <a:avLst/>
          </a:prstGeom>
          <a:noFill/>
          <a:extLst/>
        </p:spPr>
        <p:txBody>
          <a:bodyPr wrap="square" lIns="90000" tIns="46800" rIns="90000" bIns="46800">
            <a:spAutoFit/>
            <a:scene3d>
              <a:camera prst="orthographicFront"/>
              <a:lightRig rig="threePt" dir="t"/>
            </a:scene3d>
            <a:sp3d>
              <a:bevelT w="0" h="0"/>
            </a:sp3d>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fontAlgn="auto">
              <a:spcAft>
                <a:spcPts val="0"/>
              </a:spcAft>
              <a:defRPr/>
            </a:pPr>
            <a:r>
              <a:rPr kumimoji="0" lang="en-US" altLang="ko-KR" sz="700" b="0" err="1" smtClean="0">
                <a:effectLst/>
                <a:latin typeface="+mn-lt"/>
                <a:ea typeface="+mn-ea"/>
                <a:cs typeface="+mn-ea"/>
                <a:sym typeface="+mn-lt"/>
              </a:rPr>
              <a:t>Powerpoint</a:t>
            </a:r>
            <a:r>
              <a:rPr kumimoji="0" lang="en-US" altLang="ko-KR" sz="700" b="0" smtClean="0">
                <a:effectLst/>
                <a:latin typeface="+mn-lt"/>
                <a:ea typeface="+mn-ea"/>
                <a:cs typeface="+mn-ea"/>
                <a:sym typeface="+mn-lt"/>
              </a:rPr>
              <a:t> is a complete presentation graphic package. </a:t>
            </a:r>
          </a:p>
          <a:p>
            <a:pPr algn="l" fontAlgn="auto">
              <a:spcAft>
                <a:spcPts val="0"/>
              </a:spcAft>
              <a:defRPr/>
            </a:pPr>
            <a:r>
              <a:rPr kumimoji="0" lang="en-US" altLang="ko-KR" sz="700" b="0" smtClean="0">
                <a:effectLst/>
                <a:latin typeface="+mn-lt"/>
                <a:ea typeface="+mn-ea"/>
                <a:cs typeface="+mn-ea"/>
                <a:sym typeface="+mn-lt"/>
              </a:rPr>
              <a:t>it gives you everything you need to produce a professional-looking presentation</a:t>
            </a:r>
            <a:endParaRPr kumimoji="0" lang="en-US" altLang="ko-KR" sz="700" b="0">
              <a:effectLst/>
              <a:latin typeface="+mn-lt"/>
              <a:ea typeface="+mn-ea"/>
              <a:cs typeface="+mn-ea"/>
              <a:sym typeface="+mn-lt"/>
            </a:endParaRPr>
          </a:p>
        </p:txBody>
      </p:sp>
      <p:sp>
        <p:nvSpPr>
          <p:cNvPr id="8" name="텍스트 개체 틀 3"/>
          <p:cNvSpPr txBox="1">
            <a:spLocks/>
          </p:cNvSpPr>
          <p:nvPr/>
        </p:nvSpPr>
        <p:spPr>
          <a:xfrm>
            <a:off x="1519089" y="3301765"/>
            <a:ext cx="1296144" cy="555860"/>
          </a:xfrm>
          <a:prstGeom prst="rect">
            <a:avLst/>
          </a:prstGeom>
        </p:spPr>
        <p:txBody>
          <a:bodyPr/>
          <a:lstStyle>
            <a:lvl1pPr marL="0" indent="0" algn="r" defTabSz="914400" rtl="0" eaLnBrk="1" latinLnBrk="1" hangingPunct="1">
              <a:spcBef>
                <a:spcPct val="20000"/>
              </a:spcBef>
              <a:buFont typeface="Arial" pitchFamily="34" charset="0"/>
              <a:buNone/>
              <a:defRPr sz="54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lgn="ctr">
              <a:lnSpc>
                <a:spcPct val="80000"/>
              </a:lnSpc>
            </a:pPr>
            <a:r>
              <a:rPr lang="en-US" altLang="ko-KR" sz="4400" smtClean="0">
                <a:solidFill>
                  <a:schemeClr val="bg1"/>
                </a:solidFill>
                <a:latin typeface="+mn-lt"/>
                <a:cs typeface="+mn-ea"/>
                <a:sym typeface="+mn-lt"/>
              </a:rPr>
              <a:t>01</a:t>
            </a:r>
            <a:endParaRPr lang="ko-KR" altLang="en-US" sz="4400">
              <a:solidFill>
                <a:schemeClr val="bg1"/>
              </a:solidFill>
              <a:latin typeface="+mn-lt"/>
              <a:cs typeface="+mn-ea"/>
              <a:sym typeface="+mn-lt"/>
            </a:endParaRPr>
          </a:p>
        </p:txBody>
      </p:sp>
      <p:grpSp>
        <p:nvGrpSpPr>
          <p:cNvPr id="41" name="그룹 40"/>
          <p:cNvGrpSpPr/>
          <p:nvPr/>
        </p:nvGrpSpPr>
        <p:grpSpPr>
          <a:xfrm>
            <a:off x="1156587" y="3791280"/>
            <a:ext cx="500908" cy="443787"/>
            <a:chOff x="-3276600" y="2438400"/>
            <a:chExt cx="1085850" cy="962025"/>
          </a:xfrm>
          <a:solidFill>
            <a:schemeClr val="bg1">
              <a:alpha val="30000"/>
            </a:schemeClr>
          </a:solidFill>
        </p:grpSpPr>
        <p:sp>
          <p:nvSpPr>
            <p:cNvPr id="42"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3"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4"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5"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6"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47" name="그룹 46"/>
          <p:cNvGrpSpPr/>
          <p:nvPr/>
        </p:nvGrpSpPr>
        <p:grpSpPr>
          <a:xfrm>
            <a:off x="1157210" y="2914691"/>
            <a:ext cx="483332" cy="389595"/>
            <a:chOff x="685800" y="622300"/>
            <a:chExt cx="1047750" cy="844550"/>
          </a:xfrm>
          <a:solidFill>
            <a:schemeClr val="bg1">
              <a:alpha val="30000"/>
            </a:schemeClr>
          </a:solidFill>
        </p:grpSpPr>
        <p:sp>
          <p:nvSpPr>
            <p:cNvPr id="48"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9"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0"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1"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2"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spTree>
    <p:extLst>
      <p:ext uri="{BB962C8B-B14F-4D97-AF65-F5344CB8AC3E}">
        <p14:creationId xmlns:p14="http://schemas.microsoft.com/office/powerpoint/2010/main" val="31144616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sp>
        <p:nvSpPr>
          <p:cNvPr id="11" name="Freeform 5"/>
          <p:cNvSpPr>
            <a:spLocks/>
          </p:cNvSpPr>
          <p:nvPr/>
        </p:nvSpPr>
        <p:spPr bwMode="auto">
          <a:xfrm flipH="1">
            <a:off x="5982078" y="1426706"/>
            <a:ext cx="1704058" cy="1742774"/>
          </a:xfrm>
          <a:custGeom>
            <a:avLst/>
            <a:gdLst/>
            <a:ahLst/>
            <a:cxnLst/>
            <a:rect l="l" t="t" r="r" b="b"/>
            <a:pathLst>
              <a:path w="2366710" h="2376264">
                <a:moveTo>
                  <a:pt x="2366710" y="2376264"/>
                </a:moveTo>
                <a:lnTo>
                  <a:pt x="2096859" y="2376264"/>
                </a:lnTo>
                <a:lnTo>
                  <a:pt x="2096859" y="1025025"/>
                </a:lnTo>
                <a:lnTo>
                  <a:pt x="2099304" y="1025025"/>
                </a:lnTo>
                <a:lnTo>
                  <a:pt x="1641660" y="231628"/>
                </a:lnTo>
                <a:lnTo>
                  <a:pt x="725048" y="231628"/>
                </a:lnTo>
                <a:lnTo>
                  <a:pt x="267406" y="1025025"/>
                </a:lnTo>
                <a:lnTo>
                  <a:pt x="269851" y="1025025"/>
                </a:lnTo>
                <a:lnTo>
                  <a:pt x="269851" y="2376264"/>
                </a:lnTo>
                <a:lnTo>
                  <a:pt x="0" y="2376264"/>
                </a:lnTo>
                <a:lnTo>
                  <a:pt x="0" y="1025025"/>
                </a:lnTo>
                <a:lnTo>
                  <a:pt x="591249" y="0"/>
                </a:lnTo>
                <a:lnTo>
                  <a:pt x="1775462" y="0"/>
                </a:lnTo>
                <a:lnTo>
                  <a:pt x="2366709" y="1025025"/>
                </a:lnTo>
                <a:lnTo>
                  <a:pt x="2366710" y="1025025"/>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2" name="Freeform 5"/>
          <p:cNvSpPr>
            <a:spLocks/>
          </p:cNvSpPr>
          <p:nvPr/>
        </p:nvSpPr>
        <p:spPr bwMode="auto">
          <a:xfrm flipH="1">
            <a:off x="2966090" y="1426706"/>
            <a:ext cx="1704058" cy="1742774"/>
          </a:xfrm>
          <a:custGeom>
            <a:avLst/>
            <a:gdLst/>
            <a:ahLst/>
            <a:cxnLst/>
            <a:rect l="l" t="t" r="r" b="b"/>
            <a:pathLst>
              <a:path w="2366710" h="2376264">
                <a:moveTo>
                  <a:pt x="2366710" y="2376264"/>
                </a:moveTo>
                <a:lnTo>
                  <a:pt x="2096859" y="2376264"/>
                </a:lnTo>
                <a:lnTo>
                  <a:pt x="2096859" y="1025025"/>
                </a:lnTo>
                <a:lnTo>
                  <a:pt x="2099304" y="1025025"/>
                </a:lnTo>
                <a:lnTo>
                  <a:pt x="1641660" y="231628"/>
                </a:lnTo>
                <a:lnTo>
                  <a:pt x="725048" y="231628"/>
                </a:lnTo>
                <a:lnTo>
                  <a:pt x="267406" y="1025025"/>
                </a:lnTo>
                <a:lnTo>
                  <a:pt x="269851" y="1025025"/>
                </a:lnTo>
                <a:lnTo>
                  <a:pt x="269851" y="2376264"/>
                </a:lnTo>
                <a:lnTo>
                  <a:pt x="0" y="2376264"/>
                </a:lnTo>
                <a:lnTo>
                  <a:pt x="0" y="1025025"/>
                </a:lnTo>
                <a:lnTo>
                  <a:pt x="591249" y="0"/>
                </a:lnTo>
                <a:lnTo>
                  <a:pt x="1775462" y="0"/>
                </a:lnTo>
                <a:lnTo>
                  <a:pt x="2366709" y="1025025"/>
                </a:lnTo>
                <a:lnTo>
                  <a:pt x="2366710" y="1025025"/>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3" name="Freeform 5"/>
          <p:cNvSpPr>
            <a:spLocks/>
          </p:cNvSpPr>
          <p:nvPr/>
        </p:nvSpPr>
        <p:spPr bwMode="auto">
          <a:xfrm flipH="1" flipV="1">
            <a:off x="4473425" y="3173378"/>
            <a:ext cx="1704058" cy="1742774"/>
          </a:xfrm>
          <a:custGeom>
            <a:avLst/>
            <a:gdLst/>
            <a:ahLst/>
            <a:cxnLst/>
            <a:rect l="l" t="t" r="r" b="b"/>
            <a:pathLst>
              <a:path w="2366710" h="2376264">
                <a:moveTo>
                  <a:pt x="2366710" y="2376264"/>
                </a:moveTo>
                <a:lnTo>
                  <a:pt x="2096859" y="2376264"/>
                </a:lnTo>
                <a:lnTo>
                  <a:pt x="2096859" y="1025025"/>
                </a:lnTo>
                <a:lnTo>
                  <a:pt x="2099304" y="1025025"/>
                </a:lnTo>
                <a:lnTo>
                  <a:pt x="1641660" y="231628"/>
                </a:lnTo>
                <a:lnTo>
                  <a:pt x="725048" y="231628"/>
                </a:lnTo>
                <a:lnTo>
                  <a:pt x="267406" y="1025025"/>
                </a:lnTo>
                <a:lnTo>
                  <a:pt x="269851" y="1025025"/>
                </a:lnTo>
                <a:lnTo>
                  <a:pt x="269851" y="2376264"/>
                </a:lnTo>
                <a:lnTo>
                  <a:pt x="0" y="2376264"/>
                </a:lnTo>
                <a:lnTo>
                  <a:pt x="0" y="1025025"/>
                </a:lnTo>
                <a:lnTo>
                  <a:pt x="591249" y="0"/>
                </a:lnTo>
                <a:lnTo>
                  <a:pt x="1775462" y="0"/>
                </a:lnTo>
                <a:lnTo>
                  <a:pt x="2366709" y="1025025"/>
                </a:lnTo>
                <a:lnTo>
                  <a:pt x="2366710" y="1025025"/>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4" name="Freeform 5"/>
          <p:cNvSpPr>
            <a:spLocks/>
          </p:cNvSpPr>
          <p:nvPr/>
        </p:nvSpPr>
        <p:spPr bwMode="auto">
          <a:xfrm flipH="1" flipV="1">
            <a:off x="1456336" y="3173378"/>
            <a:ext cx="1704058" cy="1742774"/>
          </a:xfrm>
          <a:custGeom>
            <a:avLst/>
            <a:gdLst/>
            <a:ahLst/>
            <a:cxnLst/>
            <a:rect l="l" t="t" r="r" b="b"/>
            <a:pathLst>
              <a:path w="2366710" h="2376264">
                <a:moveTo>
                  <a:pt x="2366710" y="2376264"/>
                </a:moveTo>
                <a:lnTo>
                  <a:pt x="2096859" y="2376264"/>
                </a:lnTo>
                <a:lnTo>
                  <a:pt x="2096859" y="1025025"/>
                </a:lnTo>
                <a:lnTo>
                  <a:pt x="2099304" y="1025025"/>
                </a:lnTo>
                <a:lnTo>
                  <a:pt x="1641660" y="231628"/>
                </a:lnTo>
                <a:lnTo>
                  <a:pt x="725048" y="231628"/>
                </a:lnTo>
                <a:lnTo>
                  <a:pt x="267406" y="1025025"/>
                </a:lnTo>
                <a:lnTo>
                  <a:pt x="269851" y="1025025"/>
                </a:lnTo>
                <a:lnTo>
                  <a:pt x="269851" y="2376264"/>
                </a:lnTo>
                <a:lnTo>
                  <a:pt x="0" y="2376264"/>
                </a:lnTo>
                <a:lnTo>
                  <a:pt x="0" y="1025025"/>
                </a:lnTo>
                <a:lnTo>
                  <a:pt x="591249" y="0"/>
                </a:lnTo>
                <a:lnTo>
                  <a:pt x="1775462" y="0"/>
                </a:lnTo>
                <a:lnTo>
                  <a:pt x="2366709" y="1025025"/>
                </a:lnTo>
                <a:lnTo>
                  <a:pt x="2366710" y="1025025"/>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5" name="Freeform 5"/>
          <p:cNvSpPr>
            <a:spLocks/>
          </p:cNvSpPr>
          <p:nvPr/>
        </p:nvSpPr>
        <p:spPr bwMode="auto">
          <a:xfrm>
            <a:off x="1456336" y="2421616"/>
            <a:ext cx="1704058" cy="751763"/>
          </a:xfrm>
          <a:custGeom>
            <a:avLst/>
            <a:gdLst/>
            <a:ahLst/>
            <a:cxnLst/>
            <a:rect l="l" t="t" r="r" b="b"/>
            <a:pathLst>
              <a:path w="2420586" h="1048360">
                <a:moveTo>
                  <a:pt x="604708" y="0"/>
                </a:moveTo>
                <a:lnTo>
                  <a:pt x="1815879" y="0"/>
                </a:lnTo>
                <a:lnTo>
                  <a:pt x="2420586" y="1048360"/>
                </a:lnTo>
                <a:lnTo>
                  <a:pt x="2147093" y="1048360"/>
                </a:lnTo>
                <a:lnTo>
                  <a:pt x="1679032" y="236901"/>
                </a:lnTo>
                <a:lnTo>
                  <a:pt x="741553" y="236901"/>
                </a:lnTo>
                <a:lnTo>
                  <a:pt x="273493" y="1048360"/>
                </a:lnTo>
                <a:lnTo>
                  <a:pt x="0" y="1048360"/>
                </a:ln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6" name="Freeform 5"/>
          <p:cNvSpPr>
            <a:spLocks/>
          </p:cNvSpPr>
          <p:nvPr/>
        </p:nvSpPr>
        <p:spPr bwMode="auto">
          <a:xfrm flipV="1">
            <a:off x="2966090" y="3169480"/>
            <a:ext cx="1704058" cy="751763"/>
          </a:xfrm>
          <a:custGeom>
            <a:avLst/>
            <a:gdLst/>
            <a:ahLst/>
            <a:cxnLst/>
            <a:rect l="l" t="t" r="r" b="b"/>
            <a:pathLst>
              <a:path w="2420586" h="1048360">
                <a:moveTo>
                  <a:pt x="604708" y="0"/>
                </a:moveTo>
                <a:lnTo>
                  <a:pt x="1815879" y="0"/>
                </a:lnTo>
                <a:lnTo>
                  <a:pt x="2420586" y="1048360"/>
                </a:lnTo>
                <a:lnTo>
                  <a:pt x="2147093" y="1048360"/>
                </a:lnTo>
                <a:lnTo>
                  <a:pt x="1679032" y="236901"/>
                </a:lnTo>
                <a:lnTo>
                  <a:pt x="741553" y="236901"/>
                </a:lnTo>
                <a:lnTo>
                  <a:pt x="273493" y="1048360"/>
                </a:lnTo>
                <a:lnTo>
                  <a:pt x="0" y="1048360"/>
                </a:lnTo>
                <a:close/>
              </a:path>
            </a:pathLst>
          </a:cu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7" name="Freeform 5"/>
          <p:cNvSpPr>
            <a:spLocks/>
          </p:cNvSpPr>
          <p:nvPr/>
        </p:nvSpPr>
        <p:spPr bwMode="auto">
          <a:xfrm>
            <a:off x="4473425" y="2421616"/>
            <a:ext cx="1704058" cy="751763"/>
          </a:xfrm>
          <a:custGeom>
            <a:avLst/>
            <a:gdLst/>
            <a:ahLst/>
            <a:cxnLst/>
            <a:rect l="l" t="t" r="r" b="b"/>
            <a:pathLst>
              <a:path w="2420586" h="1048360">
                <a:moveTo>
                  <a:pt x="604708" y="0"/>
                </a:moveTo>
                <a:lnTo>
                  <a:pt x="1815879" y="0"/>
                </a:lnTo>
                <a:lnTo>
                  <a:pt x="2420586" y="1048360"/>
                </a:lnTo>
                <a:lnTo>
                  <a:pt x="2147093" y="1048360"/>
                </a:lnTo>
                <a:lnTo>
                  <a:pt x="1679032" y="236901"/>
                </a:lnTo>
                <a:lnTo>
                  <a:pt x="741553" y="236901"/>
                </a:lnTo>
                <a:lnTo>
                  <a:pt x="273493" y="1048360"/>
                </a:lnTo>
                <a:lnTo>
                  <a:pt x="0" y="1048360"/>
                </a:lnTo>
                <a:close/>
              </a:path>
            </a:pathLst>
          </a:custGeom>
          <a:solidFill>
            <a:srgbClr val="62B4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sp>
        <p:nvSpPr>
          <p:cNvPr id="18" name="Freeform 5"/>
          <p:cNvSpPr>
            <a:spLocks/>
          </p:cNvSpPr>
          <p:nvPr/>
        </p:nvSpPr>
        <p:spPr bwMode="auto">
          <a:xfrm flipV="1">
            <a:off x="5982078" y="3169480"/>
            <a:ext cx="1704058" cy="751763"/>
          </a:xfrm>
          <a:custGeom>
            <a:avLst/>
            <a:gdLst/>
            <a:ahLst/>
            <a:cxnLst/>
            <a:rect l="l" t="t" r="r" b="b"/>
            <a:pathLst>
              <a:path w="2420586" h="1048360">
                <a:moveTo>
                  <a:pt x="604708" y="0"/>
                </a:moveTo>
                <a:lnTo>
                  <a:pt x="1815879" y="0"/>
                </a:lnTo>
                <a:lnTo>
                  <a:pt x="2420586" y="1048360"/>
                </a:lnTo>
                <a:lnTo>
                  <a:pt x="2147093" y="1048360"/>
                </a:lnTo>
                <a:lnTo>
                  <a:pt x="1679032" y="236901"/>
                </a:lnTo>
                <a:lnTo>
                  <a:pt x="741553" y="236901"/>
                </a:lnTo>
                <a:lnTo>
                  <a:pt x="273493" y="1048360"/>
                </a:lnTo>
                <a:lnTo>
                  <a:pt x="0" y="1048360"/>
                </a:lnTo>
                <a:close/>
              </a:path>
            </a:pathLst>
          </a:cu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a:solidFill>
                <a:schemeClr val="lt1"/>
              </a:solidFill>
              <a:cs typeface="+mn-ea"/>
              <a:sym typeface="+mn-lt"/>
            </a:endParaRPr>
          </a:p>
        </p:txBody>
      </p:sp>
      <p:grpSp>
        <p:nvGrpSpPr>
          <p:cNvPr id="19" name="그룹 18"/>
          <p:cNvGrpSpPr/>
          <p:nvPr/>
        </p:nvGrpSpPr>
        <p:grpSpPr>
          <a:xfrm>
            <a:off x="1686347" y="2740931"/>
            <a:ext cx="1244036" cy="1724854"/>
            <a:chOff x="886380" y="3602585"/>
            <a:chExt cx="1574598" cy="2183180"/>
          </a:xfrm>
        </p:grpSpPr>
        <p:sp>
          <p:nvSpPr>
            <p:cNvPr id="20" name="Rectangle 3"/>
            <p:cNvSpPr txBox="1">
              <a:spLocks noChangeArrowheads="1"/>
            </p:cNvSpPr>
            <p:nvPr/>
          </p:nvSpPr>
          <p:spPr bwMode="auto">
            <a:xfrm>
              <a:off x="886380" y="4168335"/>
              <a:ext cx="1574598" cy="22359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lnSpc>
                  <a:spcPct val="80000"/>
                </a:lnSpc>
              </a:pPr>
              <a:r>
                <a:rPr lang="en-US" altLang="ko-KR" sz="1400" b="1" smtClean="0">
                  <a:solidFill>
                    <a:srgbClr val="36242D"/>
                  </a:solidFill>
                  <a:cs typeface="+mn-ea"/>
                  <a:sym typeface="+mn-lt"/>
                </a:rPr>
                <a:t>Stylish design</a:t>
              </a:r>
              <a:endParaRPr lang="en-US" altLang="ko-KR" sz="1400" b="1">
                <a:solidFill>
                  <a:srgbClr val="36242D"/>
                </a:solidFill>
                <a:cs typeface="+mn-ea"/>
                <a:sym typeface="+mn-lt"/>
              </a:endParaRPr>
            </a:p>
          </p:txBody>
        </p:sp>
        <p:sp>
          <p:nvSpPr>
            <p:cNvPr id="21" name="Rectangle 3"/>
            <p:cNvSpPr txBox="1">
              <a:spLocks noChangeArrowheads="1"/>
            </p:cNvSpPr>
            <p:nvPr/>
          </p:nvSpPr>
          <p:spPr bwMode="auto">
            <a:xfrm>
              <a:off x="976690" y="4558656"/>
              <a:ext cx="1393976" cy="122710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defRPr/>
              </a:pPr>
              <a:r>
                <a:rPr lang="en-US" altLang="ko-KR" sz="900">
                  <a:solidFill>
                    <a:srgbClr val="36242D"/>
                  </a:solidFill>
                  <a:latin typeface="+mn-lt"/>
                  <a:ea typeface="+mn-ea"/>
                  <a:cs typeface="+mn-ea"/>
                  <a:sym typeface="+mn-lt"/>
                </a:rPr>
                <a:t>Our user-friendly and functional search </a:t>
              </a:r>
              <a:endParaRPr lang="en-US" altLang="ko-KR" sz="900" smtClean="0">
                <a:solidFill>
                  <a:srgbClr val="36242D"/>
                </a:solidFill>
                <a:latin typeface="+mn-lt"/>
                <a:ea typeface="+mn-ea"/>
                <a:cs typeface="+mn-ea"/>
                <a:sym typeface="+mn-lt"/>
              </a:endParaRPr>
            </a:p>
            <a:p>
              <a:pPr algn="ctr">
                <a:defRPr/>
              </a:pPr>
              <a:r>
                <a:rPr lang="en-US" altLang="ko-KR" sz="900" smtClean="0">
                  <a:solidFill>
                    <a:srgbClr val="36242D"/>
                  </a:solidFill>
                  <a:latin typeface="+mn-lt"/>
                  <a:ea typeface="+mn-ea"/>
                  <a:cs typeface="+mn-ea"/>
                  <a:sym typeface="+mn-lt"/>
                </a:rPr>
                <a:t>engine </a:t>
              </a:r>
              <a:r>
                <a:rPr lang="en-US" altLang="ko-KR" sz="900">
                  <a:solidFill>
                    <a:srgbClr val="36242D"/>
                  </a:solidFill>
                  <a:latin typeface="+mn-lt"/>
                  <a:ea typeface="+mn-ea"/>
                  <a:cs typeface="+mn-ea"/>
                  <a:sym typeface="+mn-lt"/>
                </a:rPr>
                <a:t>helps you locate the right templates, effectively </a:t>
              </a:r>
              <a:r>
                <a:rPr lang="en-US" altLang="ko-KR" sz="900" smtClean="0">
                  <a:solidFill>
                    <a:srgbClr val="36242D"/>
                  </a:solidFill>
                  <a:latin typeface="+mn-lt"/>
                  <a:ea typeface="+mn-ea"/>
                  <a:cs typeface="+mn-ea"/>
                  <a:sym typeface="+mn-lt"/>
                </a:rPr>
                <a:t>saving</a:t>
              </a:r>
            </a:p>
            <a:p>
              <a:pPr algn="ctr">
                <a:defRPr/>
              </a:pPr>
              <a:r>
                <a:rPr lang="en-US" altLang="ko-KR" sz="900" smtClean="0">
                  <a:solidFill>
                    <a:srgbClr val="36242D"/>
                  </a:solidFill>
                  <a:latin typeface="+mn-lt"/>
                  <a:ea typeface="+mn-ea"/>
                  <a:cs typeface="+mn-ea"/>
                  <a:sym typeface="+mn-lt"/>
                </a:rPr>
                <a:t> </a:t>
              </a:r>
              <a:r>
                <a:rPr lang="en-US" altLang="ko-KR" sz="900">
                  <a:solidFill>
                    <a:srgbClr val="36242D"/>
                  </a:solidFill>
                  <a:latin typeface="+mn-lt"/>
                  <a:ea typeface="+mn-ea"/>
                  <a:cs typeface="+mn-ea"/>
                  <a:sym typeface="+mn-lt"/>
                </a:rPr>
                <a:t>your time.</a:t>
              </a:r>
              <a:endParaRPr lang="en-US" altLang="ko-KR" sz="900" dirty="0">
                <a:solidFill>
                  <a:srgbClr val="36242D"/>
                </a:solidFill>
                <a:latin typeface="+mn-lt"/>
                <a:ea typeface="+mn-ea"/>
                <a:cs typeface="+mn-ea"/>
                <a:sym typeface="+mn-lt"/>
              </a:endParaRPr>
            </a:p>
          </p:txBody>
        </p:sp>
        <p:sp>
          <p:nvSpPr>
            <p:cNvPr id="22" name="Rectangle 3"/>
            <p:cNvSpPr txBox="1">
              <a:spLocks noChangeArrowheads="1"/>
            </p:cNvSpPr>
            <p:nvPr/>
          </p:nvSpPr>
          <p:spPr bwMode="auto">
            <a:xfrm>
              <a:off x="886380" y="3602585"/>
              <a:ext cx="1574598" cy="46747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2400" b="1" smtClean="0">
                  <a:solidFill>
                    <a:srgbClr val="36242D"/>
                  </a:solidFill>
                  <a:cs typeface="+mn-ea"/>
                  <a:sym typeface="+mn-lt"/>
                </a:rPr>
                <a:t>01</a:t>
              </a:r>
              <a:endParaRPr lang="en-US" altLang="ko-KR" sz="2400" b="1">
                <a:solidFill>
                  <a:srgbClr val="36242D"/>
                </a:solidFill>
                <a:cs typeface="+mn-ea"/>
                <a:sym typeface="+mn-lt"/>
              </a:endParaRPr>
            </a:p>
          </p:txBody>
        </p:sp>
      </p:grpSp>
      <p:grpSp>
        <p:nvGrpSpPr>
          <p:cNvPr id="23" name="그룹 22"/>
          <p:cNvGrpSpPr/>
          <p:nvPr/>
        </p:nvGrpSpPr>
        <p:grpSpPr>
          <a:xfrm>
            <a:off x="4703436" y="2740931"/>
            <a:ext cx="1244036" cy="1724854"/>
            <a:chOff x="4745131" y="3645024"/>
            <a:chExt cx="1574598" cy="2183180"/>
          </a:xfrm>
        </p:grpSpPr>
        <p:sp>
          <p:nvSpPr>
            <p:cNvPr id="24" name="Rectangle 3"/>
            <p:cNvSpPr txBox="1">
              <a:spLocks noChangeArrowheads="1"/>
            </p:cNvSpPr>
            <p:nvPr/>
          </p:nvSpPr>
          <p:spPr bwMode="auto">
            <a:xfrm>
              <a:off x="4745131" y="4210774"/>
              <a:ext cx="1574598" cy="22359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lnSpc>
                  <a:spcPct val="80000"/>
                </a:lnSpc>
              </a:pPr>
              <a:r>
                <a:rPr lang="en-US" altLang="ko-KR" sz="1400" b="1" smtClean="0">
                  <a:solidFill>
                    <a:srgbClr val="36242D"/>
                  </a:solidFill>
                  <a:cs typeface="+mn-ea"/>
                  <a:sym typeface="+mn-lt"/>
                </a:rPr>
                <a:t>Stylish design</a:t>
              </a:r>
              <a:endParaRPr lang="en-US" altLang="ko-KR" sz="1400" b="1">
                <a:solidFill>
                  <a:srgbClr val="36242D"/>
                </a:solidFill>
                <a:cs typeface="+mn-ea"/>
                <a:sym typeface="+mn-lt"/>
              </a:endParaRPr>
            </a:p>
          </p:txBody>
        </p:sp>
        <p:sp>
          <p:nvSpPr>
            <p:cNvPr id="25" name="Rectangle 3"/>
            <p:cNvSpPr txBox="1">
              <a:spLocks noChangeArrowheads="1"/>
            </p:cNvSpPr>
            <p:nvPr/>
          </p:nvSpPr>
          <p:spPr bwMode="auto">
            <a:xfrm>
              <a:off x="4835441" y="4601095"/>
              <a:ext cx="1393976" cy="122710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defRPr/>
              </a:pPr>
              <a:r>
                <a:rPr lang="en-US" altLang="ko-KR" sz="900">
                  <a:solidFill>
                    <a:srgbClr val="36242D"/>
                  </a:solidFill>
                  <a:latin typeface="+mn-lt"/>
                  <a:ea typeface="+mn-ea"/>
                  <a:cs typeface="+mn-ea"/>
                  <a:sym typeface="+mn-lt"/>
                </a:rPr>
                <a:t>Our user-friendly and functional search </a:t>
              </a:r>
              <a:endParaRPr lang="en-US" altLang="ko-KR" sz="900" smtClean="0">
                <a:solidFill>
                  <a:srgbClr val="36242D"/>
                </a:solidFill>
                <a:latin typeface="+mn-lt"/>
                <a:ea typeface="+mn-ea"/>
                <a:cs typeface="+mn-ea"/>
                <a:sym typeface="+mn-lt"/>
              </a:endParaRPr>
            </a:p>
            <a:p>
              <a:pPr algn="ctr">
                <a:defRPr/>
              </a:pPr>
              <a:r>
                <a:rPr lang="en-US" altLang="ko-KR" sz="900" smtClean="0">
                  <a:solidFill>
                    <a:srgbClr val="36242D"/>
                  </a:solidFill>
                  <a:latin typeface="+mn-lt"/>
                  <a:ea typeface="+mn-ea"/>
                  <a:cs typeface="+mn-ea"/>
                  <a:sym typeface="+mn-lt"/>
                </a:rPr>
                <a:t>engine </a:t>
              </a:r>
              <a:r>
                <a:rPr lang="en-US" altLang="ko-KR" sz="900">
                  <a:solidFill>
                    <a:srgbClr val="36242D"/>
                  </a:solidFill>
                  <a:latin typeface="+mn-lt"/>
                  <a:ea typeface="+mn-ea"/>
                  <a:cs typeface="+mn-ea"/>
                  <a:sym typeface="+mn-lt"/>
                </a:rPr>
                <a:t>helps you locate the right templates, effectively </a:t>
              </a:r>
              <a:r>
                <a:rPr lang="en-US" altLang="ko-KR" sz="900" smtClean="0">
                  <a:solidFill>
                    <a:srgbClr val="36242D"/>
                  </a:solidFill>
                  <a:latin typeface="+mn-lt"/>
                  <a:ea typeface="+mn-ea"/>
                  <a:cs typeface="+mn-ea"/>
                  <a:sym typeface="+mn-lt"/>
                </a:rPr>
                <a:t>saving</a:t>
              </a:r>
            </a:p>
            <a:p>
              <a:pPr algn="ctr">
                <a:defRPr/>
              </a:pPr>
              <a:r>
                <a:rPr lang="en-US" altLang="ko-KR" sz="900" smtClean="0">
                  <a:solidFill>
                    <a:srgbClr val="36242D"/>
                  </a:solidFill>
                  <a:latin typeface="+mn-lt"/>
                  <a:ea typeface="+mn-ea"/>
                  <a:cs typeface="+mn-ea"/>
                  <a:sym typeface="+mn-lt"/>
                </a:rPr>
                <a:t> </a:t>
              </a:r>
              <a:r>
                <a:rPr lang="en-US" altLang="ko-KR" sz="900">
                  <a:solidFill>
                    <a:srgbClr val="36242D"/>
                  </a:solidFill>
                  <a:latin typeface="+mn-lt"/>
                  <a:ea typeface="+mn-ea"/>
                  <a:cs typeface="+mn-ea"/>
                  <a:sym typeface="+mn-lt"/>
                </a:rPr>
                <a:t>your time.</a:t>
              </a:r>
              <a:endParaRPr lang="en-US" altLang="ko-KR" sz="900" dirty="0">
                <a:solidFill>
                  <a:srgbClr val="36242D"/>
                </a:solidFill>
                <a:latin typeface="+mn-lt"/>
                <a:ea typeface="+mn-ea"/>
                <a:cs typeface="+mn-ea"/>
                <a:sym typeface="+mn-lt"/>
              </a:endParaRPr>
            </a:p>
          </p:txBody>
        </p:sp>
        <p:sp>
          <p:nvSpPr>
            <p:cNvPr id="26" name="Rectangle 3"/>
            <p:cNvSpPr txBox="1">
              <a:spLocks noChangeArrowheads="1"/>
            </p:cNvSpPr>
            <p:nvPr/>
          </p:nvSpPr>
          <p:spPr bwMode="auto">
            <a:xfrm>
              <a:off x="4745131" y="3645024"/>
              <a:ext cx="1574598" cy="46747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2400" b="1" smtClean="0">
                  <a:solidFill>
                    <a:srgbClr val="36242D"/>
                  </a:solidFill>
                  <a:cs typeface="+mn-ea"/>
                  <a:sym typeface="+mn-lt"/>
                </a:rPr>
                <a:t>03</a:t>
              </a:r>
              <a:endParaRPr lang="en-US" altLang="ko-KR" sz="2400" b="1">
                <a:solidFill>
                  <a:srgbClr val="36242D"/>
                </a:solidFill>
                <a:cs typeface="+mn-ea"/>
                <a:sym typeface="+mn-lt"/>
              </a:endParaRPr>
            </a:p>
          </p:txBody>
        </p:sp>
      </p:grpSp>
      <p:grpSp>
        <p:nvGrpSpPr>
          <p:cNvPr id="27" name="그룹 26"/>
          <p:cNvGrpSpPr/>
          <p:nvPr/>
        </p:nvGrpSpPr>
        <p:grpSpPr>
          <a:xfrm>
            <a:off x="3196101" y="1959795"/>
            <a:ext cx="1244036" cy="1557879"/>
            <a:chOff x="2815663" y="2656326"/>
            <a:chExt cx="1574598" cy="1971837"/>
          </a:xfrm>
        </p:grpSpPr>
        <p:sp>
          <p:nvSpPr>
            <p:cNvPr id="28" name="Rectangle 3"/>
            <p:cNvSpPr txBox="1">
              <a:spLocks noChangeArrowheads="1"/>
            </p:cNvSpPr>
            <p:nvPr/>
          </p:nvSpPr>
          <p:spPr bwMode="auto">
            <a:xfrm>
              <a:off x="2815663" y="3860274"/>
              <a:ext cx="1574598" cy="22359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lnSpc>
                  <a:spcPct val="80000"/>
                </a:lnSpc>
              </a:pPr>
              <a:r>
                <a:rPr lang="en-US" altLang="ko-KR" sz="1400" b="1" smtClean="0">
                  <a:solidFill>
                    <a:srgbClr val="36242D"/>
                  </a:solidFill>
                  <a:cs typeface="+mn-ea"/>
                  <a:sym typeface="+mn-lt"/>
                </a:rPr>
                <a:t>Stylish design</a:t>
              </a:r>
              <a:endParaRPr lang="en-US" altLang="ko-KR" sz="1400" b="1">
                <a:solidFill>
                  <a:srgbClr val="36242D"/>
                </a:solidFill>
                <a:cs typeface="+mn-ea"/>
                <a:sym typeface="+mn-lt"/>
              </a:endParaRPr>
            </a:p>
          </p:txBody>
        </p:sp>
        <p:sp>
          <p:nvSpPr>
            <p:cNvPr id="29" name="Rectangle 3"/>
            <p:cNvSpPr txBox="1">
              <a:spLocks noChangeArrowheads="1"/>
            </p:cNvSpPr>
            <p:nvPr/>
          </p:nvSpPr>
          <p:spPr bwMode="auto">
            <a:xfrm>
              <a:off x="2905973" y="2656326"/>
              <a:ext cx="1393976" cy="122710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defRPr/>
              </a:pPr>
              <a:r>
                <a:rPr lang="en-US" altLang="ko-KR" sz="900">
                  <a:solidFill>
                    <a:srgbClr val="36242D"/>
                  </a:solidFill>
                  <a:latin typeface="+mn-lt"/>
                  <a:ea typeface="+mn-ea"/>
                  <a:cs typeface="+mn-ea"/>
                  <a:sym typeface="+mn-lt"/>
                </a:rPr>
                <a:t>Our user-friendly and functional search </a:t>
              </a:r>
              <a:endParaRPr lang="en-US" altLang="ko-KR" sz="900" smtClean="0">
                <a:solidFill>
                  <a:srgbClr val="36242D"/>
                </a:solidFill>
                <a:latin typeface="+mn-lt"/>
                <a:ea typeface="+mn-ea"/>
                <a:cs typeface="+mn-ea"/>
                <a:sym typeface="+mn-lt"/>
              </a:endParaRPr>
            </a:p>
            <a:p>
              <a:pPr algn="ctr">
                <a:defRPr/>
              </a:pPr>
              <a:r>
                <a:rPr lang="en-US" altLang="ko-KR" sz="900" smtClean="0">
                  <a:solidFill>
                    <a:srgbClr val="36242D"/>
                  </a:solidFill>
                  <a:latin typeface="+mn-lt"/>
                  <a:ea typeface="+mn-ea"/>
                  <a:cs typeface="+mn-ea"/>
                  <a:sym typeface="+mn-lt"/>
                </a:rPr>
                <a:t>engine </a:t>
              </a:r>
              <a:r>
                <a:rPr lang="en-US" altLang="ko-KR" sz="900">
                  <a:solidFill>
                    <a:srgbClr val="36242D"/>
                  </a:solidFill>
                  <a:latin typeface="+mn-lt"/>
                  <a:ea typeface="+mn-ea"/>
                  <a:cs typeface="+mn-ea"/>
                  <a:sym typeface="+mn-lt"/>
                </a:rPr>
                <a:t>helps you locate the right templates, effectively </a:t>
              </a:r>
              <a:r>
                <a:rPr lang="en-US" altLang="ko-KR" sz="900" smtClean="0">
                  <a:solidFill>
                    <a:srgbClr val="36242D"/>
                  </a:solidFill>
                  <a:latin typeface="+mn-lt"/>
                  <a:ea typeface="+mn-ea"/>
                  <a:cs typeface="+mn-ea"/>
                  <a:sym typeface="+mn-lt"/>
                </a:rPr>
                <a:t>saving</a:t>
              </a:r>
            </a:p>
            <a:p>
              <a:pPr algn="ctr">
                <a:defRPr/>
              </a:pPr>
              <a:r>
                <a:rPr lang="en-US" altLang="ko-KR" sz="900" smtClean="0">
                  <a:solidFill>
                    <a:srgbClr val="36242D"/>
                  </a:solidFill>
                  <a:latin typeface="+mn-lt"/>
                  <a:ea typeface="+mn-ea"/>
                  <a:cs typeface="+mn-ea"/>
                  <a:sym typeface="+mn-lt"/>
                </a:rPr>
                <a:t> </a:t>
              </a:r>
              <a:r>
                <a:rPr lang="en-US" altLang="ko-KR" sz="900">
                  <a:solidFill>
                    <a:srgbClr val="36242D"/>
                  </a:solidFill>
                  <a:latin typeface="+mn-lt"/>
                  <a:ea typeface="+mn-ea"/>
                  <a:cs typeface="+mn-ea"/>
                  <a:sym typeface="+mn-lt"/>
                </a:rPr>
                <a:t>your time.</a:t>
              </a:r>
              <a:endParaRPr lang="en-US" altLang="ko-KR" sz="900" dirty="0">
                <a:solidFill>
                  <a:srgbClr val="36242D"/>
                </a:solidFill>
                <a:latin typeface="+mn-lt"/>
                <a:ea typeface="+mn-ea"/>
                <a:cs typeface="+mn-ea"/>
                <a:sym typeface="+mn-lt"/>
              </a:endParaRPr>
            </a:p>
          </p:txBody>
        </p:sp>
        <p:sp>
          <p:nvSpPr>
            <p:cNvPr id="30" name="Rectangle 3"/>
            <p:cNvSpPr txBox="1">
              <a:spLocks noChangeArrowheads="1"/>
            </p:cNvSpPr>
            <p:nvPr/>
          </p:nvSpPr>
          <p:spPr bwMode="auto">
            <a:xfrm>
              <a:off x="2815663" y="4160693"/>
              <a:ext cx="1574598" cy="46747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2400" b="1" smtClean="0">
                  <a:solidFill>
                    <a:srgbClr val="36242D"/>
                  </a:solidFill>
                  <a:cs typeface="+mn-ea"/>
                  <a:sym typeface="+mn-lt"/>
                </a:rPr>
                <a:t>02</a:t>
              </a:r>
              <a:endParaRPr lang="en-US" altLang="ko-KR" sz="2400" b="1">
                <a:solidFill>
                  <a:srgbClr val="36242D"/>
                </a:solidFill>
                <a:cs typeface="+mn-ea"/>
                <a:sym typeface="+mn-lt"/>
              </a:endParaRPr>
            </a:p>
          </p:txBody>
        </p:sp>
      </p:grpSp>
      <p:grpSp>
        <p:nvGrpSpPr>
          <p:cNvPr id="31" name="그룹 30"/>
          <p:cNvGrpSpPr/>
          <p:nvPr/>
        </p:nvGrpSpPr>
        <p:grpSpPr>
          <a:xfrm>
            <a:off x="6212089" y="1959795"/>
            <a:ext cx="1244036" cy="1557879"/>
            <a:chOff x="6674414" y="2656326"/>
            <a:chExt cx="1574598" cy="1971837"/>
          </a:xfrm>
        </p:grpSpPr>
        <p:sp>
          <p:nvSpPr>
            <p:cNvPr id="32" name="Rectangle 3"/>
            <p:cNvSpPr txBox="1">
              <a:spLocks noChangeArrowheads="1"/>
            </p:cNvSpPr>
            <p:nvPr/>
          </p:nvSpPr>
          <p:spPr bwMode="auto">
            <a:xfrm>
              <a:off x="6674414" y="3860274"/>
              <a:ext cx="1574598" cy="22359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lnSpc>
                  <a:spcPct val="80000"/>
                </a:lnSpc>
              </a:pPr>
              <a:r>
                <a:rPr lang="en-US" altLang="ko-KR" sz="1400" b="1" smtClean="0">
                  <a:solidFill>
                    <a:srgbClr val="36242D"/>
                  </a:solidFill>
                  <a:cs typeface="+mn-ea"/>
                  <a:sym typeface="+mn-lt"/>
                </a:rPr>
                <a:t>Stylish design</a:t>
              </a:r>
              <a:endParaRPr lang="en-US" altLang="ko-KR" sz="1400" b="1">
                <a:solidFill>
                  <a:srgbClr val="36242D"/>
                </a:solidFill>
                <a:cs typeface="+mn-ea"/>
                <a:sym typeface="+mn-lt"/>
              </a:endParaRPr>
            </a:p>
          </p:txBody>
        </p:sp>
        <p:sp>
          <p:nvSpPr>
            <p:cNvPr id="33" name="Rectangle 3"/>
            <p:cNvSpPr txBox="1">
              <a:spLocks noChangeArrowheads="1"/>
            </p:cNvSpPr>
            <p:nvPr/>
          </p:nvSpPr>
          <p:spPr bwMode="auto">
            <a:xfrm>
              <a:off x="6764724" y="2656326"/>
              <a:ext cx="1393976" cy="122710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defRPr/>
              </a:pPr>
              <a:r>
                <a:rPr lang="en-US" altLang="ko-KR" sz="900">
                  <a:solidFill>
                    <a:srgbClr val="36242D"/>
                  </a:solidFill>
                  <a:latin typeface="+mn-lt"/>
                  <a:ea typeface="+mn-ea"/>
                  <a:cs typeface="+mn-ea"/>
                  <a:sym typeface="+mn-lt"/>
                </a:rPr>
                <a:t>Our user-friendly and functional search </a:t>
              </a:r>
              <a:endParaRPr lang="en-US" altLang="ko-KR" sz="900" smtClean="0">
                <a:solidFill>
                  <a:srgbClr val="36242D"/>
                </a:solidFill>
                <a:latin typeface="+mn-lt"/>
                <a:ea typeface="+mn-ea"/>
                <a:cs typeface="+mn-ea"/>
                <a:sym typeface="+mn-lt"/>
              </a:endParaRPr>
            </a:p>
            <a:p>
              <a:pPr algn="ctr">
                <a:defRPr/>
              </a:pPr>
              <a:r>
                <a:rPr lang="en-US" altLang="ko-KR" sz="900" smtClean="0">
                  <a:solidFill>
                    <a:srgbClr val="36242D"/>
                  </a:solidFill>
                  <a:latin typeface="+mn-lt"/>
                  <a:ea typeface="+mn-ea"/>
                  <a:cs typeface="+mn-ea"/>
                  <a:sym typeface="+mn-lt"/>
                </a:rPr>
                <a:t>engine </a:t>
              </a:r>
              <a:r>
                <a:rPr lang="en-US" altLang="ko-KR" sz="900">
                  <a:solidFill>
                    <a:srgbClr val="36242D"/>
                  </a:solidFill>
                  <a:latin typeface="+mn-lt"/>
                  <a:ea typeface="+mn-ea"/>
                  <a:cs typeface="+mn-ea"/>
                  <a:sym typeface="+mn-lt"/>
                </a:rPr>
                <a:t>helps you locate the right templates, effectively </a:t>
              </a:r>
              <a:r>
                <a:rPr lang="en-US" altLang="ko-KR" sz="900" smtClean="0">
                  <a:solidFill>
                    <a:srgbClr val="36242D"/>
                  </a:solidFill>
                  <a:latin typeface="+mn-lt"/>
                  <a:ea typeface="+mn-ea"/>
                  <a:cs typeface="+mn-ea"/>
                  <a:sym typeface="+mn-lt"/>
                </a:rPr>
                <a:t>saving</a:t>
              </a:r>
            </a:p>
            <a:p>
              <a:pPr algn="ctr">
                <a:defRPr/>
              </a:pPr>
              <a:r>
                <a:rPr lang="en-US" altLang="ko-KR" sz="900" smtClean="0">
                  <a:solidFill>
                    <a:srgbClr val="36242D"/>
                  </a:solidFill>
                  <a:latin typeface="+mn-lt"/>
                  <a:ea typeface="+mn-ea"/>
                  <a:cs typeface="+mn-ea"/>
                  <a:sym typeface="+mn-lt"/>
                </a:rPr>
                <a:t> </a:t>
              </a:r>
              <a:r>
                <a:rPr lang="en-US" altLang="ko-KR" sz="900">
                  <a:solidFill>
                    <a:srgbClr val="36242D"/>
                  </a:solidFill>
                  <a:latin typeface="+mn-lt"/>
                  <a:ea typeface="+mn-ea"/>
                  <a:cs typeface="+mn-ea"/>
                  <a:sym typeface="+mn-lt"/>
                </a:rPr>
                <a:t>your time.</a:t>
              </a:r>
              <a:endParaRPr lang="en-US" altLang="ko-KR" sz="900" dirty="0">
                <a:solidFill>
                  <a:srgbClr val="36242D"/>
                </a:solidFill>
                <a:latin typeface="+mn-lt"/>
                <a:ea typeface="+mn-ea"/>
                <a:cs typeface="+mn-ea"/>
                <a:sym typeface="+mn-lt"/>
              </a:endParaRPr>
            </a:p>
          </p:txBody>
        </p:sp>
        <p:sp>
          <p:nvSpPr>
            <p:cNvPr id="34" name="Rectangle 3"/>
            <p:cNvSpPr txBox="1">
              <a:spLocks noChangeArrowheads="1"/>
            </p:cNvSpPr>
            <p:nvPr/>
          </p:nvSpPr>
          <p:spPr bwMode="auto">
            <a:xfrm>
              <a:off x="6674414" y="4160693"/>
              <a:ext cx="1574598" cy="467470"/>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2400" b="1" smtClean="0">
                  <a:solidFill>
                    <a:srgbClr val="36242D"/>
                  </a:solidFill>
                  <a:cs typeface="+mn-ea"/>
                  <a:sym typeface="+mn-lt"/>
                </a:rPr>
                <a:t>04</a:t>
              </a:r>
              <a:endParaRPr lang="en-US" altLang="ko-KR" sz="2400" b="1">
                <a:solidFill>
                  <a:srgbClr val="36242D"/>
                </a:solidFill>
                <a:cs typeface="+mn-ea"/>
                <a:sym typeface="+mn-lt"/>
              </a:endParaRPr>
            </a:p>
          </p:txBody>
        </p:sp>
      </p:grpSp>
      <p:grpSp>
        <p:nvGrpSpPr>
          <p:cNvPr id="35" name="그룹 34"/>
          <p:cNvGrpSpPr/>
          <p:nvPr/>
        </p:nvGrpSpPr>
        <p:grpSpPr>
          <a:xfrm>
            <a:off x="3687698" y="4123871"/>
            <a:ext cx="427570" cy="379318"/>
            <a:chOff x="-1165225" y="2444750"/>
            <a:chExt cx="1012825" cy="898525"/>
          </a:xfrm>
          <a:solidFill>
            <a:srgbClr val="36242D"/>
          </a:solidFill>
        </p:grpSpPr>
        <p:sp>
          <p:nvSpPr>
            <p:cNvPr id="36"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7"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8"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39"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0"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1"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2"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43" name="그룹 42"/>
          <p:cNvGrpSpPr/>
          <p:nvPr/>
        </p:nvGrpSpPr>
        <p:grpSpPr>
          <a:xfrm>
            <a:off x="2087207" y="1812419"/>
            <a:ext cx="442315" cy="356533"/>
            <a:chOff x="685800" y="622300"/>
            <a:chExt cx="1047750" cy="844550"/>
          </a:xfrm>
          <a:solidFill>
            <a:srgbClr val="36242D"/>
          </a:solidFill>
        </p:grpSpPr>
        <p:sp>
          <p:nvSpPr>
            <p:cNvPr id="44"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5"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6"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7"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48"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49" name="그룹 48"/>
          <p:cNvGrpSpPr/>
          <p:nvPr/>
        </p:nvGrpSpPr>
        <p:grpSpPr>
          <a:xfrm>
            <a:off x="5181082" y="1793654"/>
            <a:ext cx="302919" cy="394062"/>
            <a:chOff x="-962025" y="561975"/>
            <a:chExt cx="717550" cy="933450"/>
          </a:xfrm>
          <a:solidFill>
            <a:srgbClr val="36242D"/>
          </a:solidFill>
        </p:grpSpPr>
        <p:sp>
          <p:nvSpPr>
            <p:cNvPr id="50" name="Freeform 5"/>
            <p:cNvSpPr>
              <a:spLocks/>
            </p:cNvSpPr>
            <p:nvPr/>
          </p:nvSpPr>
          <p:spPr bwMode="auto">
            <a:xfrm>
              <a:off x="-835025" y="844550"/>
              <a:ext cx="473075" cy="415925"/>
            </a:xfrm>
            <a:custGeom>
              <a:avLst/>
              <a:gdLst>
                <a:gd name="T0" fmla="*/ 150 w 298"/>
                <a:gd name="T1" fmla="*/ 262 h 262"/>
                <a:gd name="T2" fmla="*/ 142 w 298"/>
                <a:gd name="T3" fmla="*/ 254 h 262"/>
                <a:gd name="T4" fmla="*/ 120 w 298"/>
                <a:gd name="T5" fmla="*/ 68 h 262"/>
                <a:gd name="T6" fmla="*/ 100 w 298"/>
                <a:gd name="T7" fmla="*/ 170 h 262"/>
                <a:gd name="T8" fmla="*/ 90 w 298"/>
                <a:gd name="T9" fmla="*/ 178 h 262"/>
                <a:gd name="T10" fmla="*/ 90 w 298"/>
                <a:gd name="T11" fmla="*/ 178 h 262"/>
                <a:gd name="T12" fmla="*/ 82 w 298"/>
                <a:gd name="T13" fmla="*/ 172 h 262"/>
                <a:gd name="T14" fmla="*/ 70 w 298"/>
                <a:gd name="T15" fmla="*/ 130 h 262"/>
                <a:gd name="T16" fmla="*/ 58 w 298"/>
                <a:gd name="T17" fmla="*/ 150 h 262"/>
                <a:gd name="T18" fmla="*/ 50 w 298"/>
                <a:gd name="T19" fmla="*/ 154 h 262"/>
                <a:gd name="T20" fmla="*/ 10 w 298"/>
                <a:gd name="T21" fmla="*/ 154 h 262"/>
                <a:gd name="T22" fmla="*/ 6 w 298"/>
                <a:gd name="T23" fmla="*/ 154 h 262"/>
                <a:gd name="T24" fmla="*/ 0 w 298"/>
                <a:gd name="T25" fmla="*/ 150 h 262"/>
                <a:gd name="T26" fmla="*/ 0 w 298"/>
                <a:gd name="T27" fmla="*/ 146 h 262"/>
                <a:gd name="T28" fmla="*/ 0 w 298"/>
                <a:gd name="T29" fmla="*/ 142 h 262"/>
                <a:gd name="T30" fmla="*/ 6 w 298"/>
                <a:gd name="T31" fmla="*/ 136 h 262"/>
                <a:gd name="T32" fmla="*/ 10 w 298"/>
                <a:gd name="T33" fmla="*/ 136 h 262"/>
                <a:gd name="T34" fmla="*/ 66 w 298"/>
                <a:gd name="T35" fmla="*/ 102 h 262"/>
                <a:gd name="T36" fmla="*/ 70 w 298"/>
                <a:gd name="T37" fmla="*/ 98 h 262"/>
                <a:gd name="T38" fmla="*/ 76 w 298"/>
                <a:gd name="T39" fmla="*/ 98 h 262"/>
                <a:gd name="T40" fmla="*/ 80 w 298"/>
                <a:gd name="T41" fmla="*/ 100 h 262"/>
                <a:gd name="T42" fmla="*/ 84 w 298"/>
                <a:gd name="T43" fmla="*/ 104 h 262"/>
                <a:gd name="T44" fmla="*/ 114 w 298"/>
                <a:gd name="T45" fmla="*/ 8 h 262"/>
                <a:gd name="T46" fmla="*/ 118 w 298"/>
                <a:gd name="T47" fmla="*/ 2 h 262"/>
                <a:gd name="T48" fmla="*/ 124 w 298"/>
                <a:gd name="T49" fmla="*/ 0 h 262"/>
                <a:gd name="T50" fmla="*/ 128 w 298"/>
                <a:gd name="T51" fmla="*/ 0 h 262"/>
                <a:gd name="T52" fmla="*/ 132 w 298"/>
                <a:gd name="T53" fmla="*/ 8 h 262"/>
                <a:gd name="T54" fmla="*/ 154 w 298"/>
                <a:gd name="T55" fmla="*/ 196 h 262"/>
                <a:gd name="T56" fmla="*/ 164 w 298"/>
                <a:gd name="T57" fmla="*/ 146 h 262"/>
                <a:gd name="T58" fmla="*/ 174 w 298"/>
                <a:gd name="T59" fmla="*/ 140 h 262"/>
                <a:gd name="T60" fmla="*/ 200 w 298"/>
                <a:gd name="T61" fmla="*/ 140 h 262"/>
                <a:gd name="T62" fmla="*/ 206 w 298"/>
                <a:gd name="T63" fmla="*/ 140 h 262"/>
                <a:gd name="T64" fmla="*/ 208 w 298"/>
                <a:gd name="T65" fmla="*/ 144 h 262"/>
                <a:gd name="T66" fmla="*/ 234 w 298"/>
                <a:gd name="T67" fmla="*/ 86 h 262"/>
                <a:gd name="T68" fmla="*/ 238 w 298"/>
                <a:gd name="T69" fmla="*/ 82 h 262"/>
                <a:gd name="T70" fmla="*/ 244 w 298"/>
                <a:gd name="T71" fmla="*/ 80 h 262"/>
                <a:gd name="T72" fmla="*/ 250 w 298"/>
                <a:gd name="T73" fmla="*/ 82 h 262"/>
                <a:gd name="T74" fmla="*/ 252 w 298"/>
                <a:gd name="T75" fmla="*/ 86 h 262"/>
                <a:gd name="T76" fmla="*/ 288 w 298"/>
                <a:gd name="T77" fmla="*/ 130 h 262"/>
                <a:gd name="T78" fmla="*/ 292 w 298"/>
                <a:gd name="T79" fmla="*/ 130 h 262"/>
                <a:gd name="T80" fmla="*/ 296 w 298"/>
                <a:gd name="T81" fmla="*/ 136 h 262"/>
                <a:gd name="T82" fmla="*/ 298 w 298"/>
                <a:gd name="T83" fmla="*/ 138 h 262"/>
                <a:gd name="T84" fmla="*/ 296 w 298"/>
                <a:gd name="T85" fmla="*/ 142 h 262"/>
                <a:gd name="T86" fmla="*/ 292 w 298"/>
                <a:gd name="T87" fmla="*/ 148 h 262"/>
                <a:gd name="T88" fmla="*/ 288 w 298"/>
                <a:gd name="T89" fmla="*/ 148 h 262"/>
                <a:gd name="T90" fmla="*/ 260 w 298"/>
                <a:gd name="T91" fmla="*/ 148 h 262"/>
                <a:gd name="T92" fmla="*/ 252 w 298"/>
                <a:gd name="T93" fmla="*/ 142 h 262"/>
                <a:gd name="T94" fmla="*/ 244 w 298"/>
                <a:gd name="T95" fmla="*/ 120 h 262"/>
                <a:gd name="T96" fmla="*/ 226 w 298"/>
                <a:gd name="T97" fmla="*/ 176 h 262"/>
                <a:gd name="T98" fmla="*/ 218 w 298"/>
                <a:gd name="T99" fmla="*/ 182 h 262"/>
                <a:gd name="T100" fmla="*/ 218 w 298"/>
                <a:gd name="T101" fmla="*/ 182 h 262"/>
                <a:gd name="T102" fmla="*/ 210 w 298"/>
                <a:gd name="T103" fmla="*/ 178 h 262"/>
                <a:gd name="T104" fmla="*/ 196 w 298"/>
                <a:gd name="T105" fmla="*/ 158 h 262"/>
                <a:gd name="T106" fmla="*/ 160 w 298"/>
                <a:gd name="T107" fmla="*/ 254 h 262"/>
                <a:gd name="T108" fmla="*/ 156 w 298"/>
                <a:gd name="T109" fmla="*/ 260 h 262"/>
                <a:gd name="T110" fmla="*/ 150 w 298"/>
                <a:gd name="T111" fmla="*/ 262 h 262"/>
                <a:gd name="T112" fmla="*/ 150 w 298"/>
                <a:gd name="T113"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 h="262">
                  <a:moveTo>
                    <a:pt x="150" y="262"/>
                  </a:moveTo>
                  <a:lnTo>
                    <a:pt x="150" y="262"/>
                  </a:lnTo>
                  <a:lnTo>
                    <a:pt x="144" y="258"/>
                  </a:lnTo>
                  <a:lnTo>
                    <a:pt x="142" y="254"/>
                  </a:lnTo>
                  <a:lnTo>
                    <a:pt x="142" y="254"/>
                  </a:lnTo>
                  <a:lnTo>
                    <a:pt x="120" y="68"/>
                  </a:lnTo>
                  <a:lnTo>
                    <a:pt x="100" y="170"/>
                  </a:lnTo>
                  <a:lnTo>
                    <a:pt x="100" y="170"/>
                  </a:lnTo>
                  <a:lnTo>
                    <a:pt x="96" y="176"/>
                  </a:lnTo>
                  <a:lnTo>
                    <a:pt x="90" y="178"/>
                  </a:lnTo>
                  <a:lnTo>
                    <a:pt x="90" y="178"/>
                  </a:lnTo>
                  <a:lnTo>
                    <a:pt x="90" y="178"/>
                  </a:lnTo>
                  <a:lnTo>
                    <a:pt x="84" y="176"/>
                  </a:lnTo>
                  <a:lnTo>
                    <a:pt x="82" y="172"/>
                  </a:lnTo>
                  <a:lnTo>
                    <a:pt x="82" y="172"/>
                  </a:lnTo>
                  <a:lnTo>
                    <a:pt x="70" y="130"/>
                  </a:lnTo>
                  <a:lnTo>
                    <a:pt x="58" y="150"/>
                  </a:lnTo>
                  <a:lnTo>
                    <a:pt x="58" y="150"/>
                  </a:lnTo>
                  <a:lnTo>
                    <a:pt x="54" y="154"/>
                  </a:lnTo>
                  <a:lnTo>
                    <a:pt x="50" y="154"/>
                  </a:lnTo>
                  <a:lnTo>
                    <a:pt x="50" y="154"/>
                  </a:lnTo>
                  <a:lnTo>
                    <a:pt x="10" y="154"/>
                  </a:lnTo>
                  <a:lnTo>
                    <a:pt x="10" y="154"/>
                  </a:lnTo>
                  <a:lnTo>
                    <a:pt x="6" y="154"/>
                  </a:lnTo>
                  <a:lnTo>
                    <a:pt x="2" y="152"/>
                  </a:lnTo>
                  <a:lnTo>
                    <a:pt x="0" y="150"/>
                  </a:lnTo>
                  <a:lnTo>
                    <a:pt x="0" y="146"/>
                  </a:lnTo>
                  <a:lnTo>
                    <a:pt x="0" y="146"/>
                  </a:lnTo>
                  <a:lnTo>
                    <a:pt x="0" y="146"/>
                  </a:lnTo>
                  <a:lnTo>
                    <a:pt x="0" y="142"/>
                  </a:lnTo>
                  <a:lnTo>
                    <a:pt x="2" y="138"/>
                  </a:lnTo>
                  <a:lnTo>
                    <a:pt x="6" y="136"/>
                  </a:lnTo>
                  <a:lnTo>
                    <a:pt x="10" y="136"/>
                  </a:lnTo>
                  <a:lnTo>
                    <a:pt x="10" y="136"/>
                  </a:lnTo>
                  <a:lnTo>
                    <a:pt x="46" y="136"/>
                  </a:lnTo>
                  <a:lnTo>
                    <a:pt x="66" y="102"/>
                  </a:lnTo>
                  <a:lnTo>
                    <a:pt x="66" y="102"/>
                  </a:lnTo>
                  <a:lnTo>
                    <a:pt x="70" y="98"/>
                  </a:lnTo>
                  <a:lnTo>
                    <a:pt x="76" y="98"/>
                  </a:lnTo>
                  <a:lnTo>
                    <a:pt x="76" y="98"/>
                  </a:lnTo>
                  <a:lnTo>
                    <a:pt x="76" y="98"/>
                  </a:lnTo>
                  <a:lnTo>
                    <a:pt x="80" y="100"/>
                  </a:lnTo>
                  <a:lnTo>
                    <a:pt x="84" y="104"/>
                  </a:lnTo>
                  <a:lnTo>
                    <a:pt x="84" y="104"/>
                  </a:lnTo>
                  <a:lnTo>
                    <a:pt x="90" y="128"/>
                  </a:lnTo>
                  <a:lnTo>
                    <a:pt x="114" y="8"/>
                  </a:lnTo>
                  <a:lnTo>
                    <a:pt x="114" y="8"/>
                  </a:lnTo>
                  <a:lnTo>
                    <a:pt x="118" y="2"/>
                  </a:lnTo>
                  <a:lnTo>
                    <a:pt x="124" y="0"/>
                  </a:lnTo>
                  <a:lnTo>
                    <a:pt x="124" y="0"/>
                  </a:lnTo>
                  <a:lnTo>
                    <a:pt x="124" y="0"/>
                  </a:lnTo>
                  <a:lnTo>
                    <a:pt x="128" y="0"/>
                  </a:lnTo>
                  <a:lnTo>
                    <a:pt x="130" y="2"/>
                  </a:lnTo>
                  <a:lnTo>
                    <a:pt x="132" y="8"/>
                  </a:lnTo>
                  <a:lnTo>
                    <a:pt x="132" y="8"/>
                  </a:lnTo>
                  <a:lnTo>
                    <a:pt x="154" y="196"/>
                  </a:lnTo>
                  <a:lnTo>
                    <a:pt x="164" y="146"/>
                  </a:lnTo>
                  <a:lnTo>
                    <a:pt x="164" y="146"/>
                  </a:lnTo>
                  <a:lnTo>
                    <a:pt x="168" y="142"/>
                  </a:lnTo>
                  <a:lnTo>
                    <a:pt x="174" y="140"/>
                  </a:lnTo>
                  <a:lnTo>
                    <a:pt x="174" y="140"/>
                  </a:lnTo>
                  <a:lnTo>
                    <a:pt x="200" y="140"/>
                  </a:lnTo>
                  <a:lnTo>
                    <a:pt x="200" y="140"/>
                  </a:lnTo>
                  <a:lnTo>
                    <a:pt x="206" y="140"/>
                  </a:lnTo>
                  <a:lnTo>
                    <a:pt x="208" y="144"/>
                  </a:lnTo>
                  <a:lnTo>
                    <a:pt x="208" y="144"/>
                  </a:lnTo>
                  <a:lnTo>
                    <a:pt x="214" y="152"/>
                  </a:lnTo>
                  <a:lnTo>
                    <a:pt x="234" y="86"/>
                  </a:lnTo>
                  <a:lnTo>
                    <a:pt x="234" y="86"/>
                  </a:lnTo>
                  <a:lnTo>
                    <a:pt x="238" y="82"/>
                  </a:lnTo>
                  <a:lnTo>
                    <a:pt x="244" y="80"/>
                  </a:lnTo>
                  <a:lnTo>
                    <a:pt x="244" y="80"/>
                  </a:lnTo>
                  <a:lnTo>
                    <a:pt x="244" y="80"/>
                  </a:lnTo>
                  <a:lnTo>
                    <a:pt x="250" y="82"/>
                  </a:lnTo>
                  <a:lnTo>
                    <a:pt x="252" y="86"/>
                  </a:lnTo>
                  <a:lnTo>
                    <a:pt x="252" y="86"/>
                  </a:lnTo>
                  <a:lnTo>
                    <a:pt x="266" y="130"/>
                  </a:lnTo>
                  <a:lnTo>
                    <a:pt x="288" y="130"/>
                  </a:lnTo>
                  <a:lnTo>
                    <a:pt x="288" y="130"/>
                  </a:lnTo>
                  <a:lnTo>
                    <a:pt x="292" y="130"/>
                  </a:lnTo>
                  <a:lnTo>
                    <a:pt x="294" y="132"/>
                  </a:lnTo>
                  <a:lnTo>
                    <a:pt x="296" y="136"/>
                  </a:lnTo>
                  <a:lnTo>
                    <a:pt x="298" y="138"/>
                  </a:lnTo>
                  <a:lnTo>
                    <a:pt x="298" y="138"/>
                  </a:lnTo>
                  <a:lnTo>
                    <a:pt x="298" y="138"/>
                  </a:lnTo>
                  <a:lnTo>
                    <a:pt x="296" y="142"/>
                  </a:lnTo>
                  <a:lnTo>
                    <a:pt x="294" y="146"/>
                  </a:lnTo>
                  <a:lnTo>
                    <a:pt x="292" y="148"/>
                  </a:lnTo>
                  <a:lnTo>
                    <a:pt x="288" y="148"/>
                  </a:lnTo>
                  <a:lnTo>
                    <a:pt x="288" y="148"/>
                  </a:lnTo>
                  <a:lnTo>
                    <a:pt x="260" y="148"/>
                  </a:lnTo>
                  <a:lnTo>
                    <a:pt x="260" y="148"/>
                  </a:lnTo>
                  <a:lnTo>
                    <a:pt x="254" y="146"/>
                  </a:lnTo>
                  <a:lnTo>
                    <a:pt x="252" y="142"/>
                  </a:lnTo>
                  <a:lnTo>
                    <a:pt x="252" y="142"/>
                  </a:lnTo>
                  <a:lnTo>
                    <a:pt x="244" y="120"/>
                  </a:lnTo>
                  <a:lnTo>
                    <a:pt x="226" y="176"/>
                  </a:lnTo>
                  <a:lnTo>
                    <a:pt x="226" y="176"/>
                  </a:lnTo>
                  <a:lnTo>
                    <a:pt x="222" y="180"/>
                  </a:lnTo>
                  <a:lnTo>
                    <a:pt x="218" y="182"/>
                  </a:lnTo>
                  <a:lnTo>
                    <a:pt x="218" y="182"/>
                  </a:lnTo>
                  <a:lnTo>
                    <a:pt x="218" y="182"/>
                  </a:lnTo>
                  <a:lnTo>
                    <a:pt x="214" y="182"/>
                  </a:lnTo>
                  <a:lnTo>
                    <a:pt x="210" y="178"/>
                  </a:lnTo>
                  <a:lnTo>
                    <a:pt x="210" y="178"/>
                  </a:lnTo>
                  <a:lnTo>
                    <a:pt x="196" y="158"/>
                  </a:lnTo>
                  <a:lnTo>
                    <a:pt x="182" y="158"/>
                  </a:lnTo>
                  <a:lnTo>
                    <a:pt x="160" y="254"/>
                  </a:lnTo>
                  <a:lnTo>
                    <a:pt x="160" y="254"/>
                  </a:lnTo>
                  <a:lnTo>
                    <a:pt x="156" y="260"/>
                  </a:lnTo>
                  <a:lnTo>
                    <a:pt x="150" y="262"/>
                  </a:lnTo>
                  <a:lnTo>
                    <a:pt x="150" y="262"/>
                  </a:lnTo>
                  <a:lnTo>
                    <a:pt x="150" y="262"/>
                  </a:lnTo>
                  <a:lnTo>
                    <a:pt x="150" y="262"/>
                  </a:lnTo>
                  <a:lnTo>
                    <a:pt x="150" y="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1" name="Freeform 6"/>
            <p:cNvSpPr>
              <a:spLocks/>
            </p:cNvSpPr>
            <p:nvPr/>
          </p:nvSpPr>
          <p:spPr bwMode="auto">
            <a:xfrm>
              <a:off x="-962025" y="625475"/>
              <a:ext cx="717550" cy="869950"/>
            </a:xfrm>
            <a:custGeom>
              <a:avLst/>
              <a:gdLst>
                <a:gd name="T0" fmla="*/ 452 w 452"/>
                <a:gd name="T1" fmla="*/ 506 h 548"/>
                <a:gd name="T2" fmla="*/ 452 w 452"/>
                <a:gd name="T3" fmla="*/ 514 h 548"/>
                <a:gd name="T4" fmla="*/ 446 w 452"/>
                <a:gd name="T5" fmla="*/ 530 h 548"/>
                <a:gd name="T6" fmla="*/ 434 w 452"/>
                <a:gd name="T7" fmla="*/ 542 h 548"/>
                <a:gd name="T8" fmla="*/ 418 w 452"/>
                <a:gd name="T9" fmla="*/ 548 h 548"/>
                <a:gd name="T10" fmla="*/ 42 w 452"/>
                <a:gd name="T11" fmla="*/ 548 h 548"/>
                <a:gd name="T12" fmla="*/ 34 w 452"/>
                <a:gd name="T13" fmla="*/ 548 h 548"/>
                <a:gd name="T14" fmla="*/ 18 w 452"/>
                <a:gd name="T15" fmla="*/ 542 h 548"/>
                <a:gd name="T16" fmla="*/ 8 w 452"/>
                <a:gd name="T17" fmla="*/ 530 h 548"/>
                <a:gd name="T18" fmla="*/ 0 w 452"/>
                <a:gd name="T19" fmla="*/ 514 h 548"/>
                <a:gd name="T20" fmla="*/ 0 w 452"/>
                <a:gd name="T21" fmla="*/ 42 h 548"/>
                <a:gd name="T22" fmla="*/ 0 w 452"/>
                <a:gd name="T23" fmla="*/ 34 h 548"/>
                <a:gd name="T24" fmla="*/ 8 w 452"/>
                <a:gd name="T25" fmla="*/ 18 h 548"/>
                <a:gd name="T26" fmla="*/ 18 w 452"/>
                <a:gd name="T27" fmla="*/ 8 h 548"/>
                <a:gd name="T28" fmla="*/ 34 w 452"/>
                <a:gd name="T29" fmla="*/ 2 h 548"/>
                <a:gd name="T30" fmla="*/ 96 w 452"/>
                <a:gd name="T31" fmla="*/ 0 h 548"/>
                <a:gd name="T32" fmla="*/ 96 w 452"/>
                <a:gd name="T33" fmla="*/ 52 h 548"/>
                <a:gd name="T34" fmla="*/ 82 w 452"/>
                <a:gd name="T35" fmla="*/ 52 h 548"/>
                <a:gd name="T36" fmla="*/ 70 w 452"/>
                <a:gd name="T37" fmla="*/ 56 h 548"/>
                <a:gd name="T38" fmla="*/ 54 w 452"/>
                <a:gd name="T39" fmla="*/ 72 h 548"/>
                <a:gd name="T40" fmla="*/ 52 w 452"/>
                <a:gd name="T41" fmla="*/ 84 h 548"/>
                <a:gd name="T42" fmla="*/ 52 w 452"/>
                <a:gd name="T43" fmla="*/ 404 h 548"/>
                <a:gd name="T44" fmla="*/ 58 w 452"/>
                <a:gd name="T45" fmla="*/ 436 h 548"/>
                <a:gd name="T46" fmla="*/ 64 w 452"/>
                <a:gd name="T47" fmla="*/ 446 h 548"/>
                <a:gd name="T48" fmla="*/ 76 w 452"/>
                <a:gd name="T49" fmla="*/ 450 h 548"/>
                <a:gd name="T50" fmla="*/ 82 w 452"/>
                <a:gd name="T51" fmla="*/ 450 h 548"/>
                <a:gd name="T52" fmla="*/ 96 w 452"/>
                <a:gd name="T53" fmla="*/ 446 h 548"/>
                <a:gd name="T54" fmla="*/ 110 w 452"/>
                <a:gd name="T55" fmla="*/ 434 h 548"/>
                <a:gd name="T56" fmla="*/ 126 w 452"/>
                <a:gd name="T57" fmla="*/ 412 h 548"/>
                <a:gd name="T58" fmla="*/ 134 w 452"/>
                <a:gd name="T59" fmla="*/ 394 h 548"/>
                <a:gd name="T60" fmla="*/ 372 w 452"/>
                <a:gd name="T61" fmla="*/ 504 h 548"/>
                <a:gd name="T62" fmla="*/ 382 w 452"/>
                <a:gd name="T63" fmla="*/ 504 h 548"/>
                <a:gd name="T64" fmla="*/ 392 w 452"/>
                <a:gd name="T65" fmla="*/ 498 h 548"/>
                <a:gd name="T66" fmla="*/ 398 w 452"/>
                <a:gd name="T67" fmla="*/ 490 h 548"/>
                <a:gd name="T68" fmla="*/ 402 w 452"/>
                <a:gd name="T69" fmla="*/ 478 h 548"/>
                <a:gd name="T70" fmla="*/ 402 w 452"/>
                <a:gd name="T71" fmla="*/ 84 h 548"/>
                <a:gd name="T72" fmla="*/ 398 w 452"/>
                <a:gd name="T73" fmla="*/ 72 h 548"/>
                <a:gd name="T74" fmla="*/ 382 w 452"/>
                <a:gd name="T75" fmla="*/ 56 h 548"/>
                <a:gd name="T76" fmla="*/ 370 w 452"/>
                <a:gd name="T77" fmla="*/ 52 h 548"/>
                <a:gd name="T78" fmla="*/ 350 w 452"/>
                <a:gd name="T79" fmla="*/ 52 h 548"/>
                <a:gd name="T80" fmla="*/ 410 w 452"/>
                <a:gd name="T81" fmla="*/ 0 h 548"/>
                <a:gd name="T82" fmla="*/ 418 w 452"/>
                <a:gd name="T83" fmla="*/ 2 h 548"/>
                <a:gd name="T84" fmla="*/ 434 w 452"/>
                <a:gd name="T85" fmla="*/ 8 h 548"/>
                <a:gd name="T86" fmla="*/ 446 w 452"/>
                <a:gd name="T87" fmla="*/ 18 h 548"/>
                <a:gd name="T88" fmla="*/ 452 w 452"/>
                <a:gd name="T89" fmla="*/ 34 h 548"/>
                <a:gd name="T90" fmla="*/ 452 w 452"/>
                <a:gd name="T91" fmla="*/ 4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2" h="548">
                  <a:moveTo>
                    <a:pt x="452" y="42"/>
                  </a:moveTo>
                  <a:lnTo>
                    <a:pt x="452" y="506"/>
                  </a:lnTo>
                  <a:lnTo>
                    <a:pt x="452" y="506"/>
                  </a:lnTo>
                  <a:lnTo>
                    <a:pt x="452" y="514"/>
                  </a:lnTo>
                  <a:lnTo>
                    <a:pt x="450" y="522"/>
                  </a:lnTo>
                  <a:lnTo>
                    <a:pt x="446" y="530"/>
                  </a:lnTo>
                  <a:lnTo>
                    <a:pt x="440" y="536"/>
                  </a:lnTo>
                  <a:lnTo>
                    <a:pt x="434" y="542"/>
                  </a:lnTo>
                  <a:lnTo>
                    <a:pt x="426" y="546"/>
                  </a:lnTo>
                  <a:lnTo>
                    <a:pt x="418" y="548"/>
                  </a:lnTo>
                  <a:lnTo>
                    <a:pt x="410" y="548"/>
                  </a:lnTo>
                  <a:lnTo>
                    <a:pt x="42" y="548"/>
                  </a:lnTo>
                  <a:lnTo>
                    <a:pt x="42" y="548"/>
                  </a:lnTo>
                  <a:lnTo>
                    <a:pt x="34" y="548"/>
                  </a:lnTo>
                  <a:lnTo>
                    <a:pt x="26" y="546"/>
                  </a:lnTo>
                  <a:lnTo>
                    <a:pt x="18" y="542"/>
                  </a:lnTo>
                  <a:lnTo>
                    <a:pt x="12" y="536"/>
                  </a:lnTo>
                  <a:lnTo>
                    <a:pt x="8" y="530"/>
                  </a:lnTo>
                  <a:lnTo>
                    <a:pt x="4" y="522"/>
                  </a:lnTo>
                  <a:lnTo>
                    <a:pt x="0" y="514"/>
                  </a:lnTo>
                  <a:lnTo>
                    <a:pt x="0" y="506"/>
                  </a:lnTo>
                  <a:lnTo>
                    <a:pt x="0" y="42"/>
                  </a:lnTo>
                  <a:lnTo>
                    <a:pt x="0" y="42"/>
                  </a:lnTo>
                  <a:lnTo>
                    <a:pt x="0" y="34"/>
                  </a:lnTo>
                  <a:lnTo>
                    <a:pt x="4" y="26"/>
                  </a:lnTo>
                  <a:lnTo>
                    <a:pt x="8" y="18"/>
                  </a:lnTo>
                  <a:lnTo>
                    <a:pt x="12" y="12"/>
                  </a:lnTo>
                  <a:lnTo>
                    <a:pt x="18" y="8"/>
                  </a:lnTo>
                  <a:lnTo>
                    <a:pt x="26" y="4"/>
                  </a:lnTo>
                  <a:lnTo>
                    <a:pt x="34" y="2"/>
                  </a:lnTo>
                  <a:lnTo>
                    <a:pt x="42" y="0"/>
                  </a:lnTo>
                  <a:lnTo>
                    <a:pt x="96" y="0"/>
                  </a:lnTo>
                  <a:lnTo>
                    <a:pt x="96" y="0"/>
                  </a:lnTo>
                  <a:lnTo>
                    <a:pt x="96" y="52"/>
                  </a:lnTo>
                  <a:lnTo>
                    <a:pt x="82" y="52"/>
                  </a:lnTo>
                  <a:lnTo>
                    <a:pt x="82" y="52"/>
                  </a:lnTo>
                  <a:lnTo>
                    <a:pt x="76" y="54"/>
                  </a:lnTo>
                  <a:lnTo>
                    <a:pt x="70" y="56"/>
                  </a:lnTo>
                  <a:lnTo>
                    <a:pt x="60" y="62"/>
                  </a:lnTo>
                  <a:lnTo>
                    <a:pt x="54" y="72"/>
                  </a:lnTo>
                  <a:lnTo>
                    <a:pt x="52" y="78"/>
                  </a:lnTo>
                  <a:lnTo>
                    <a:pt x="52" y="84"/>
                  </a:lnTo>
                  <a:lnTo>
                    <a:pt x="52" y="404"/>
                  </a:lnTo>
                  <a:lnTo>
                    <a:pt x="52" y="404"/>
                  </a:lnTo>
                  <a:lnTo>
                    <a:pt x="52" y="422"/>
                  </a:lnTo>
                  <a:lnTo>
                    <a:pt x="58" y="436"/>
                  </a:lnTo>
                  <a:lnTo>
                    <a:pt x="60" y="442"/>
                  </a:lnTo>
                  <a:lnTo>
                    <a:pt x="64" y="446"/>
                  </a:lnTo>
                  <a:lnTo>
                    <a:pt x="70" y="448"/>
                  </a:lnTo>
                  <a:lnTo>
                    <a:pt x="76" y="450"/>
                  </a:lnTo>
                  <a:lnTo>
                    <a:pt x="76" y="450"/>
                  </a:lnTo>
                  <a:lnTo>
                    <a:pt x="82" y="450"/>
                  </a:lnTo>
                  <a:lnTo>
                    <a:pt x="90" y="448"/>
                  </a:lnTo>
                  <a:lnTo>
                    <a:pt x="96" y="446"/>
                  </a:lnTo>
                  <a:lnTo>
                    <a:pt x="104" y="442"/>
                  </a:lnTo>
                  <a:lnTo>
                    <a:pt x="110" y="434"/>
                  </a:lnTo>
                  <a:lnTo>
                    <a:pt x="118" y="424"/>
                  </a:lnTo>
                  <a:lnTo>
                    <a:pt x="126" y="412"/>
                  </a:lnTo>
                  <a:lnTo>
                    <a:pt x="134" y="394"/>
                  </a:lnTo>
                  <a:lnTo>
                    <a:pt x="134" y="394"/>
                  </a:lnTo>
                  <a:lnTo>
                    <a:pt x="372" y="504"/>
                  </a:lnTo>
                  <a:lnTo>
                    <a:pt x="372" y="504"/>
                  </a:lnTo>
                  <a:lnTo>
                    <a:pt x="378" y="504"/>
                  </a:lnTo>
                  <a:lnTo>
                    <a:pt x="382" y="504"/>
                  </a:lnTo>
                  <a:lnTo>
                    <a:pt x="388" y="502"/>
                  </a:lnTo>
                  <a:lnTo>
                    <a:pt x="392" y="498"/>
                  </a:lnTo>
                  <a:lnTo>
                    <a:pt x="396" y="494"/>
                  </a:lnTo>
                  <a:lnTo>
                    <a:pt x="398" y="490"/>
                  </a:lnTo>
                  <a:lnTo>
                    <a:pt x="400" y="484"/>
                  </a:lnTo>
                  <a:lnTo>
                    <a:pt x="402" y="478"/>
                  </a:lnTo>
                  <a:lnTo>
                    <a:pt x="402" y="84"/>
                  </a:lnTo>
                  <a:lnTo>
                    <a:pt x="402" y="84"/>
                  </a:lnTo>
                  <a:lnTo>
                    <a:pt x="400" y="78"/>
                  </a:lnTo>
                  <a:lnTo>
                    <a:pt x="398" y="72"/>
                  </a:lnTo>
                  <a:lnTo>
                    <a:pt x="392" y="62"/>
                  </a:lnTo>
                  <a:lnTo>
                    <a:pt x="382" y="56"/>
                  </a:lnTo>
                  <a:lnTo>
                    <a:pt x="376" y="54"/>
                  </a:lnTo>
                  <a:lnTo>
                    <a:pt x="370" y="52"/>
                  </a:lnTo>
                  <a:lnTo>
                    <a:pt x="350" y="52"/>
                  </a:lnTo>
                  <a:lnTo>
                    <a:pt x="350" y="52"/>
                  </a:lnTo>
                  <a:lnTo>
                    <a:pt x="350" y="0"/>
                  </a:lnTo>
                  <a:lnTo>
                    <a:pt x="410" y="0"/>
                  </a:lnTo>
                  <a:lnTo>
                    <a:pt x="410" y="0"/>
                  </a:lnTo>
                  <a:lnTo>
                    <a:pt x="418" y="2"/>
                  </a:lnTo>
                  <a:lnTo>
                    <a:pt x="426" y="4"/>
                  </a:lnTo>
                  <a:lnTo>
                    <a:pt x="434" y="8"/>
                  </a:lnTo>
                  <a:lnTo>
                    <a:pt x="440" y="12"/>
                  </a:lnTo>
                  <a:lnTo>
                    <a:pt x="446" y="18"/>
                  </a:lnTo>
                  <a:lnTo>
                    <a:pt x="450" y="26"/>
                  </a:lnTo>
                  <a:lnTo>
                    <a:pt x="452" y="34"/>
                  </a:lnTo>
                  <a:lnTo>
                    <a:pt x="452" y="42"/>
                  </a:lnTo>
                  <a:lnTo>
                    <a:pt x="45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2" name="Freeform 7"/>
            <p:cNvSpPr>
              <a:spLocks noEditPoints="1"/>
            </p:cNvSpPr>
            <p:nvPr/>
          </p:nvSpPr>
          <p:spPr bwMode="auto">
            <a:xfrm>
              <a:off x="-771525" y="561975"/>
              <a:ext cx="327025" cy="184150"/>
            </a:xfrm>
            <a:custGeom>
              <a:avLst/>
              <a:gdLst>
                <a:gd name="T0" fmla="*/ 0 w 206"/>
                <a:gd name="T1" fmla="*/ 116 h 116"/>
                <a:gd name="T2" fmla="*/ 0 w 206"/>
                <a:gd name="T3" fmla="*/ 116 h 116"/>
                <a:gd name="T4" fmla="*/ 0 w 206"/>
                <a:gd name="T5" fmla="*/ 38 h 116"/>
                <a:gd name="T6" fmla="*/ 66 w 206"/>
                <a:gd name="T7" fmla="*/ 38 h 116"/>
                <a:gd name="T8" fmla="*/ 66 w 206"/>
                <a:gd name="T9" fmla="*/ 38 h 116"/>
                <a:gd name="T10" fmla="*/ 66 w 206"/>
                <a:gd name="T11" fmla="*/ 30 h 116"/>
                <a:gd name="T12" fmla="*/ 68 w 206"/>
                <a:gd name="T13" fmla="*/ 24 h 116"/>
                <a:gd name="T14" fmla="*/ 72 w 206"/>
                <a:gd name="T15" fmla="*/ 16 h 116"/>
                <a:gd name="T16" fmla="*/ 76 w 206"/>
                <a:gd name="T17" fmla="*/ 12 h 116"/>
                <a:gd name="T18" fmla="*/ 82 w 206"/>
                <a:gd name="T19" fmla="*/ 6 h 116"/>
                <a:gd name="T20" fmla="*/ 88 w 206"/>
                <a:gd name="T21" fmla="*/ 4 h 116"/>
                <a:gd name="T22" fmla="*/ 96 w 206"/>
                <a:gd name="T23" fmla="*/ 2 h 116"/>
                <a:gd name="T24" fmla="*/ 104 w 206"/>
                <a:gd name="T25" fmla="*/ 0 h 116"/>
                <a:gd name="T26" fmla="*/ 104 w 206"/>
                <a:gd name="T27" fmla="*/ 0 h 116"/>
                <a:gd name="T28" fmla="*/ 112 w 206"/>
                <a:gd name="T29" fmla="*/ 2 h 116"/>
                <a:gd name="T30" fmla="*/ 118 w 206"/>
                <a:gd name="T31" fmla="*/ 4 h 116"/>
                <a:gd name="T32" fmla="*/ 124 w 206"/>
                <a:gd name="T33" fmla="*/ 6 h 116"/>
                <a:gd name="T34" fmla="*/ 130 w 206"/>
                <a:gd name="T35" fmla="*/ 12 h 116"/>
                <a:gd name="T36" fmla="*/ 136 w 206"/>
                <a:gd name="T37" fmla="*/ 16 h 116"/>
                <a:gd name="T38" fmla="*/ 138 w 206"/>
                <a:gd name="T39" fmla="*/ 24 h 116"/>
                <a:gd name="T40" fmla="*/ 142 w 206"/>
                <a:gd name="T41" fmla="*/ 30 h 116"/>
                <a:gd name="T42" fmla="*/ 142 w 206"/>
                <a:gd name="T43" fmla="*/ 38 h 116"/>
                <a:gd name="T44" fmla="*/ 206 w 206"/>
                <a:gd name="T45" fmla="*/ 38 h 116"/>
                <a:gd name="T46" fmla="*/ 206 w 206"/>
                <a:gd name="T47" fmla="*/ 38 h 116"/>
                <a:gd name="T48" fmla="*/ 206 w 206"/>
                <a:gd name="T49" fmla="*/ 116 h 116"/>
                <a:gd name="T50" fmla="*/ 0 w 206"/>
                <a:gd name="T51" fmla="*/ 116 h 116"/>
                <a:gd name="T52" fmla="*/ 88 w 206"/>
                <a:gd name="T53" fmla="*/ 36 h 116"/>
                <a:gd name="T54" fmla="*/ 88 w 206"/>
                <a:gd name="T55" fmla="*/ 36 h 116"/>
                <a:gd name="T56" fmla="*/ 88 w 206"/>
                <a:gd name="T57" fmla="*/ 42 h 116"/>
                <a:gd name="T58" fmla="*/ 92 w 206"/>
                <a:gd name="T59" fmla="*/ 46 h 116"/>
                <a:gd name="T60" fmla="*/ 98 w 206"/>
                <a:gd name="T61" fmla="*/ 50 h 116"/>
                <a:gd name="T62" fmla="*/ 104 w 206"/>
                <a:gd name="T63" fmla="*/ 52 h 116"/>
                <a:gd name="T64" fmla="*/ 104 w 206"/>
                <a:gd name="T65" fmla="*/ 52 h 116"/>
                <a:gd name="T66" fmla="*/ 110 w 206"/>
                <a:gd name="T67" fmla="*/ 50 h 116"/>
                <a:gd name="T68" fmla="*/ 116 w 206"/>
                <a:gd name="T69" fmla="*/ 46 h 116"/>
                <a:gd name="T70" fmla="*/ 118 w 206"/>
                <a:gd name="T71" fmla="*/ 42 h 116"/>
                <a:gd name="T72" fmla="*/ 120 w 206"/>
                <a:gd name="T73" fmla="*/ 36 h 116"/>
                <a:gd name="T74" fmla="*/ 120 w 206"/>
                <a:gd name="T75" fmla="*/ 36 h 116"/>
                <a:gd name="T76" fmla="*/ 118 w 206"/>
                <a:gd name="T77" fmla="*/ 30 h 116"/>
                <a:gd name="T78" fmla="*/ 116 w 206"/>
                <a:gd name="T79" fmla="*/ 24 h 116"/>
                <a:gd name="T80" fmla="*/ 110 w 206"/>
                <a:gd name="T81" fmla="*/ 20 h 116"/>
                <a:gd name="T82" fmla="*/ 104 w 206"/>
                <a:gd name="T83" fmla="*/ 20 h 116"/>
                <a:gd name="T84" fmla="*/ 104 w 206"/>
                <a:gd name="T85" fmla="*/ 20 h 116"/>
                <a:gd name="T86" fmla="*/ 98 w 206"/>
                <a:gd name="T87" fmla="*/ 20 h 116"/>
                <a:gd name="T88" fmla="*/ 92 w 206"/>
                <a:gd name="T89" fmla="*/ 24 h 116"/>
                <a:gd name="T90" fmla="*/ 88 w 206"/>
                <a:gd name="T91" fmla="*/ 30 h 116"/>
                <a:gd name="T92" fmla="*/ 88 w 206"/>
                <a:gd name="T93" fmla="*/ 36 h 116"/>
                <a:gd name="T94" fmla="*/ 88 w 206"/>
                <a:gd name="T95"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116">
                  <a:moveTo>
                    <a:pt x="0" y="116"/>
                  </a:moveTo>
                  <a:lnTo>
                    <a:pt x="0" y="116"/>
                  </a:lnTo>
                  <a:lnTo>
                    <a:pt x="0" y="38"/>
                  </a:lnTo>
                  <a:lnTo>
                    <a:pt x="66" y="38"/>
                  </a:lnTo>
                  <a:lnTo>
                    <a:pt x="66" y="38"/>
                  </a:lnTo>
                  <a:lnTo>
                    <a:pt x="66" y="30"/>
                  </a:lnTo>
                  <a:lnTo>
                    <a:pt x="68" y="24"/>
                  </a:lnTo>
                  <a:lnTo>
                    <a:pt x="72" y="16"/>
                  </a:lnTo>
                  <a:lnTo>
                    <a:pt x="76" y="12"/>
                  </a:lnTo>
                  <a:lnTo>
                    <a:pt x="82" y="6"/>
                  </a:lnTo>
                  <a:lnTo>
                    <a:pt x="88" y="4"/>
                  </a:lnTo>
                  <a:lnTo>
                    <a:pt x="96" y="2"/>
                  </a:lnTo>
                  <a:lnTo>
                    <a:pt x="104" y="0"/>
                  </a:lnTo>
                  <a:lnTo>
                    <a:pt x="104" y="0"/>
                  </a:lnTo>
                  <a:lnTo>
                    <a:pt x="112" y="2"/>
                  </a:lnTo>
                  <a:lnTo>
                    <a:pt x="118" y="4"/>
                  </a:lnTo>
                  <a:lnTo>
                    <a:pt x="124" y="6"/>
                  </a:lnTo>
                  <a:lnTo>
                    <a:pt x="130" y="12"/>
                  </a:lnTo>
                  <a:lnTo>
                    <a:pt x="136" y="16"/>
                  </a:lnTo>
                  <a:lnTo>
                    <a:pt x="138" y="24"/>
                  </a:lnTo>
                  <a:lnTo>
                    <a:pt x="142" y="30"/>
                  </a:lnTo>
                  <a:lnTo>
                    <a:pt x="142" y="38"/>
                  </a:lnTo>
                  <a:lnTo>
                    <a:pt x="206" y="38"/>
                  </a:lnTo>
                  <a:lnTo>
                    <a:pt x="206" y="38"/>
                  </a:lnTo>
                  <a:lnTo>
                    <a:pt x="206" y="116"/>
                  </a:lnTo>
                  <a:lnTo>
                    <a:pt x="0" y="116"/>
                  </a:lnTo>
                  <a:close/>
                  <a:moveTo>
                    <a:pt x="88" y="36"/>
                  </a:moveTo>
                  <a:lnTo>
                    <a:pt x="88" y="36"/>
                  </a:lnTo>
                  <a:lnTo>
                    <a:pt x="88" y="42"/>
                  </a:lnTo>
                  <a:lnTo>
                    <a:pt x="92" y="46"/>
                  </a:lnTo>
                  <a:lnTo>
                    <a:pt x="98" y="50"/>
                  </a:lnTo>
                  <a:lnTo>
                    <a:pt x="104" y="52"/>
                  </a:lnTo>
                  <a:lnTo>
                    <a:pt x="104" y="52"/>
                  </a:lnTo>
                  <a:lnTo>
                    <a:pt x="110" y="50"/>
                  </a:lnTo>
                  <a:lnTo>
                    <a:pt x="116" y="46"/>
                  </a:lnTo>
                  <a:lnTo>
                    <a:pt x="118" y="42"/>
                  </a:lnTo>
                  <a:lnTo>
                    <a:pt x="120" y="36"/>
                  </a:lnTo>
                  <a:lnTo>
                    <a:pt x="120" y="36"/>
                  </a:lnTo>
                  <a:lnTo>
                    <a:pt x="118" y="30"/>
                  </a:lnTo>
                  <a:lnTo>
                    <a:pt x="116" y="24"/>
                  </a:lnTo>
                  <a:lnTo>
                    <a:pt x="110" y="20"/>
                  </a:lnTo>
                  <a:lnTo>
                    <a:pt x="104" y="20"/>
                  </a:lnTo>
                  <a:lnTo>
                    <a:pt x="104" y="20"/>
                  </a:lnTo>
                  <a:lnTo>
                    <a:pt x="98" y="20"/>
                  </a:lnTo>
                  <a:lnTo>
                    <a:pt x="92" y="24"/>
                  </a:lnTo>
                  <a:lnTo>
                    <a:pt x="88" y="30"/>
                  </a:lnTo>
                  <a:lnTo>
                    <a:pt x="88" y="36"/>
                  </a:lnTo>
                  <a:lnTo>
                    <a:pt x="8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53" name="그룹 52"/>
          <p:cNvGrpSpPr/>
          <p:nvPr/>
        </p:nvGrpSpPr>
        <p:grpSpPr>
          <a:xfrm>
            <a:off x="6713475" y="4097734"/>
            <a:ext cx="241263" cy="431592"/>
            <a:chOff x="996950" y="2406650"/>
            <a:chExt cx="571500" cy="1022350"/>
          </a:xfrm>
          <a:solidFill>
            <a:srgbClr val="36242D"/>
          </a:solidFill>
        </p:grpSpPr>
        <p:sp>
          <p:nvSpPr>
            <p:cNvPr id="54"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5"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6"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7"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8"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59"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60"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61"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62"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spTree>
    <p:extLst>
      <p:ext uri="{BB962C8B-B14F-4D97-AF65-F5344CB8AC3E}">
        <p14:creationId xmlns:p14="http://schemas.microsoft.com/office/powerpoint/2010/main" val="33946673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sp>
        <p:nvSpPr>
          <p:cNvPr id="11" name="육각형 10"/>
          <p:cNvSpPr/>
          <p:nvPr/>
        </p:nvSpPr>
        <p:spPr>
          <a:xfrm>
            <a:off x="3013255" y="2371312"/>
            <a:ext cx="4888541" cy="748740"/>
          </a:xfrm>
          <a:prstGeom prst="hexagon">
            <a:avLst>
              <a:gd name="adj" fmla="val 29820"/>
              <a:gd name="vf" fmla="val 115470"/>
            </a:avLst>
          </a:prstGeom>
          <a:solidFill>
            <a:srgbClr val="62B4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cs typeface="+mn-ea"/>
              <a:sym typeface="+mn-lt"/>
            </a:endParaRPr>
          </a:p>
        </p:txBody>
      </p:sp>
      <p:sp>
        <p:nvSpPr>
          <p:cNvPr id="13" name="Freeform 7"/>
          <p:cNvSpPr>
            <a:spLocks/>
          </p:cNvSpPr>
          <p:nvPr/>
        </p:nvSpPr>
        <p:spPr bwMode="auto">
          <a:xfrm>
            <a:off x="1381612" y="4007246"/>
            <a:ext cx="3274549" cy="821163"/>
          </a:xfrm>
          <a:custGeom>
            <a:avLst/>
            <a:gdLst>
              <a:gd name="T0" fmla="*/ 516 w 4215"/>
              <a:gd name="T1" fmla="*/ 0 h 1057"/>
              <a:gd name="T2" fmla="*/ 0 w 4215"/>
              <a:gd name="T3" fmla="*/ 1057 h 1057"/>
              <a:gd name="T4" fmla="*/ 4215 w 4215"/>
              <a:gd name="T5" fmla="*/ 1057 h 1057"/>
              <a:gd name="T6" fmla="*/ 3699 w 4215"/>
              <a:gd name="T7" fmla="*/ 0 h 1057"/>
              <a:gd name="T8" fmla="*/ 516 w 4215"/>
              <a:gd name="T9" fmla="*/ 0 h 1057"/>
            </a:gdLst>
            <a:ahLst/>
            <a:cxnLst>
              <a:cxn ang="0">
                <a:pos x="T0" y="T1"/>
              </a:cxn>
              <a:cxn ang="0">
                <a:pos x="T2" y="T3"/>
              </a:cxn>
              <a:cxn ang="0">
                <a:pos x="T4" y="T5"/>
              </a:cxn>
              <a:cxn ang="0">
                <a:pos x="T6" y="T7"/>
              </a:cxn>
              <a:cxn ang="0">
                <a:pos x="T8" y="T9"/>
              </a:cxn>
            </a:cxnLst>
            <a:rect l="0" t="0" r="r" b="b"/>
            <a:pathLst>
              <a:path w="4215" h="1057">
                <a:moveTo>
                  <a:pt x="516" y="0"/>
                </a:moveTo>
                <a:lnTo>
                  <a:pt x="0" y="1057"/>
                </a:lnTo>
                <a:lnTo>
                  <a:pt x="4215" y="1057"/>
                </a:lnTo>
                <a:lnTo>
                  <a:pt x="3699" y="0"/>
                </a:lnTo>
                <a:lnTo>
                  <a:pt x="516" y="0"/>
                </a:lnTo>
                <a:close/>
              </a:path>
            </a:pathLst>
          </a:custGeom>
          <a:solidFill>
            <a:schemeClr val="bg1">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cs typeface="+mn-ea"/>
              <a:sym typeface="+mn-lt"/>
            </a:endParaRPr>
          </a:p>
        </p:txBody>
      </p:sp>
      <p:sp>
        <p:nvSpPr>
          <p:cNvPr id="14" name="Freeform 5"/>
          <p:cNvSpPr>
            <a:spLocks/>
          </p:cNvSpPr>
          <p:nvPr/>
        </p:nvSpPr>
        <p:spPr bwMode="auto">
          <a:xfrm>
            <a:off x="2215593" y="2364146"/>
            <a:ext cx="1606587" cy="755907"/>
          </a:xfrm>
          <a:custGeom>
            <a:avLst/>
            <a:gdLst>
              <a:gd name="T0" fmla="*/ 476 w 2068"/>
              <a:gd name="T1" fmla="*/ 0 h 973"/>
              <a:gd name="T2" fmla="*/ 0 w 2068"/>
              <a:gd name="T3" fmla="*/ 973 h 973"/>
              <a:gd name="T4" fmla="*/ 2068 w 2068"/>
              <a:gd name="T5" fmla="*/ 973 h 973"/>
              <a:gd name="T6" fmla="*/ 1591 w 2068"/>
              <a:gd name="T7" fmla="*/ 0 h 973"/>
              <a:gd name="T8" fmla="*/ 476 w 2068"/>
              <a:gd name="T9" fmla="*/ 0 h 973"/>
            </a:gdLst>
            <a:ahLst/>
            <a:cxnLst>
              <a:cxn ang="0">
                <a:pos x="T0" y="T1"/>
              </a:cxn>
              <a:cxn ang="0">
                <a:pos x="T2" y="T3"/>
              </a:cxn>
              <a:cxn ang="0">
                <a:pos x="T4" y="T5"/>
              </a:cxn>
              <a:cxn ang="0">
                <a:pos x="T6" y="T7"/>
              </a:cxn>
              <a:cxn ang="0">
                <a:pos x="T8" y="T9"/>
              </a:cxn>
            </a:cxnLst>
            <a:rect l="0" t="0" r="r" b="b"/>
            <a:pathLst>
              <a:path w="2068" h="973">
                <a:moveTo>
                  <a:pt x="476" y="0"/>
                </a:moveTo>
                <a:lnTo>
                  <a:pt x="0" y="973"/>
                </a:lnTo>
                <a:lnTo>
                  <a:pt x="2068" y="973"/>
                </a:lnTo>
                <a:lnTo>
                  <a:pt x="1591" y="0"/>
                </a:lnTo>
                <a:lnTo>
                  <a:pt x="476" y="0"/>
                </a:lnTo>
                <a:close/>
              </a:path>
            </a:pathLst>
          </a:custGeom>
          <a:solidFill>
            <a:srgbClr val="62B4C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cs typeface="+mn-ea"/>
              <a:sym typeface="+mn-lt"/>
            </a:endParaRPr>
          </a:p>
        </p:txBody>
      </p:sp>
      <p:sp>
        <p:nvSpPr>
          <p:cNvPr id="15" name="Freeform 8"/>
          <p:cNvSpPr>
            <a:spLocks/>
          </p:cNvSpPr>
          <p:nvPr/>
        </p:nvSpPr>
        <p:spPr bwMode="auto">
          <a:xfrm>
            <a:off x="1814333" y="3185307"/>
            <a:ext cx="2409105" cy="756681"/>
          </a:xfrm>
          <a:custGeom>
            <a:avLst/>
            <a:gdLst>
              <a:gd name="T0" fmla="*/ 3101 w 3101"/>
              <a:gd name="T1" fmla="*/ 974 h 974"/>
              <a:gd name="T2" fmla="*/ 2624 w 3101"/>
              <a:gd name="T3" fmla="*/ 0 h 974"/>
              <a:gd name="T4" fmla="*/ 476 w 3101"/>
              <a:gd name="T5" fmla="*/ 0 h 974"/>
              <a:gd name="T6" fmla="*/ 0 w 3101"/>
              <a:gd name="T7" fmla="*/ 974 h 974"/>
              <a:gd name="T8" fmla="*/ 3101 w 3101"/>
              <a:gd name="T9" fmla="*/ 974 h 974"/>
            </a:gdLst>
            <a:ahLst/>
            <a:cxnLst>
              <a:cxn ang="0">
                <a:pos x="T0" y="T1"/>
              </a:cxn>
              <a:cxn ang="0">
                <a:pos x="T2" y="T3"/>
              </a:cxn>
              <a:cxn ang="0">
                <a:pos x="T4" y="T5"/>
              </a:cxn>
              <a:cxn ang="0">
                <a:pos x="T6" y="T7"/>
              </a:cxn>
              <a:cxn ang="0">
                <a:pos x="T8" y="T9"/>
              </a:cxn>
            </a:cxnLst>
            <a:rect l="0" t="0" r="r" b="b"/>
            <a:pathLst>
              <a:path w="3101" h="974">
                <a:moveTo>
                  <a:pt x="3101" y="974"/>
                </a:moveTo>
                <a:lnTo>
                  <a:pt x="2624" y="0"/>
                </a:lnTo>
                <a:lnTo>
                  <a:pt x="476" y="0"/>
                </a:lnTo>
                <a:lnTo>
                  <a:pt x="0" y="974"/>
                </a:lnTo>
                <a:lnTo>
                  <a:pt x="3101" y="974"/>
                </a:lnTo>
                <a:close/>
              </a:path>
            </a:pathLst>
          </a:cu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cs typeface="+mn-ea"/>
              <a:sym typeface="+mn-lt"/>
            </a:endParaRPr>
          </a:p>
        </p:txBody>
      </p:sp>
      <p:sp>
        <p:nvSpPr>
          <p:cNvPr id="16" name="Freeform 6"/>
          <p:cNvSpPr>
            <a:spLocks/>
          </p:cNvSpPr>
          <p:nvPr/>
        </p:nvSpPr>
        <p:spPr bwMode="auto">
          <a:xfrm>
            <a:off x="2617238" y="1477729"/>
            <a:ext cx="803296" cy="821939"/>
          </a:xfrm>
          <a:custGeom>
            <a:avLst/>
            <a:gdLst>
              <a:gd name="T0" fmla="*/ 1034 w 1034"/>
              <a:gd name="T1" fmla="*/ 1058 h 1058"/>
              <a:gd name="T2" fmla="*/ 518 w 1034"/>
              <a:gd name="T3" fmla="*/ 0 h 1058"/>
              <a:gd name="T4" fmla="*/ 0 w 1034"/>
              <a:gd name="T5" fmla="*/ 1058 h 1058"/>
              <a:gd name="T6" fmla="*/ 1034 w 1034"/>
              <a:gd name="T7" fmla="*/ 1058 h 1058"/>
            </a:gdLst>
            <a:ahLst/>
            <a:cxnLst>
              <a:cxn ang="0">
                <a:pos x="T0" y="T1"/>
              </a:cxn>
              <a:cxn ang="0">
                <a:pos x="T2" y="T3"/>
              </a:cxn>
              <a:cxn ang="0">
                <a:pos x="T4" y="T5"/>
              </a:cxn>
              <a:cxn ang="0">
                <a:pos x="T6" y="T7"/>
              </a:cxn>
            </a:cxnLst>
            <a:rect l="0" t="0" r="r" b="b"/>
            <a:pathLst>
              <a:path w="1034" h="1058">
                <a:moveTo>
                  <a:pt x="1034" y="1058"/>
                </a:moveTo>
                <a:lnTo>
                  <a:pt x="518" y="0"/>
                </a:lnTo>
                <a:lnTo>
                  <a:pt x="0" y="1058"/>
                </a:lnTo>
                <a:lnTo>
                  <a:pt x="1034" y="1058"/>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cs typeface="+mn-ea"/>
              <a:sym typeface="+mn-lt"/>
            </a:endParaRPr>
          </a:p>
        </p:txBody>
      </p:sp>
      <p:grpSp>
        <p:nvGrpSpPr>
          <p:cNvPr id="17" name="그룹 16"/>
          <p:cNvGrpSpPr/>
          <p:nvPr/>
        </p:nvGrpSpPr>
        <p:grpSpPr>
          <a:xfrm>
            <a:off x="2751027" y="4180514"/>
            <a:ext cx="535719" cy="474628"/>
            <a:chOff x="-3276600" y="2438400"/>
            <a:chExt cx="1085850" cy="962025"/>
          </a:xfrm>
          <a:solidFill>
            <a:schemeClr val="bg1"/>
          </a:solidFill>
        </p:grpSpPr>
        <p:sp>
          <p:nvSpPr>
            <p:cNvPr id="41"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42"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43"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44"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45"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grpSp>
      <p:grpSp>
        <p:nvGrpSpPr>
          <p:cNvPr id="18" name="그룹 17"/>
          <p:cNvGrpSpPr/>
          <p:nvPr/>
        </p:nvGrpSpPr>
        <p:grpSpPr>
          <a:xfrm>
            <a:off x="2853628" y="3302837"/>
            <a:ext cx="330517" cy="521621"/>
            <a:chOff x="-3248025" y="803275"/>
            <a:chExt cx="669925" cy="1057275"/>
          </a:xfrm>
          <a:solidFill>
            <a:schemeClr val="bg1"/>
          </a:solidFill>
        </p:grpSpPr>
        <p:sp>
          <p:nvSpPr>
            <p:cNvPr id="35"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36"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37"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38"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39"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40"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grpSp>
      <p:grpSp>
        <p:nvGrpSpPr>
          <p:cNvPr id="19" name="그룹 18"/>
          <p:cNvGrpSpPr/>
          <p:nvPr/>
        </p:nvGrpSpPr>
        <p:grpSpPr>
          <a:xfrm>
            <a:off x="2760425" y="2533764"/>
            <a:ext cx="516922" cy="416670"/>
            <a:chOff x="685800" y="622300"/>
            <a:chExt cx="1047750" cy="844550"/>
          </a:xfrm>
          <a:solidFill>
            <a:schemeClr val="bg1"/>
          </a:solidFill>
        </p:grpSpPr>
        <p:sp>
          <p:nvSpPr>
            <p:cNvPr id="30"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31"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32"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33"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34"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grpSp>
      <p:grpSp>
        <p:nvGrpSpPr>
          <p:cNvPr id="20" name="그룹 19"/>
          <p:cNvGrpSpPr/>
          <p:nvPr/>
        </p:nvGrpSpPr>
        <p:grpSpPr>
          <a:xfrm>
            <a:off x="2890537" y="1785675"/>
            <a:ext cx="256697" cy="459202"/>
            <a:chOff x="996950" y="2406650"/>
            <a:chExt cx="571500" cy="1022350"/>
          </a:xfrm>
          <a:solidFill>
            <a:schemeClr val="bg1"/>
          </a:solidFill>
        </p:grpSpPr>
        <p:sp>
          <p:nvSpPr>
            <p:cNvPr id="21"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22"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23"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24"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25"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26"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27"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28"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sp>
          <p:nvSpPr>
            <p:cNvPr id="29"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200">
                <a:cs typeface="+mn-ea"/>
                <a:sym typeface="+mn-lt"/>
              </a:endParaRPr>
            </a:p>
          </p:txBody>
        </p:sp>
      </p:grpSp>
      <p:grpSp>
        <p:nvGrpSpPr>
          <p:cNvPr id="46" name="그룹 45"/>
          <p:cNvGrpSpPr/>
          <p:nvPr/>
        </p:nvGrpSpPr>
        <p:grpSpPr>
          <a:xfrm>
            <a:off x="3921903" y="2495439"/>
            <a:ext cx="3781298" cy="663771"/>
            <a:chOff x="3750728" y="3390977"/>
            <a:chExt cx="4680520" cy="821622"/>
          </a:xfrm>
        </p:grpSpPr>
        <p:sp>
          <p:nvSpPr>
            <p:cNvPr id="47" name="Rectangle 3"/>
            <p:cNvSpPr txBox="1">
              <a:spLocks noChangeArrowheads="1"/>
            </p:cNvSpPr>
            <p:nvPr/>
          </p:nvSpPr>
          <p:spPr bwMode="auto">
            <a:xfrm>
              <a:off x="3750728" y="3641146"/>
              <a:ext cx="4680520" cy="571453"/>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err="1">
                  <a:latin typeface="+mn-lt"/>
                  <a:ea typeface="+mn-ea"/>
                  <a:cs typeface="+mn-ea"/>
                  <a:sym typeface="+mn-lt"/>
                </a:rPr>
                <a:t>Powerpoint</a:t>
              </a:r>
              <a:r>
                <a:rPr lang="en-US" sz="1000" dirty="0">
                  <a:latin typeface="+mn-lt"/>
                  <a:ea typeface="+mn-ea"/>
                  <a:cs typeface="+mn-ea"/>
                  <a:sym typeface="+mn-lt"/>
                </a:rPr>
                <a:t> offers word processing, outlining, drawing, graphing, and presentation management tools- all designed to be easy to use and learn</a:t>
              </a:r>
            </a:p>
          </p:txBody>
        </p:sp>
        <p:sp>
          <p:nvSpPr>
            <p:cNvPr id="48" name="speed"/>
            <p:cNvSpPr txBox="1">
              <a:spLocks noChangeArrowheads="1"/>
            </p:cNvSpPr>
            <p:nvPr/>
          </p:nvSpPr>
          <p:spPr bwMode="auto">
            <a:xfrm>
              <a:off x="3750728" y="3390977"/>
              <a:ext cx="3173250" cy="205723"/>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200" b="1">
                  <a:latin typeface="+mn-lt"/>
                  <a:ea typeface="+mn-ea"/>
                  <a:cs typeface="+mn-ea"/>
                  <a:sym typeface="+mn-lt"/>
                </a:rPr>
                <a:t>Tremendous visual appeal</a:t>
              </a:r>
            </a:p>
          </p:txBody>
        </p:sp>
      </p:grpSp>
      <p:grpSp>
        <p:nvGrpSpPr>
          <p:cNvPr id="49" name="그룹 48"/>
          <p:cNvGrpSpPr/>
          <p:nvPr/>
        </p:nvGrpSpPr>
        <p:grpSpPr>
          <a:xfrm>
            <a:off x="3480090" y="1646667"/>
            <a:ext cx="3781298" cy="663771"/>
            <a:chOff x="3750728" y="3390977"/>
            <a:chExt cx="4680520" cy="821622"/>
          </a:xfrm>
        </p:grpSpPr>
        <p:sp>
          <p:nvSpPr>
            <p:cNvPr id="50" name="Rectangle 3"/>
            <p:cNvSpPr txBox="1">
              <a:spLocks noChangeArrowheads="1"/>
            </p:cNvSpPr>
            <p:nvPr/>
          </p:nvSpPr>
          <p:spPr bwMode="auto">
            <a:xfrm>
              <a:off x="3750728" y="3641146"/>
              <a:ext cx="4680520" cy="571453"/>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dirty="0" err="1">
                  <a:latin typeface="+mn-lt"/>
                  <a:ea typeface="+mn-ea"/>
                  <a:cs typeface="+mn-ea"/>
                  <a:sym typeface="+mn-lt"/>
                </a:rPr>
                <a:t>Powerpoint</a:t>
              </a:r>
              <a:r>
                <a:rPr lang="en-US" sz="1000" dirty="0">
                  <a:latin typeface="+mn-lt"/>
                  <a:ea typeface="+mn-ea"/>
                  <a:cs typeface="+mn-ea"/>
                  <a:sym typeface="+mn-lt"/>
                </a:rPr>
                <a:t> offers word processing, outlining, drawing, graphing, and presentation management tools- all designed to be easy to use and learn</a:t>
              </a:r>
            </a:p>
          </p:txBody>
        </p:sp>
        <p:sp>
          <p:nvSpPr>
            <p:cNvPr id="51" name="speed"/>
            <p:cNvSpPr txBox="1">
              <a:spLocks noChangeArrowheads="1"/>
            </p:cNvSpPr>
            <p:nvPr/>
          </p:nvSpPr>
          <p:spPr bwMode="auto">
            <a:xfrm>
              <a:off x="3750728" y="3390977"/>
              <a:ext cx="3173250" cy="205723"/>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200" b="1">
                  <a:latin typeface="+mn-lt"/>
                  <a:ea typeface="+mn-ea"/>
                  <a:cs typeface="+mn-ea"/>
                  <a:sym typeface="+mn-lt"/>
                </a:rPr>
                <a:t>Contemporary colors</a:t>
              </a:r>
            </a:p>
          </p:txBody>
        </p:sp>
      </p:grpSp>
      <p:grpSp>
        <p:nvGrpSpPr>
          <p:cNvPr id="52" name="그룹 51"/>
          <p:cNvGrpSpPr/>
          <p:nvPr/>
        </p:nvGrpSpPr>
        <p:grpSpPr>
          <a:xfrm>
            <a:off x="4289653" y="3313404"/>
            <a:ext cx="3537421" cy="509883"/>
            <a:chOff x="3750728" y="3390977"/>
            <a:chExt cx="4378647" cy="631138"/>
          </a:xfrm>
        </p:grpSpPr>
        <p:sp>
          <p:nvSpPr>
            <p:cNvPr id="53" name="Rectangle 3"/>
            <p:cNvSpPr txBox="1">
              <a:spLocks noChangeArrowheads="1"/>
            </p:cNvSpPr>
            <p:nvPr/>
          </p:nvSpPr>
          <p:spPr bwMode="auto">
            <a:xfrm>
              <a:off x="3750728" y="3641146"/>
              <a:ext cx="4378647" cy="380969"/>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a:latin typeface="+mn-lt"/>
                  <a:ea typeface="+mn-ea"/>
                  <a:cs typeface="+mn-ea"/>
                  <a:sym typeface="+mn-lt"/>
                </a:rPr>
                <a:t>We create power point templates based on new visual trends that’s fresh, relevant and always on the cutting edge.</a:t>
              </a:r>
            </a:p>
          </p:txBody>
        </p:sp>
        <p:sp>
          <p:nvSpPr>
            <p:cNvPr id="54" name="speed"/>
            <p:cNvSpPr txBox="1">
              <a:spLocks noChangeArrowheads="1"/>
            </p:cNvSpPr>
            <p:nvPr/>
          </p:nvSpPr>
          <p:spPr bwMode="auto">
            <a:xfrm>
              <a:off x="3750728" y="3390977"/>
              <a:ext cx="3173250" cy="205723"/>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200" b="1">
                  <a:latin typeface="+mn-lt"/>
                  <a:ea typeface="+mn-ea"/>
                  <a:cs typeface="+mn-ea"/>
                  <a:sym typeface="+mn-lt"/>
                </a:rPr>
                <a:t>Top quality design</a:t>
              </a:r>
            </a:p>
          </p:txBody>
        </p:sp>
      </p:grpSp>
      <p:grpSp>
        <p:nvGrpSpPr>
          <p:cNvPr id="55" name="그룹 54"/>
          <p:cNvGrpSpPr/>
          <p:nvPr/>
        </p:nvGrpSpPr>
        <p:grpSpPr>
          <a:xfrm>
            <a:off x="4701740" y="4167585"/>
            <a:ext cx="3200056" cy="663771"/>
            <a:chOff x="3750728" y="3390977"/>
            <a:chExt cx="3961055" cy="821622"/>
          </a:xfrm>
        </p:grpSpPr>
        <p:sp>
          <p:nvSpPr>
            <p:cNvPr id="56" name="Rectangle 3"/>
            <p:cNvSpPr txBox="1">
              <a:spLocks noChangeArrowheads="1"/>
            </p:cNvSpPr>
            <p:nvPr/>
          </p:nvSpPr>
          <p:spPr bwMode="auto">
            <a:xfrm>
              <a:off x="3750728" y="3641146"/>
              <a:ext cx="3961055" cy="571453"/>
            </a:xfrm>
            <a:prstGeom prst="rect">
              <a:avLst/>
            </a:prstGeom>
          </p:spPr>
          <p:txBody>
            <a:bodyPr wrap="square" lIns="0" tIns="0" rIns="0" bIns="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000">
                  <a:latin typeface="+mn-lt"/>
                  <a:ea typeface="+mn-ea"/>
                  <a:cs typeface="+mn-ea"/>
                  <a:sym typeface="+mn-lt"/>
                </a:rPr>
                <a:t>We create power point templates based on new visual trends that’s fresh, relevant and always on the cutting edge.</a:t>
              </a:r>
            </a:p>
          </p:txBody>
        </p:sp>
        <p:sp>
          <p:nvSpPr>
            <p:cNvPr id="57" name="speed"/>
            <p:cNvSpPr txBox="1">
              <a:spLocks noChangeArrowheads="1"/>
            </p:cNvSpPr>
            <p:nvPr/>
          </p:nvSpPr>
          <p:spPr bwMode="auto">
            <a:xfrm>
              <a:off x="3750728" y="3390977"/>
              <a:ext cx="3173250" cy="205723"/>
            </a:xfrm>
            <a:prstGeom prst="rect">
              <a:avLst/>
            </a:prstGeom>
            <a:noFill/>
            <a:scene3d>
              <a:camera prst="orthographicFront">
                <a:rot lat="0" lon="0" rev="0"/>
              </a:camera>
              <a:lightRig rig="threePt" dir="t"/>
            </a:scene3d>
            <a:sp3d prstMaterial="matte">
              <a:bevelT w="1270" h="1270"/>
            </a:sp3d>
          </p:spPr>
          <p:txBody>
            <a:bodyPr wrap="square" lIns="0" tIns="0" rIns="0" bIns="0" anchor="t" anchorCtr="0">
              <a:spAutoFit/>
              <a:sp3d/>
            </a:bodyPr>
            <a:lstStyle>
              <a:defPPr>
                <a:defRPr lang="ko-KR"/>
              </a:defPPr>
              <a:lvl1pPr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1pPr>
              <a:lvl2pPr marL="4572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2pPr>
              <a:lvl3pPr marL="9144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3pPr>
              <a:lvl4pPr marL="13716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4pPr>
              <a:lvl5pPr marL="1828800" algn="l" rtl="0" fontAlgn="base" latinLnBrk="1">
                <a:spcBef>
                  <a:spcPct val="0"/>
                </a:spcBef>
                <a:spcAft>
                  <a:spcPct val="0"/>
                </a:spcAft>
                <a:defRPr kumimoji="1" kern="1200">
                  <a:solidFill>
                    <a:schemeClr val="tx1"/>
                  </a:solidFill>
                  <a:latin typeface="굴림" pitchFamily="50" charset="-127"/>
                  <a:ea typeface="굴림" pitchFamily="50" charset="-127"/>
                  <a:cs typeface="+mn-cs"/>
                </a:defRPr>
              </a:lvl5pPr>
              <a:lvl6pPr marL="2286000" algn="l" defTabSz="914400" rtl="0" eaLnBrk="1" latinLnBrk="1" hangingPunct="1">
                <a:defRPr kumimoji="1" kern="1200">
                  <a:solidFill>
                    <a:schemeClr val="tx1"/>
                  </a:solidFill>
                  <a:latin typeface="굴림" pitchFamily="50" charset="-127"/>
                  <a:ea typeface="굴림" pitchFamily="50" charset="-127"/>
                  <a:cs typeface="+mn-cs"/>
                </a:defRPr>
              </a:lvl6pPr>
              <a:lvl7pPr marL="2743200" algn="l" defTabSz="914400" rtl="0" eaLnBrk="1" latinLnBrk="1" hangingPunct="1">
                <a:defRPr kumimoji="1" kern="1200">
                  <a:solidFill>
                    <a:schemeClr val="tx1"/>
                  </a:solidFill>
                  <a:latin typeface="굴림" pitchFamily="50" charset="-127"/>
                  <a:ea typeface="굴림" pitchFamily="50" charset="-127"/>
                  <a:cs typeface="+mn-cs"/>
                </a:defRPr>
              </a:lvl7pPr>
              <a:lvl8pPr marL="3200400" algn="l" defTabSz="914400" rtl="0" eaLnBrk="1" latinLnBrk="1" hangingPunct="1">
                <a:defRPr kumimoji="1" kern="1200">
                  <a:solidFill>
                    <a:schemeClr val="tx1"/>
                  </a:solidFill>
                  <a:latin typeface="굴림" pitchFamily="50" charset="-127"/>
                  <a:ea typeface="굴림" pitchFamily="50" charset="-127"/>
                  <a:cs typeface="+mn-cs"/>
                </a:defRPr>
              </a:lvl8pPr>
              <a:lvl9pPr marL="3657600" algn="l" defTabSz="914400" rtl="0" eaLnBrk="1" latinLnBrk="1" hangingPunct="1">
                <a:defRPr kumimoji="1" kern="1200">
                  <a:solidFill>
                    <a:schemeClr val="tx1"/>
                  </a:solidFill>
                  <a:latin typeface="굴림" pitchFamily="50" charset="-127"/>
                  <a:ea typeface="굴림" pitchFamily="50" charset="-127"/>
                  <a:cs typeface="+mn-cs"/>
                </a:defRPr>
              </a:lvl9pPr>
            </a:lstStyle>
            <a:p>
              <a:pPr>
                <a:lnSpc>
                  <a:spcPct val="90000"/>
                </a:lnSpc>
                <a:buClr>
                  <a:prstClr val="white"/>
                </a:buClr>
                <a:defRPr/>
              </a:pPr>
              <a:r>
                <a:rPr lang="en-US" altLang="ko-KR" sz="1200" b="1">
                  <a:latin typeface="+mn-lt"/>
                  <a:ea typeface="+mn-ea"/>
                  <a:cs typeface="+mn-ea"/>
                  <a:sym typeface="+mn-lt"/>
                </a:rPr>
                <a:t>Tremendous visual appeal</a:t>
              </a:r>
            </a:p>
          </p:txBody>
        </p:sp>
      </p:grpSp>
    </p:spTree>
    <p:extLst>
      <p:ext uri="{BB962C8B-B14F-4D97-AF65-F5344CB8AC3E}">
        <p14:creationId xmlns:p14="http://schemas.microsoft.com/office/powerpoint/2010/main" val="33946673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pSp>
        <p:nvGrpSpPr>
          <p:cNvPr id="11" name="그룹 10"/>
          <p:cNvGrpSpPr/>
          <p:nvPr/>
        </p:nvGrpSpPr>
        <p:grpSpPr>
          <a:xfrm>
            <a:off x="871495" y="1508694"/>
            <a:ext cx="7384080" cy="2425560"/>
            <a:chOff x="587470" y="2938746"/>
            <a:chExt cx="7944372" cy="2609607"/>
          </a:xfrm>
        </p:grpSpPr>
        <p:grpSp>
          <p:nvGrpSpPr>
            <p:cNvPr id="12" name="그룹 11"/>
            <p:cNvGrpSpPr/>
            <p:nvPr/>
          </p:nvGrpSpPr>
          <p:grpSpPr>
            <a:xfrm>
              <a:off x="4644022" y="3442447"/>
              <a:ext cx="1859544" cy="1603054"/>
              <a:chOff x="4406348" y="3284984"/>
              <a:chExt cx="2224859" cy="1917980"/>
            </a:xfrm>
          </p:grpSpPr>
          <p:sp>
            <p:nvSpPr>
              <p:cNvPr id="77" name="육각형 76"/>
              <p:cNvSpPr/>
              <p:nvPr/>
            </p:nvSpPr>
            <p:spPr>
              <a:xfrm>
                <a:off x="4406348" y="3284984"/>
                <a:ext cx="2224859" cy="1917980"/>
              </a:xfrm>
              <a:prstGeom prst="hexagon">
                <a:avLst>
                  <a:gd name="adj" fmla="val 28930"/>
                  <a:gd name="vf" fmla="val 115470"/>
                </a:avLst>
              </a:prstGeom>
              <a:solidFill>
                <a:schemeClr val="bg1">
                  <a:lumMod val="65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cs typeface="+mn-ea"/>
                  <a:sym typeface="+mn-lt"/>
                </a:endParaRPr>
              </a:p>
            </p:txBody>
          </p:sp>
          <p:sp>
            <p:nvSpPr>
              <p:cNvPr id="78" name="Freeform 5"/>
              <p:cNvSpPr>
                <a:spLocks/>
              </p:cNvSpPr>
              <p:nvPr/>
            </p:nvSpPr>
            <p:spPr bwMode="auto">
              <a:xfrm>
                <a:off x="4484351" y="3348601"/>
                <a:ext cx="2068850" cy="179074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grpSp>
        <p:grpSp>
          <p:nvGrpSpPr>
            <p:cNvPr id="13" name="그룹 12"/>
            <p:cNvGrpSpPr/>
            <p:nvPr/>
          </p:nvGrpSpPr>
          <p:grpSpPr>
            <a:xfrm>
              <a:off x="2615746" y="3442447"/>
              <a:ext cx="1859544" cy="1603054"/>
              <a:chOff x="2518765" y="3284984"/>
              <a:chExt cx="2224859" cy="1917980"/>
            </a:xfrm>
          </p:grpSpPr>
          <p:sp>
            <p:nvSpPr>
              <p:cNvPr id="75" name="육각형 74"/>
              <p:cNvSpPr/>
              <p:nvPr/>
            </p:nvSpPr>
            <p:spPr>
              <a:xfrm>
                <a:off x="2518765" y="3284984"/>
                <a:ext cx="2224859" cy="1917980"/>
              </a:xfrm>
              <a:prstGeom prst="hexagon">
                <a:avLst>
                  <a:gd name="adj" fmla="val 28930"/>
                  <a:gd name="vf" fmla="val 115470"/>
                </a:avLst>
              </a:prstGeom>
              <a:solidFill>
                <a:schemeClr val="bg1">
                  <a:lumMod val="65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cs typeface="+mn-ea"/>
                  <a:sym typeface="+mn-lt"/>
                </a:endParaRPr>
              </a:p>
            </p:txBody>
          </p:sp>
          <p:sp>
            <p:nvSpPr>
              <p:cNvPr id="76" name="Freeform 5"/>
              <p:cNvSpPr>
                <a:spLocks/>
              </p:cNvSpPr>
              <p:nvPr/>
            </p:nvSpPr>
            <p:spPr bwMode="auto">
              <a:xfrm>
                <a:off x="2590796" y="3348601"/>
                <a:ext cx="2068850" cy="179074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grpSp>
        <p:grpSp>
          <p:nvGrpSpPr>
            <p:cNvPr id="14" name="그룹 13"/>
            <p:cNvGrpSpPr/>
            <p:nvPr/>
          </p:nvGrpSpPr>
          <p:grpSpPr>
            <a:xfrm>
              <a:off x="587470" y="3442447"/>
              <a:ext cx="1859544" cy="1603054"/>
              <a:chOff x="619238" y="3284984"/>
              <a:chExt cx="2224859" cy="1917980"/>
            </a:xfrm>
          </p:grpSpPr>
          <p:sp>
            <p:nvSpPr>
              <p:cNvPr id="73" name="육각형 72"/>
              <p:cNvSpPr/>
              <p:nvPr/>
            </p:nvSpPr>
            <p:spPr>
              <a:xfrm>
                <a:off x="619238" y="3284984"/>
                <a:ext cx="2224859" cy="1917980"/>
              </a:xfrm>
              <a:prstGeom prst="hexagon">
                <a:avLst>
                  <a:gd name="adj" fmla="val 28930"/>
                  <a:gd name="vf" fmla="val 115470"/>
                </a:avLst>
              </a:prstGeom>
              <a:solidFill>
                <a:schemeClr val="bg1">
                  <a:lumMod val="65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cs typeface="+mn-ea"/>
                  <a:sym typeface="+mn-lt"/>
                </a:endParaRPr>
              </a:p>
            </p:txBody>
          </p:sp>
          <p:sp>
            <p:nvSpPr>
              <p:cNvPr id="74" name="Freeform 5"/>
              <p:cNvSpPr>
                <a:spLocks/>
              </p:cNvSpPr>
              <p:nvPr/>
            </p:nvSpPr>
            <p:spPr bwMode="auto">
              <a:xfrm>
                <a:off x="686491" y="3348601"/>
                <a:ext cx="2068850" cy="179074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grpSp>
        <p:grpSp>
          <p:nvGrpSpPr>
            <p:cNvPr id="15" name="그룹 14"/>
            <p:cNvGrpSpPr/>
            <p:nvPr/>
          </p:nvGrpSpPr>
          <p:grpSpPr>
            <a:xfrm>
              <a:off x="6672298" y="3442447"/>
              <a:ext cx="1859544" cy="1603054"/>
              <a:chOff x="6299903" y="3284984"/>
              <a:chExt cx="2224859" cy="1917980"/>
            </a:xfrm>
          </p:grpSpPr>
          <p:sp>
            <p:nvSpPr>
              <p:cNvPr id="71" name="육각형 70"/>
              <p:cNvSpPr/>
              <p:nvPr/>
            </p:nvSpPr>
            <p:spPr>
              <a:xfrm>
                <a:off x="6299903" y="3284984"/>
                <a:ext cx="2224859" cy="1917980"/>
              </a:xfrm>
              <a:prstGeom prst="hexagon">
                <a:avLst>
                  <a:gd name="adj" fmla="val 28930"/>
                  <a:gd name="vf" fmla="val 115470"/>
                </a:avLst>
              </a:prstGeom>
              <a:solidFill>
                <a:schemeClr val="bg1">
                  <a:lumMod val="65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cs typeface="+mn-ea"/>
                  <a:sym typeface="+mn-lt"/>
                </a:endParaRPr>
              </a:p>
            </p:txBody>
          </p:sp>
          <p:sp>
            <p:nvSpPr>
              <p:cNvPr id="72" name="Freeform 5"/>
              <p:cNvSpPr>
                <a:spLocks/>
              </p:cNvSpPr>
              <p:nvPr/>
            </p:nvSpPr>
            <p:spPr bwMode="auto">
              <a:xfrm>
                <a:off x="6377907" y="3348601"/>
                <a:ext cx="2068850" cy="179074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grpSp>
        <p:grpSp>
          <p:nvGrpSpPr>
            <p:cNvPr id="16" name="그룹 15"/>
            <p:cNvGrpSpPr/>
            <p:nvPr/>
          </p:nvGrpSpPr>
          <p:grpSpPr>
            <a:xfrm>
              <a:off x="3188322" y="3764159"/>
              <a:ext cx="714392" cy="632926"/>
              <a:chOff x="-3276600" y="2438400"/>
              <a:chExt cx="1085850" cy="962025"/>
            </a:xfrm>
            <a:solidFill>
              <a:schemeClr val="bg1"/>
            </a:solidFill>
          </p:grpSpPr>
          <p:sp>
            <p:nvSpPr>
              <p:cNvPr id="66"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7"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8"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9"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0"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17" name="그룹 16"/>
            <p:cNvGrpSpPr/>
            <p:nvPr/>
          </p:nvGrpSpPr>
          <p:grpSpPr>
            <a:xfrm>
              <a:off x="1296866" y="4090282"/>
              <a:ext cx="440752" cy="695594"/>
              <a:chOff x="-3248025" y="803275"/>
              <a:chExt cx="669925" cy="1057275"/>
            </a:xfrm>
            <a:solidFill>
              <a:schemeClr val="bg1"/>
            </a:solidFill>
          </p:grpSpPr>
          <p:sp>
            <p:nvSpPr>
              <p:cNvPr id="60"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1"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2"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3"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4"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5"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18" name="그룹 17"/>
            <p:cNvGrpSpPr/>
            <p:nvPr/>
          </p:nvGrpSpPr>
          <p:grpSpPr>
            <a:xfrm>
              <a:off x="7268896" y="3785048"/>
              <a:ext cx="666348" cy="591148"/>
              <a:chOff x="-1165225" y="2444750"/>
              <a:chExt cx="1012825" cy="898525"/>
            </a:xfrm>
            <a:solidFill>
              <a:schemeClr val="bg1"/>
            </a:solidFill>
          </p:grpSpPr>
          <p:sp>
            <p:nvSpPr>
              <p:cNvPr id="53"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4"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5"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6"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7"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8"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9"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19" name="그룹 18"/>
            <p:cNvGrpSpPr/>
            <p:nvPr/>
          </p:nvGrpSpPr>
          <p:grpSpPr>
            <a:xfrm>
              <a:off x="5229130" y="4160259"/>
              <a:ext cx="689328" cy="555640"/>
              <a:chOff x="685800" y="622300"/>
              <a:chExt cx="1047750" cy="844550"/>
            </a:xfrm>
            <a:solidFill>
              <a:schemeClr val="bg1"/>
            </a:solidFill>
          </p:grpSpPr>
          <p:sp>
            <p:nvSpPr>
              <p:cNvPr id="48"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9"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0"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1"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2"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sp>
          <p:nvSpPr>
            <p:cNvPr id="20" name="Rectangle 3"/>
            <p:cNvSpPr txBox="1">
              <a:spLocks noChangeArrowheads="1"/>
            </p:cNvSpPr>
            <p:nvPr/>
          </p:nvSpPr>
          <p:spPr bwMode="auto">
            <a:xfrm>
              <a:off x="1003211" y="3636039"/>
              <a:ext cx="1028062" cy="298017"/>
            </a:xfrm>
            <a:prstGeom prst="rect">
              <a:avLst/>
            </a:prstGeom>
            <a:noFill/>
            <a:ln w="9525">
              <a:noFill/>
              <a:miter lim="800000"/>
              <a:headEnd/>
              <a:tailEnd/>
            </a:ln>
          </p:spPr>
          <p:txBody>
            <a:bodyPr wrap="square" lIns="0" tIns="0" rIns="0" bIns="0" anchor="ctr">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900">
                  <a:solidFill>
                    <a:schemeClr val="bg1"/>
                  </a:solidFill>
                  <a:latin typeface="+mn-lt"/>
                  <a:ea typeface="+mn-ea"/>
                  <a:cs typeface="+mn-ea"/>
                  <a:sym typeface="+mn-lt"/>
                </a:rPr>
                <a:t>Design </a:t>
              </a:r>
              <a:r>
                <a:rPr lang="en-US" altLang="ko-KR" sz="900" smtClean="0">
                  <a:solidFill>
                    <a:schemeClr val="bg1"/>
                  </a:solidFill>
                  <a:latin typeface="+mn-lt"/>
                  <a:ea typeface="+mn-ea"/>
                  <a:cs typeface="+mn-ea"/>
                  <a:sym typeface="+mn-lt"/>
                </a:rPr>
                <a:t>Inspiration for </a:t>
              </a:r>
              <a:r>
                <a:rPr lang="en-US" altLang="ko-KR" sz="900" dirty="0">
                  <a:solidFill>
                    <a:schemeClr val="bg1"/>
                  </a:solidFill>
                  <a:latin typeface="+mn-lt"/>
                  <a:ea typeface="+mn-ea"/>
                  <a:cs typeface="+mn-ea"/>
                  <a:sym typeface="+mn-lt"/>
                </a:rPr>
                <a:t>Presentation</a:t>
              </a:r>
            </a:p>
          </p:txBody>
        </p:sp>
        <p:grpSp>
          <p:nvGrpSpPr>
            <p:cNvPr id="21" name="그룹 20"/>
            <p:cNvGrpSpPr/>
            <p:nvPr/>
          </p:nvGrpSpPr>
          <p:grpSpPr>
            <a:xfrm>
              <a:off x="1213917" y="3308512"/>
              <a:ext cx="1158914" cy="267864"/>
              <a:chOff x="1075971" y="2662193"/>
              <a:chExt cx="1158914" cy="267865"/>
            </a:xfrm>
          </p:grpSpPr>
          <p:sp>
            <p:nvSpPr>
              <p:cNvPr id="46" name="직사각형 45"/>
              <p:cNvSpPr/>
              <p:nvPr/>
            </p:nvSpPr>
            <p:spPr>
              <a:xfrm>
                <a:off x="1087609" y="2662193"/>
                <a:ext cx="1135638" cy="26786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7" name="Rectangle 3"/>
              <p:cNvSpPr txBox="1">
                <a:spLocks noChangeArrowheads="1"/>
              </p:cNvSpPr>
              <p:nvPr/>
            </p:nvSpPr>
            <p:spPr bwMode="auto">
              <a:xfrm>
                <a:off x="1075971" y="2688398"/>
                <a:ext cx="1158914" cy="1986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grpSp>
        <p:grpSp>
          <p:nvGrpSpPr>
            <p:cNvPr id="22" name="그룹 21"/>
            <p:cNvGrpSpPr/>
            <p:nvPr/>
          </p:nvGrpSpPr>
          <p:grpSpPr>
            <a:xfrm>
              <a:off x="3257870" y="4912656"/>
              <a:ext cx="1158914" cy="267864"/>
              <a:chOff x="1075971" y="2662193"/>
              <a:chExt cx="1158914" cy="267865"/>
            </a:xfrm>
          </p:grpSpPr>
          <p:sp>
            <p:nvSpPr>
              <p:cNvPr id="44" name="직사각형 43"/>
              <p:cNvSpPr/>
              <p:nvPr/>
            </p:nvSpPr>
            <p:spPr>
              <a:xfrm>
                <a:off x="1087609" y="2662193"/>
                <a:ext cx="1135638" cy="267865"/>
              </a:xfrm>
              <a:prstGeom prst="rect">
                <a:avLst/>
              </a:pr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5" name="Rectangle 3"/>
              <p:cNvSpPr txBox="1">
                <a:spLocks noChangeArrowheads="1"/>
              </p:cNvSpPr>
              <p:nvPr/>
            </p:nvSpPr>
            <p:spPr bwMode="auto">
              <a:xfrm>
                <a:off x="1075971" y="2688398"/>
                <a:ext cx="1158914" cy="1986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grpSp>
        <p:grpSp>
          <p:nvGrpSpPr>
            <p:cNvPr id="23" name="그룹 22"/>
            <p:cNvGrpSpPr/>
            <p:nvPr/>
          </p:nvGrpSpPr>
          <p:grpSpPr>
            <a:xfrm>
              <a:off x="5257000" y="3308512"/>
              <a:ext cx="1158914" cy="267864"/>
              <a:chOff x="1075971" y="2662193"/>
              <a:chExt cx="1158914" cy="267865"/>
            </a:xfrm>
          </p:grpSpPr>
          <p:sp>
            <p:nvSpPr>
              <p:cNvPr id="42" name="직사각형 41"/>
              <p:cNvSpPr/>
              <p:nvPr/>
            </p:nvSpPr>
            <p:spPr>
              <a:xfrm>
                <a:off x="1087609" y="2662193"/>
                <a:ext cx="1135638" cy="267865"/>
              </a:xfrm>
              <a:prstGeom prst="rect">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3" name="Rectangle 3"/>
              <p:cNvSpPr txBox="1">
                <a:spLocks noChangeArrowheads="1"/>
              </p:cNvSpPr>
              <p:nvPr/>
            </p:nvSpPr>
            <p:spPr bwMode="auto">
              <a:xfrm>
                <a:off x="1075971" y="2688398"/>
                <a:ext cx="1158914" cy="1986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grpSp>
        <p:grpSp>
          <p:nvGrpSpPr>
            <p:cNvPr id="24" name="그룹 23"/>
            <p:cNvGrpSpPr/>
            <p:nvPr/>
          </p:nvGrpSpPr>
          <p:grpSpPr>
            <a:xfrm>
              <a:off x="7283023" y="4912656"/>
              <a:ext cx="1158914" cy="267864"/>
              <a:chOff x="1075971" y="2662193"/>
              <a:chExt cx="1158914" cy="267865"/>
            </a:xfrm>
          </p:grpSpPr>
          <p:sp>
            <p:nvSpPr>
              <p:cNvPr id="40" name="직사각형 39"/>
              <p:cNvSpPr/>
              <p:nvPr/>
            </p:nvSpPr>
            <p:spPr>
              <a:xfrm>
                <a:off x="1087609" y="2662193"/>
                <a:ext cx="1135638" cy="2678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1" name="Rectangle 3"/>
              <p:cNvSpPr txBox="1">
                <a:spLocks noChangeArrowheads="1"/>
              </p:cNvSpPr>
              <p:nvPr/>
            </p:nvSpPr>
            <p:spPr bwMode="auto">
              <a:xfrm>
                <a:off x="1075971" y="2688398"/>
                <a:ext cx="1158914" cy="19867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200" b="1" smtClean="0">
                    <a:solidFill>
                      <a:schemeClr val="bg1"/>
                    </a:solidFill>
                    <a:cs typeface="+mn-ea"/>
                    <a:sym typeface="+mn-lt"/>
                  </a:rPr>
                  <a:t>Stylish design</a:t>
                </a:r>
                <a:endParaRPr lang="en-US" altLang="ko-KR" sz="1200" b="1">
                  <a:solidFill>
                    <a:schemeClr val="bg1"/>
                  </a:solidFill>
                  <a:cs typeface="+mn-ea"/>
                  <a:sym typeface="+mn-lt"/>
                </a:endParaRPr>
              </a:p>
            </p:txBody>
          </p:sp>
        </p:grpSp>
        <p:sp>
          <p:nvSpPr>
            <p:cNvPr id="25" name="Rectangle 3"/>
            <p:cNvSpPr txBox="1">
              <a:spLocks noChangeArrowheads="1"/>
            </p:cNvSpPr>
            <p:nvPr/>
          </p:nvSpPr>
          <p:spPr bwMode="auto">
            <a:xfrm>
              <a:off x="3036709" y="4546482"/>
              <a:ext cx="1028062" cy="298017"/>
            </a:xfrm>
            <a:prstGeom prst="rect">
              <a:avLst/>
            </a:prstGeom>
            <a:noFill/>
            <a:ln w="9525">
              <a:noFill/>
              <a:miter lim="800000"/>
              <a:headEnd/>
              <a:tailEnd/>
            </a:ln>
          </p:spPr>
          <p:txBody>
            <a:bodyPr wrap="square" lIns="0" tIns="0" rIns="0" bIns="0" anchor="ctr">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900">
                  <a:solidFill>
                    <a:schemeClr val="bg1"/>
                  </a:solidFill>
                  <a:latin typeface="+mn-lt"/>
                  <a:ea typeface="+mn-ea"/>
                  <a:cs typeface="+mn-ea"/>
                  <a:sym typeface="+mn-lt"/>
                </a:rPr>
                <a:t>Design </a:t>
              </a:r>
              <a:r>
                <a:rPr lang="en-US" altLang="ko-KR" sz="900" smtClean="0">
                  <a:solidFill>
                    <a:schemeClr val="bg1"/>
                  </a:solidFill>
                  <a:latin typeface="+mn-lt"/>
                  <a:ea typeface="+mn-ea"/>
                  <a:cs typeface="+mn-ea"/>
                  <a:sym typeface="+mn-lt"/>
                </a:rPr>
                <a:t>Inspiration for </a:t>
              </a:r>
              <a:r>
                <a:rPr lang="en-US" altLang="ko-KR" sz="900" dirty="0">
                  <a:solidFill>
                    <a:schemeClr val="bg1"/>
                  </a:solidFill>
                  <a:latin typeface="+mn-lt"/>
                  <a:ea typeface="+mn-ea"/>
                  <a:cs typeface="+mn-ea"/>
                  <a:sym typeface="+mn-lt"/>
                </a:rPr>
                <a:t>Presentation</a:t>
              </a:r>
            </a:p>
          </p:txBody>
        </p:sp>
        <p:sp>
          <p:nvSpPr>
            <p:cNvPr id="26" name="Rectangle 3"/>
            <p:cNvSpPr txBox="1">
              <a:spLocks noChangeArrowheads="1"/>
            </p:cNvSpPr>
            <p:nvPr/>
          </p:nvSpPr>
          <p:spPr bwMode="auto">
            <a:xfrm>
              <a:off x="7088039" y="4546482"/>
              <a:ext cx="1028062" cy="298017"/>
            </a:xfrm>
            <a:prstGeom prst="rect">
              <a:avLst/>
            </a:prstGeom>
            <a:noFill/>
            <a:ln w="9525">
              <a:noFill/>
              <a:miter lim="800000"/>
              <a:headEnd/>
              <a:tailEnd/>
            </a:ln>
          </p:spPr>
          <p:txBody>
            <a:bodyPr wrap="square" lIns="0" tIns="0" rIns="0" bIns="0" anchor="ctr">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900">
                  <a:solidFill>
                    <a:schemeClr val="bg1"/>
                  </a:solidFill>
                  <a:latin typeface="+mn-lt"/>
                  <a:ea typeface="+mn-ea"/>
                  <a:cs typeface="+mn-ea"/>
                  <a:sym typeface="+mn-lt"/>
                </a:rPr>
                <a:t>Design </a:t>
              </a:r>
              <a:r>
                <a:rPr lang="en-US" altLang="ko-KR" sz="900" smtClean="0">
                  <a:solidFill>
                    <a:schemeClr val="bg1"/>
                  </a:solidFill>
                  <a:latin typeface="+mn-lt"/>
                  <a:ea typeface="+mn-ea"/>
                  <a:cs typeface="+mn-ea"/>
                  <a:sym typeface="+mn-lt"/>
                </a:rPr>
                <a:t>Inspiration for </a:t>
              </a:r>
              <a:r>
                <a:rPr lang="en-US" altLang="ko-KR" sz="900" dirty="0">
                  <a:solidFill>
                    <a:schemeClr val="bg1"/>
                  </a:solidFill>
                  <a:latin typeface="+mn-lt"/>
                  <a:ea typeface="+mn-ea"/>
                  <a:cs typeface="+mn-ea"/>
                  <a:sym typeface="+mn-lt"/>
                </a:rPr>
                <a:t>Presentation</a:t>
              </a:r>
            </a:p>
          </p:txBody>
        </p:sp>
        <p:sp>
          <p:nvSpPr>
            <p:cNvPr id="27" name="Rectangle 3"/>
            <p:cNvSpPr txBox="1">
              <a:spLocks noChangeArrowheads="1"/>
            </p:cNvSpPr>
            <p:nvPr/>
          </p:nvSpPr>
          <p:spPr bwMode="auto">
            <a:xfrm>
              <a:off x="5059761" y="3636039"/>
              <a:ext cx="1028062" cy="298017"/>
            </a:xfrm>
            <a:prstGeom prst="rect">
              <a:avLst/>
            </a:prstGeom>
            <a:noFill/>
            <a:ln w="9525">
              <a:noFill/>
              <a:miter lim="800000"/>
              <a:headEnd/>
              <a:tailEnd/>
            </a:ln>
          </p:spPr>
          <p:txBody>
            <a:bodyPr wrap="square" lIns="0" tIns="0" rIns="0" bIns="0" anchor="ctr">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r>
                <a:rPr lang="en-US" altLang="ko-KR" sz="900">
                  <a:solidFill>
                    <a:schemeClr val="bg1"/>
                  </a:solidFill>
                  <a:latin typeface="+mn-lt"/>
                  <a:ea typeface="+mn-ea"/>
                  <a:cs typeface="+mn-ea"/>
                  <a:sym typeface="+mn-lt"/>
                </a:rPr>
                <a:t>Design </a:t>
              </a:r>
              <a:r>
                <a:rPr lang="en-US" altLang="ko-KR" sz="900" smtClean="0">
                  <a:solidFill>
                    <a:schemeClr val="bg1"/>
                  </a:solidFill>
                  <a:latin typeface="+mn-lt"/>
                  <a:ea typeface="+mn-ea"/>
                  <a:cs typeface="+mn-ea"/>
                  <a:sym typeface="+mn-lt"/>
                </a:rPr>
                <a:t>Inspiration for </a:t>
              </a:r>
              <a:r>
                <a:rPr lang="en-US" altLang="ko-KR" sz="900" dirty="0">
                  <a:solidFill>
                    <a:schemeClr val="bg1"/>
                  </a:solidFill>
                  <a:latin typeface="+mn-lt"/>
                  <a:ea typeface="+mn-ea"/>
                  <a:cs typeface="+mn-ea"/>
                  <a:sym typeface="+mn-lt"/>
                </a:rPr>
                <a:t>Presentation</a:t>
              </a:r>
            </a:p>
          </p:txBody>
        </p:sp>
        <p:grpSp>
          <p:nvGrpSpPr>
            <p:cNvPr id="28" name="그룹 27"/>
            <p:cNvGrpSpPr/>
            <p:nvPr/>
          </p:nvGrpSpPr>
          <p:grpSpPr>
            <a:xfrm>
              <a:off x="1821266" y="2938746"/>
              <a:ext cx="1709071" cy="502038"/>
              <a:chOff x="2615746" y="2267146"/>
              <a:chExt cx="1103128" cy="502038"/>
            </a:xfrm>
          </p:grpSpPr>
          <p:cxnSp>
            <p:nvCxnSpPr>
              <p:cNvPr id="37" name="직선 연결선 36"/>
              <p:cNvCxnSpPr/>
              <p:nvPr/>
            </p:nvCxnSpPr>
            <p:spPr>
              <a:xfrm flipV="1">
                <a:off x="2615746" y="2267146"/>
                <a:ext cx="0" cy="369766"/>
              </a:xfrm>
              <a:prstGeom prst="line">
                <a:avLst/>
              </a:prstGeom>
              <a:ln>
                <a:solidFill>
                  <a:srgbClr val="2B3944"/>
                </a:solidFill>
              </a:ln>
            </p:spPr>
            <p:style>
              <a:lnRef idx="1">
                <a:schemeClr val="accent1"/>
              </a:lnRef>
              <a:fillRef idx="0">
                <a:schemeClr val="accent1"/>
              </a:fillRef>
              <a:effectRef idx="0">
                <a:schemeClr val="accent1"/>
              </a:effectRef>
              <a:fontRef idx="minor">
                <a:schemeClr val="tx1"/>
              </a:fontRef>
            </p:style>
          </p:cxnSp>
          <p:cxnSp>
            <p:nvCxnSpPr>
              <p:cNvPr id="38" name="직선 연결선 37"/>
              <p:cNvCxnSpPr/>
              <p:nvPr/>
            </p:nvCxnSpPr>
            <p:spPr>
              <a:xfrm flipV="1">
                <a:off x="3718682" y="2267146"/>
                <a:ext cx="0" cy="502038"/>
              </a:xfrm>
              <a:prstGeom prst="line">
                <a:avLst/>
              </a:prstGeom>
              <a:ln>
                <a:solidFill>
                  <a:srgbClr val="2B3944"/>
                </a:solidFill>
                <a:headEnd type="triangle"/>
              </a:ln>
            </p:spPr>
            <p:style>
              <a:lnRef idx="1">
                <a:schemeClr val="accent1"/>
              </a:lnRef>
              <a:fillRef idx="0">
                <a:schemeClr val="accent1"/>
              </a:fillRef>
              <a:effectRef idx="0">
                <a:schemeClr val="accent1"/>
              </a:effectRef>
              <a:fontRef idx="minor">
                <a:schemeClr val="tx1"/>
              </a:fontRef>
            </p:style>
          </p:cxnSp>
          <p:cxnSp>
            <p:nvCxnSpPr>
              <p:cNvPr id="39" name="직선 연결선 38"/>
              <p:cNvCxnSpPr/>
              <p:nvPr/>
            </p:nvCxnSpPr>
            <p:spPr>
              <a:xfrm flipH="1">
                <a:off x="2615746" y="2267147"/>
                <a:ext cx="1103128" cy="0"/>
              </a:xfrm>
              <a:prstGeom prst="line">
                <a:avLst/>
              </a:prstGeom>
              <a:ln>
                <a:solidFill>
                  <a:srgbClr val="2B3944"/>
                </a:solidFill>
              </a:ln>
            </p:spPr>
            <p:style>
              <a:lnRef idx="1">
                <a:schemeClr val="accent1"/>
              </a:lnRef>
              <a:fillRef idx="0">
                <a:schemeClr val="accent1"/>
              </a:fillRef>
              <a:effectRef idx="0">
                <a:schemeClr val="accent1"/>
              </a:effectRef>
              <a:fontRef idx="minor">
                <a:schemeClr val="tx1"/>
              </a:fontRef>
            </p:style>
          </p:cxnSp>
        </p:grpSp>
        <p:grpSp>
          <p:nvGrpSpPr>
            <p:cNvPr id="29" name="그룹 28"/>
            <p:cNvGrpSpPr/>
            <p:nvPr/>
          </p:nvGrpSpPr>
          <p:grpSpPr>
            <a:xfrm>
              <a:off x="5867786" y="2938746"/>
              <a:ext cx="1709071" cy="502038"/>
              <a:chOff x="2615746" y="2267146"/>
              <a:chExt cx="1103128" cy="502038"/>
            </a:xfrm>
          </p:grpSpPr>
          <p:cxnSp>
            <p:nvCxnSpPr>
              <p:cNvPr id="34" name="직선 연결선 33"/>
              <p:cNvCxnSpPr/>
              <p:nvPr/>
            </p:nvCxnSpPr>
            <p:spPr>
              <a:xfrm flipV="1">
                <a:off x="2615746" y="2267146"/>
                <a:ext cx="0" cy="369766"/>
              </a:xfrm>
              <a:prstGeom prst="line">
                <a:avLst/>
              </a:prstGeom>
              <a:ln>
                <a:solidFill>
                  <a:srgbClr val="2B3944"/>
                </a:solidFill>
              </a:ln>
            </p:spPr>
            <p:style>
              <a:lnRef idx="1">
                <a:schemeClr val="accent1"/>
              </a:lnRef>
              <a:fillRef idx="0">
                <a:schemeClr val="accent1"/>
              </a:fillRef>
              <a:effectRef idx="0">
                <a:schemeClr val="accent1"/>
              </a:effectRef>
              <a:fontRef idx="minor">
                <a:schemeClr val="tx1"/>
              </a:fontRef>
            </p:style>
          </p:cxnSp>
          <p:cxnSp>
            <p:nvCxnSpPr>
              <p:cNvPr id="35" name="직선 연결선 34"/>
              <p:cNvCxnSpPr/>
              <p:nvPr/>
            </p:nvCxnSpPr>
            <p:spPr>
              <a:xfrm flipV="1">
                <a:off x="3718682" y="2267146"/>
                <a:ext cx="0" cy="502038"/>
              </a:xfrm>
              <a:prstGeom prst="line">
                <a:avLst/>
              </a:prstGeom>
              <a:ln>
                <a:solidFill>
                  <a:srgbClr val="2B3944"/>
                </a:solidFill>
                <a:headEnd type="triangle"/>
              </a:ln>
            </p:spPr>
            <p:style>
              <a:lnRef idx="1">
                <a:schemeClr val="accent1"/>
              </a:lnRef>
              <a:fillRef idx="0">
                <a:schemeClr val="accent1"/>
              </a:fillRef>
              <a:effectRef idx="0">
                <a:schemeClr val="accent1"/>
              </a:effectRef>
              <a:fontRef idx="minor">
                <a:schemeClr val="tx1"/>
              </a:fontRef>
            </p:style>
          </p:cxnSp>
          <p:cxnSp>
            <p:nvCxnSpPr>
              <p:cNvPr id="36" name="직선 연결선 35"/>
              <p:cNvCxnSpPr/>
              <p:nvPr/>
            </p:nvCxnSpPr>
            <p:spPr>
              <a:xfrm flipH="1">
                <a:off x="2615746" y="2267147"/>
                <a:ext cx="1103128" cy="0"/>
              </a:xfrm>
              <a:prstGeom prst="line">
                <a:avLst/>
              </a:prstGeom>
              <a:ln>
                <a:solidFill>
                  <a:srgbClr val="2B3944"/>
                </a:solidFill>
              </a:ln>
            </p:spPr>
            <p:style>
              <a:lnRef idx="1">
                <a:schemeClr val="accent1"/>
              </a:lnRef>
              <a:fillRef idx="0">
                <a:schemeClr val="accent1"/>
              </a:fillRef>
              <a:effectRef idx="0">
                <a:schemeClr val="accent1"/>
              </a:effectRef>
              <a:fontRef idx="minor">
                <a:schemeClr val="tx1"/>
              </a:fontRef>
            </p:style>
          </p:cxnSp>
        </p:grpSp>
        <p:grpSp>
          <p:nvGrpSpPr>
            <p:cNvPr id="30" name="그룹 29"/>
            <p:cNvGrpSpPr/>
            <p:nvPr/>
          </p:nvGrpSpPr>
          <p:grpSpPr>
            <a:xfrm flipV="1">
              <a:off x="3841905" y="5046315"/>
              <a:ext cx="1709071" cy="502038"/>
              <a:chOff x="2615746" y="2267146"/>
              <a:chExt cx="1103128" cy="502038"/>
            </a:xfrm>
          </p:grpSpPr>
          <p:cxnSp>
            <p:nvCxnSpPr>
              <p:cNvPr id="31" name="직선 연결선 30"/>
              <p:cNvCxnSpPr/>
              <p:nvPr/>
            </p:nvCxnSpPr>
            <p:spPr>
              <a:xfrm flipV="1">
                <a:off x="2615746" y="2267146"/>
                <a:ext cx="0" cy="369766"/>
              </a:xfrm>
              <a:prstGeom prst="line">
                <a:avLst/>
              </a:prstGeom>
              <a:ln>
                <a:solidFill>
                  <a:srgbClr val="2B3944"/>
                </a:solidFill>
              </a:ln>
            </p:spPr>
            <p:style>
              <a:lnRef idx="1">
                <a:schemeClr val="accent1"/>
              </a:lnRef>
              <a:fillRef idx="0">
                <a:schemeClr val="accent1"/>
              </a:fillRef>
              <a:effectRef idx="0">
                <a:schemeClr val="accent1"/>
              </a:effectRef>
              <a:fontRef idx="minor">
                <a:schemeClr val="tx1"/>
              </a:fontRef>
            </p:style>
          </p:cxnSp>
          <p:cxnSp>
            <p:nvCxnSpPr>
              <p:cNvPr id="32" name="직선 연결선 31"/>
              <p:cNvCxnSpPr/>
              <p:nvPr/>
            </p:nvCxnSpPr>
            <p:spPr>
              <a:xfrm flipV="1">
                <a:off x="3718682" y="2267146"/>
                <a:ext cx="0" cy="502038"/>
              </a:xfrm>
              <a:prstGeom prst="line">
                <a:avLst/>
              </a:prstGeom>
              <a:ln>
                <a:solidFill>
                  <a:srgbClr val="2B3944"/>
                </a:solidFill>
                <a:headEnd type="triangle"/>
              </a:ln>
            </p:spPr>
            <p:style>
              <a:lnRef idx="1">
                <a:schemeClr val="accent1"/>
              </a:lnRef>
              <a:fillRef idx="0">
                <a:schemeClr val="accent1"/>
              </a:fillRef>
              <a:effectRef idx="0">
                <a:schemeClr val="accent1"/>
              </a:effectRef>
              <a:fontRef idx="minor">
                <a:schemeClr val="tx1"/>
              </a:fontRef>
            </p:style>
          </p:cxnSp>
          <p:cxnSp>
            <p:nvCxnSpPr>
              <p:cNvPr id="33" name="직선 연결선 32"/>
              <p:cNvCxnSpPr/>
              <p:nvPr/>
            </p:nvCxnSpPr>
            <p:spPr>
              <a:xfrm flipH="1">
                <a:off x="2615746" y="2267147"/>
                <a:ext cx="1103128" cy="0"/>
              </a:xfrm>
              <a:prstGeom prst="line">
                <a:avLst/>
              </a:prstGeom>
              <a:ln>
                <a:solidFill>
                  <a:srgbClr val="2B3944"/>
                </a:solidFill>
              </a:ln>
            </p:spPr>
            <p:style>
              <a:lnRef idx="1">
                <a:schemeClr val="accent1"/>
              </a:lnRef>
              <a:fillRef idx="0">
                <a:schemeClr val="accent1"/>
              </a:fillRef>
              <a:effectRef idx="0">
                <a:schemeClr val="accent1"/>
              </a:effectRef>
              <a:fontRef idx="minor">
                <a:schemeClr val="tx1"/>
              </a:fontRef>
            </p:style>
          </p:cxnSp>
        </p:grpSp>
      </p:grpSp>
      <p:grpSp>
        <p:nvGrpSpPr>
          <p:cNvPr id="79" name="그룹 78"/>
          <p:cNvGrpSpPr/>
          <p:nvPr/>
        </p:nvGrpSpPr>
        <p:grpSpPr>
          <a:xfrm>
            <a:off x="775435" y="4227936"/>
            <a:ext cx="1720227" cy="490065"/>
            <a:chOff x="484121" y="5293333"/>
            <a:chExt cx="1850755" cy="527250"/>
          </a:xfrm>
        </p:grpSpPr>
        <p:grpSp>
          <p:nvGrpSpPr>
            <p:cNvPr id="80" name="그룹 79"/>
            <p:cNvGrpSpPr/>
            <p:nvPr/>
          </p:nvGrpSpPr>
          <p:grpSpPr>
            <a:xfrm>
              <a:off x="484121" y="5308622"/>
              <a:ext cx="579326" cy="501452"/>
              <a:chOff x="484121" y="5308622"/>
              <a:chExt cx="579326" cy="501452"/>
            </a:xfrm>
          </p:grpSpPr>
          <p:sp>
            <p:nvSpPr>
              <p:cNvPr id="83" name="Freeform 5"/>
              <p:cNvSpPr>
                <a:spLocks/>
              </p:cNvSpPr>
              <p:nvPr/>
            </p:nvSpPr>
            <p:spPr bwMode="auto">
              <a:xfrm>
                <a:off x="484121" y="5308622"/>
                <a:ext cx="579326" cy="50145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sp>
            <p:nvSpPr>
              <p:cNvPr id="84" name="Rectangle 3"/>
              <p:cNvSpPr txBox="1">
                <a:spLocks noChangeArrowheads="1"/>
              </p:cNvSpPr>
              <p:nvPr/>
            </p:nvSpPr>
            <p:spPr bwMode="auto">
              <a:xfrm>
                <a:off x="484121" y="5451626"/>
                <a:ext cx="579326" cy="231792"/>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bg1"/>
                    </a:solidFill>
                    <a:cs typeface="+mn-ea"/>
                    <a:sym typeface="+mn-lt"/>
                  </a:rPr>
                  <a:t>01</a:t>
                </a:r>
                <a:endParaRPr lang="en-US" altLang="ko-KR" sz="1400" b="1">
                  <a:solidFill>
                    <a:schemeClr val="bg1"/>
                  </a:solidFill>
                  <a:cs typeface="+mn-ea"/>
                  <a:sym typeface="+mn-lt"/>
                </a:endParaRPr>
              </a:p>
            </p:txBody>
          </p:sp>
        </p:grpSp>
        <p:sp>
          <p:nvSpPr>
            <p:cNvPr id="81" name="Rectangle 3"/>
            <p:cNvSpPr txBox="1">
              <a:spLocks noChangeArrowheads="1"/>
            </p:cNvSpPr>
            <p:nvPr/>
          </p:nvSpPr>
          <p:spPr bwMode="auto">
            <a:xfrm>
              <a:off x="1175962" y="5522566"/>
              <a:ext cx="1028062" cy="298017"/>
            </a:xfrm>
            <a:prstGeom prst="rect">
              <a:avLst/>
            </a:prstGeom>
            <a:noFill/>
            <a:ln w="9525">
              <a:noFill/>
              <a:miter lim="800000"/>
              <a:headEnd/>
              <a:tailEnd/>
            </a:ln>
          </p:spPr>
          <p:txBody>
            <a:bodyPr wrap="square" lIns="0" tIns="0" rIns="0" bIns="0" anchor="ctr">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r>
                <a:rPr lang="en-US" altLang="ko-KR" sz="900">
                  <a:solidFill>
                    <a:schemeClr val="tx1"/>
                  </a:solidFill>
                  <a:latin typeface="+mn-lt"/>
                  <a:ea typeface="+mn-ea"/>
                  <a:cs typeface="+mn-ea"/>
                  <a:sym typeface="+mn-lt"/>
                </a:rPr>
                <a:t>Design </a:t>
              </a:r>
              <a:r>
                <a:rPr lang="en-US" altLang="ko-KR" sz="900" smtClean="0">
                  <a:solidFill>
                    <a:schemeClr val="tx1"/>
                  </a:solidFill>
                  <a:latin typeface="+mn-lt"/>
                  <a:ea typeface="+mn-ea"/>
                  <a:cs typeface="+mn-ea"/>
                  <a:sym typeface="+mn-lt"/>
                </a:rPr>
                <a:t>inspiration for </a:t>
              </a:r>
              <a:r>
                <a:rPr lang="en-US" altLang="ko-KR" sz="900" dirty="0">
                  <a:solidFill>
                    <a:schemeClr val="tx1"/>
                  </a:solidFill>
                  <a:latin typeface="+mn-lt"/>
                  <a:ea typeface="+mn-ea"/>
                  <a:cs typeface="+mn-ea"/>
                  <a:sym typeface="+mn-lt"/>
                </a:rPr>
                <a:t>Presentation</a:t>
              </a:r>
            </a:p>
          </p:txBody>
        </p:sp>
        <p:sp>
          <p:nvSpPr>
            <p:cNvPr id="82" name="Rectangle 3"/>
            <p:cNvSpPr txBox="1">
              <a:spLocks noChangeArrowheads="1"/>
            </p:cNvSpPr>
            <p:nvPr/>
          </p:nvSpPr>
          <p:spPr bwMode="auto">
            <a:xfrm>
              <a:off x="1175962" y="5293333"/>
              <a:ext cx="1158914" cy="463582"/>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400" b="1" smtClean="0">
                  <a:cs typeface="+mn-ea"/>
                  <a:sym typeface="+mn-lt"/>
                </a:rPr>
                <a:t>Stylish design</a:t>
              </a:r>
              <a:endParaRPr lang="en-US" altLang="ko-KR" sz="1400" b="1">
                <a:cs typeface="+mn-ea"/>
                <a:sym typeface="+mn-lt"/>
              </a:endParaRPr>
            </a:p>
          </p:txBody>
        </p:sp>
      </p:grpSp>
      <p:grpSp>
        <p:nvGrpSpPr>
          <p:cNvPr id="85" name="그룹 84"/>
          <p:cNvGrpSpPr/>
          <p:nvPr/>
        </p:nvGrpSpPr>
        <p:grpSpPr>
          <a:xfrm>
            <a:off x="2761510" y="4227936"/>
            <a:ext cx="1720227" cy="490065"/>
            <a:chOff x="484121" y="5293333"/>
            <a:chExt cx="1850755" cy="527250"/>
          </a:xfrm>
        </p:grpSpPr>
        <p:grpSp>
          <p:nvGrpSpPr>
            <p:cNvPr id="86" name="그룹 85"/>
            <p:cNvGrpSpPr/>
            <p:nvPr/>
          </p:nvGrpSpPr>
          <p:grpSpPr>
            <a:xfrm>
              <a:off x="484121" y="5308622"/>
              <a:ext cx="579326" cy="501452"/>
              <a:chOff x="484121" y="5308622"/>
              <a:chExt cx="579326" cy="501452"/>
            </a:xfrm>
          </p:grpSpPr>
          <p:sp>
            <p:nvSpPr>
              <p:cNvPr id="89" name="Freeform 5"/>
              <p:cNvSpPr>
                <a:spLocks/>
              </p:cNvSpPr>
              <p:nvPr/>
            </p:nvSpPr>
            <p:spPr bwMode="auto">
              <a:xfrm>
                <a:off x="484121" y="5308622"/>
                <a:ext cx="579326" cy="50145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sp>
            <p:nvSpPr>
              <p:cNvPr id="90" name="Rectangle 3"/>
              <p:cNvSpPr txBox="1">
                <a:spLocks noChangeArrowheads="1"/>
              </p:cNvSpPr>
              <p:nvPr/>
            </p:nvSpPr>
            <p:spPr bwMode="auto">
              <a:xfrm>
                <a:off x="484121" y="5451626"/>
                <a:ext cx="579326" cy="231792"/>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bg1"/>
                    </a:solidFill>
                    <a:cs typeface="+mn-ea"/>
                    <a:sym typeface="+mn-lt"/>
                  </a:rPr>
                  <a:t>02</a:t>
                </a:r>
                <a:endParaRPr lang="en-US" altLang="ko-KR" sz="1400" b="1">
                  <a:solidFill>
                    <a:schemeClr val="bg1"/>
                  </a:solidFill>
                  <a:cs typeface="+mn-ea"/>
                  <a:sym typeface="+mn-lt"/>
                </a:endParaRPr>
              </a:p>
            </p:txBody>
          </p:sp>
        </p:grpSp>
        <p:sp>
          <p:nvSpPr>
            <p:cNvPr id="87" name="Rectangle 3"/>
            <p:cNvSpPr txBox="1">
              <a:spLocks noChangeArrowheads="1"/>
            </p:cNvSpPr>
            <p:nvPr/>
          </p:nvSpPr>
          <p:spPr bwMode="auto">
            <a:xfrm>
              <a:off x="1175962" y="5522566"/>
              <a:ext cx="1028062" cy="298017"/>
            </a:xfrm>
            <a:prstGeom prst="rect">
              <a:avLst/>
            </a:prstGeom>
            <a:noFill/>
            <a:ln w="9525">
              <a:noFill/>
              <a:miter lim="800000"/>
              <a:headEnd/>
              <a:tailEnd/>
            </a:ln>
          </p:spPr>
          <p:txBody>
            <a:bodyPr wrap="square" lIns="0" tIns="0" rIns="0" bIns="0" anchor="ctr">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r>
                <a:rPr lang="en-US" altLang="ko-KR" sz="900">
                  <a:solidFill>
                    <a:schemeClr val="tx1"/>
                  </a:solidFill>
                  <a:latin typeface="+mn-lt"/>
                  <a:ea typeface="+mn-ea"/>
                  <a:cs typeface="+mn-ea"/>
                  <a:sym typeface="+mn-lt"/>
                </a:rPr>
                <a:t>Design </a:t>
              </a:r>
              <a:r>
                <a:rPr lang="en-US" altLang="ko-KR" sz="900" smtClean="0">
                  <a:solidFill>
                    <a:schemeClr val="tx1"/>
                  </a:solidFill>
                  <a:latin typeface="+mn-lt"/>
                  <a:ea typeface="+mn-ea"/>
                  <a:cs typeface="+mn-ea"/>
                  <a:sym typeface="+mn-lt"/>
                </a:rPr>
                <a:t>inspiration for </a:t>
              </a:r>
              <a:r>
                <a:rPr lang="en-US" altLang="ko-KR" sz="900" dirty="0">
                  <a:solidFill>
                    <a:schemeClr val="tx1"/>
                  </a:solidFill>
                  <a:latin typeface="+mn-lt"/>
                  <a:ea typeface="+mn-ea"/>
                  <a:cs typeface="+mn-ea"/>
                  <a:sym typeface="+mn-lt"/>
                </a:rPr>
                <a:t>Presentation</a:t>
              </a:r>
            </a:p>
          </p:txBody>
        </p:sp>
        <p:sp>
          <p:nvSpPr>
            <p:cNvPr id="88" name="Rectangle 3"/>
            <p:cNvSpPr txBox="1">
              <a:spLocks noChangeArrowheads="1"/>
            </p:cNvSpPr>
            <p:nvPr/>
          </p:nvSpPr>
          <p:spPr bwMode="auto">
            <a:xfrm>
              <a:off x="1175962" y="5293333"/>
              <a:ext cx="1158914" cy="463582"/>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400" b="1" smtClean="0">
                  <a:cs typeface="+mn-ea"/>
                  <a:sym typeface="+mn-lt"/>
                </a:rPr>
                <a:t>Stylish design</a:t>
              </a:r>
              <a:endParaRPr lang="en-US" altLang="ko-KR" sz="1400" b="1">
                <a:cs typeface="+mn-ea"/>
                <a:sym typeface="+mn-lt"/>
              </a:endParaRPr>
            </a:p>
          </p:txBody>
        </p:sp>
      </p:grpSp>
      <p:grpSp>
        <p:nvGrpSpPr>
          <p:cNvPr id="91" name="그룹 90"/>
          <p:cNvGrpSpPr/>
          <p:nvPr/>
        </p:nvGrpSpPr>
        <p:grpSpPr>
          <a:xfrm>
            <a:off x="4747585" y="4227936"/>
            <a:ext cx="1720227" cy="490065"/>
            <a:chOff x="484121" y="5293333"/>
            <a:chExt cx="1850755" cy="527250"/>
          </a:xfrm>
        </p:grpSpPr>
        <p:grpSp>
          <p:nvGrpSpPr>
            <p:cNvPr id="92" name="그룹 91"/>
            <p:cNvGrpSpPr/>
            <p:nvPr/>
          </p:nvGrpSpPr>
          <p:grpSpPr>
            <a:xfrm>
              <a:off x="484121" y="5308622"/>
              <a:ext cx="579326" cy="501452"/>
              <a:chOff x="484121" y="5308622"/>
              <a:chExt cx="579326" cy="501452"/>
            </a:xfrm>
          </p:grpSpPr>
          <p:sp>
            <p:nvSpPr>
              <p:cNvPr id="95" name="Freeform 5"/>
              <p:cNvSpPr>
                <a:spLocks/>
              </p:cNvSpPr>
              <p:nvPr/>
            </p:nvSpPr>
            <p:spPr bwMode="auto">
              <a:xfrm>
                <a:off x="484121" y="5308622"/>
                <a:ext cx="579326" cy="50145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sp>
            <p:nvSpPr>
              <p:cNvPr id="96" name="Rectangle 3"/>
              <p:cNvSpPr txBox="1">
                <a:spLocks noChangeArrowheads="1"/>
              </p:cNvSpPr>
              <p:nvPr/>
            </p:nvSpPr>
            <p:spPr bwMode="auto">
              <a:xfrm>
                <a:off x="484121" y="5451626"/>
                <a:ext cx="579326" cy="231792"/>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bg1"/>
                    </a:solidFill>
                    <a:cs typeface="+mn-ea"/>
                    <a:sym typeface="+mn-lt"/>
                  </a:rPr>
                  <a:t>03</a:t>
                </a:r>
                <a:endParaRPr lang="en-US" altLang="ko-KR" sz="1400" b="1">
                  <a:solidFill>
                    <a:schemeClr val="bg1"/>
                  </a:solidFill>
                  <a:cs typeface="+mn-ea"/>
                  <a:sym typeface="+mn-lt"/>
                </a:endParaRPr>
              </a:p>
            </p:txBody>
          </p:sp>
        </p:grpSp>
        <p:sp>
          <p:nvSpPr>
            <p:cNvPr id="93" name="Rectangle 3"/>
            <p:cNvSpPr txBox="1">
              <a:spLocks noChangeArrowheads="1"/>
            </p:cNvSpPr>
            <p:nvPr/>
          </p:nvSpPr>
          <p:spPr bwMode="auto">
            <a:xfrm>
              <a:off x="1175962" y="5522566"/>
              <a:ext cx="1028062" cy="298017"/>
            </a:xfrm>
            <a:prstGeom prst="rect">
              <a:avLst/>
            </a:prstGeom>
            <a:noFill/>
            <a:ln w="9525">
              <a:noFill/>
              <a:miter lim="800000"/>
              <a:headEnd/>
              <a:tailEnd/>
            </a:ln>
          </p:spPr>
          <p:txBody>
            <a:bodyPr wrap="square" lIns="0" tIns="0" rIns="0" bIns="0" anchor="ctr">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r>
                <a:rPr lang="en-US" altLang="ko-KR" sz="900">
                  <a:solidFill>
                    <a:schemeClr val="tx1"/>
                  </a:solidFill>
                  <a:latin typeface="+mn-lt"/>
                  <a:ea typeface="+mn-ea"/>
                  <a:cs typeface="+mn-ea"/>
                  <a:sym typeface="+mn-lt"/>
                </a:rPr>
                <a:t>Design </a:t>
              </a:r>
              <a:r>
                <a:rPr lang="en-US" altLang="ko-KR" sz="900" smtClean="0">
                  <a:solidFill>
                    <a:schemeClr val="tx1"/>
                  </a:solidFill>
                  <a:latin typeface="+mn-lt"/>
                  <a:ea typeface="+mn-ea"/>
                  <a:cs typeface="+mn-ea"/>
                  <a:sym typeface="+mn-lt"/>
                </a:rPr>
                <a:t>inspiration for </a:t>
              </a:r>
              <a:r>
                <a:rPr lang="en-US" altLang="ko-KR" sz="900" dirty="0">
                  <a:solidFill>
                    <a:schemeClr val="tx1"/>
                  </a:solidFill>
                  <a:latin typeface="+mn-lt"/>
                  <a:ea typeface="+mn-ea"/>
                  <a:cs typeface="+mn-ea"/>
                  <a:sym typeface="+mn-lt"/>
                </a:rPr>
                <a:t>Presentation</a:t>
              </a:r>
            </a:p>
          </p:txBody>
        </p:sp>
        <p:sp>
          <p:nvSpPr>
            <p:cNvPr id="94" name="Rectangle 3"/>
            <p:cNvSpPr txBox="1">
              <a:spLocks noChangeArrowheads="1"/>
            </p:cNvSpPr>
            <p:nvPr/>
          </p:nvSpPr>
          <p:spPr bwMode="auto">
            <a:xfrm>
              <a:off x="1175962" y="5293333"/>
              <a:ext cx="1158914" cy="463582"/>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400" b="1" smtClean="0">
                  <a:cs typeface="+mn-ea"/>
                  <a:sym typeface="+mn-lt"/>
                </a:rPr>
                <a:t>Stylish design</a:t>
              </a:r>
              <a:endParaRPr lang="en-US" altLang="ko-KR" sz="1400" b="1">
                <a:cs typeface="+mn-ea"/>
                <a:sym typeface="+mn-lt"/>
              </a:endParaRPr>
            </a:p>
          </p:txBody>
        </p:sp>
      </p:grpSp>
      <p:grpSp>
        <p:nvGrpSpPr>
          <p:cNvPr id="97" name="그룹 96"/>
          <p:cNvGrpSpPr/>
          <p:nvPr/>
        </p:nvGrpSpPr>
        <p:grpSpPr>
          <a:xfrm>
            <a:off x="6733660" y="4227936"/>
            <a:ext cx="1720227" cy="490065"/>
            <a:chOff x="484121" y="5293333"/>
            <a:chExt cx="1850755" cy="527250"/>
          </a:xfrm>
        </p:grpSpPr>
        <p:grpSp>
          <p:nvGrpSpPr>
            <p:cNvPr id="98" name="그룹 97"/>
            <p:cNvGrpSpPr/>
            <p:nvPr/>
          </p:nvGrpSpPr>
          <p:grpSpPr>
            <a:xfrm>
              <a:off x="484121" y="5308622"/>
              <a:ext cx="579326" cy="501452"/>
              <a:chOff x="484121" y="5308622"/>
              <a:chExt cx="579326" cy="501452"/>
            </a:xfrm>
          </p:grpSpPr>
          <p:sp>
            <p:nvSpPr>
              <p:cNvPr id="101" name="Freeform 5"/>
              <p:cNvSpPr>
                <a:spLocks/>
              </p:cNvSpPr>
              <p:nvPr/>
            </p:nvSpPr>
            <p:spPr bwMode="auto">
              <a:xfrm>
                <a:off x="484121" y="5308622"/>
                <a:ext cx="579326" cy="50145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sp>
            <p:nvSpPr>
              <p:cNvPr id="102" name="Rectangle 3"/>
              <p:cNvSpPr txBox="1">
                <a:spLocks noChangeArrowheads="1"/>
              </p:cNvSpPr>
              <p:nvPr/>
            </p:nvSpPr>
            <p:spPr bwMode="auto">
              <a:xfrm>
                <a:off x="484121" y="5451626"/>
                <a:ext cx="579326" cy="231792"/>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chemeClr val="bg1"/>
                    </a:solidFill>
                    <a:cs typeface="+mn-ea"/>
                    <a:sym typeface="+mn-lt"/>
                  </a:rPr>
                  <a:t>04</a:t>
                </a:r>
                <a:endParaRPr lang="en-US" altLang="ko-KR" sz="1400" b="1">
                  <a:solidFill>
                    <a:schemeClr val="bg1"/>
                  </a:solidFill>
                  <a:cs typeface="+mn-ea"/>
                  <a:sym typeface="+mn-lt"/>
                </a:endParaRPr>
              </a:p>
            </p:txBody>
          </p:sp>
        </p:grpSp>
        <p:sp>
          <p:nvSpPr>
            <p:cNvPr id="99" name="Rectangle 3"/>
            <p:cNvSpPr txBox="1">
              <a:spLocks noChangeArrowheads="1"/>
            </p:cNvSpPr>
            <p:nvPr/>
          </p:nvSpPr>
          <p:spPr bwMode="auto">
            <a:xfrm>
              <a:off x="1175962" y="5522566"/>
              <a:ext cx="1028062" cy="298017"/>
            </a:xfrm>
            <a:prstGeom prst="rect">
              <a:avLst/>
            </a:prstGeom>
            <a:noFill/>
            <a:ln w="9525">
              <a:noFill/>
              <a:miter lim="800000"/>
              <a:headEnd/>
              <a:tailEnd/>
            </a:ln>
          </p:spPr>
          <p:txBody>
            <a:bodyPr wrap="square" lIns="0" tIns="0" rIns="0" bIns="0" anchor="ctr">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r>
                <a:rPr lang="en-US" altLang="ko-KR" sz="900">
                  <a:solidFill>
                    <a:schemeClr val="tx1"/>
                  </a:solidFill>
                  <a:latin typeface="+mn-lt"/>
                  <a:ea typeface="+mn-ea"/>
                  <a:cs typeface="+mn-ea"/>
                  <a:sym typeface="+mn-lt"/>
                </a:rPr>
                <a:t>Design </a:t>
              </a:r>
              <a:r>
                <a:rPr lang="en-US" altLang="ko-KR" sz="900" smtClean="0">
                  <a:solidFill>
                    <a:schemeClr val="tx1"/>
                  </a:solidFill>
                  <a:latin typeface="+mn-lt"/>
                  <a:ea typeface="+mn-ea"/>
                  <a:cs typeface="+mn-ea"/>
                  <a:sym typeface="+mn-lt"/>
                </a:rPr>
                <a:t>inspiration for </a:t>
              </a:r>
              <a:r>
                <a:rPr lang="en-US" altLang="ko-KR" sz="900" dirty="0">
                  <a:solidFill>
                    <a:schemeClr val="tx1"/>
                  </a:solidFill>
                  <a:latin typeface="+mn-lt"/>
                  <a:ea typeface="+mn-ea"/>
                  <a:cs typeface="+mn-ea"/>
                  <a:sym typeface="+mn-lt"/>
                </a:rPr>
                <a:t>Presentation</a:t>
              </a:r>
            </a:p>
          </p:txBody>
        </p:sp>
        <p:sp>
          <p:nvSpPr>
            <p:cNvPr id="100" name="Rectangle 3"/>
            <p:cNvSpPr txBox="1">
              <a:spLocks noChangeArrowheads="1"/>
            </p:cNvSpPr>
            <p:nvPr/>
          </p:nvSpPr>
          <p:spPr bwMode="auto">
            <a:xfrm>
              <a:off x="1175962" y="5293333"/>
              <a:ext cx="1158914" cy="463582"/>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400" b="1" smtClean="0">
                  <a:cs typeface="+mn-ea"/>
                  <a:sym typeface="+mn-lt"/>
                </a:rPr>
                <a:t>Stylish design</a:t>
              </a:r>
              <a:endParaRPr lang="en-US" altLang="ko-KR" sz="1400" b="1">
                <a:cs typeface="+mn-ea"/>
                <a:sym typeface="+mn-lt"/>
              </a:endParaRPr>
            </a:p>
          </p:txBody>
        </p:sp>
      </p:grpSp>
    </p:spTree>
    <p:extLst>
      <p:ext uri="{BB962C8B-B14F-4D97-AF65-F5344CB8AC3E}">
        <p14:creationId xmlns:p14="http://schemas.microsoft.com/office/powerpoint/2010/main" val="33946673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3"/>
          <p:cNvSpPr txBox="1">
            <a:spLocks/>
          </p:cNvSpPr>
          <p:nvPr/>
        </p:nvSpPr>
        <p:spPr>
          <a:xfrm>
            <a:off x="2736239" y="2843465"/>
            <a:ext cx="3671522" cy="585363"/>
          </a:xfrm>
          <a:prstGeom prst="rect">
            <a:avLst/>
          </a:prstGeom>
        </p:spPr>
        <p:txBody>
          <a:bodyPr/>
          <a:lstStyle>
            <a:lvl1pPr marL="0" indent="0" algn="r" defTabSz="914400" rtl="0" eaLnBrk="1" latinLnBrk="1" hangingPunct="1">
              <a:spcBef>
                <a:spcPct val="20000"/>
              </a:spcBef>
              <a:buFont typeface="Arial" pitchFamily="34" charset="0"/>
              <a:buNone/>
              <a:defRPr sz="54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lgn="ctr">
              <a:lnSpc>
                <a:spcPct val="80000"/>
              </a:lnSpc>
            </a:pPr>
            <a:r>
              <a:rPr lang="zh-CN" altLang="en-US" sz="3600" dirty="0" smtClean="0">
                <a:solidFill>
                  <a:schemeClr val="bg1"/>
                </a:solidFill>
                <a:latin typeface="+mn-lt"/>
                <a:cs typeface="+mn-ea"/>
                <a:sym typeface="+mn-lt"/>
              </a:rPr>
              <a:t>谢谢观看</a:t>
            </a:r>
            <a:endParaRPr lang="ko-KR" altLang="en-US" sz="3600" dirty="0">
              <a:solidFill>
                <a:schemeClr val="bg1"/>
              </a:solidFill>
              <a:latin typeface="+mn-lt"/>
              <a:cs typeface="+mn-ea"/>
              <a:sym typeface="+mn-lt"/>
            </a:endParaRPr>
          </a:p>
        </p:txBody>
      </p:sp>
      <p:sp>
        <p:nvSpPr>
          <p:cNvPr id="3" name="Rectangle 3"/>
          <p:cNvSpPr txBox="1">
            <a:spLocks noChangeArrowheads="1"/>
          </p:cNvSpPr>
          <p:nvPr/>
        </p:nvSpPr>
        <p:spPr bwMode="auto">
          <a:xfrm>
            <a:off x="2952263" y="3344602"/>
            <a:ext cx="3239474" cy="417679"/>
          </a:xfrm>
          <a:prstGeom prst="rect">
            <a:avLst/>
          </a:prstGeom>
          <a:noFill/>
          <a:extLst/>
        </p:spPr>
        <p:txBody>
          <a:bodyPr wrap="square" lIns="90000" tIns="46800" rIns="90000" bIns="46800">
            <a:spAutoFit/>
            <a:scene3d>
              <a:camera prst="orthographicFront"/>
              <a:lightRig rig="threePt" dir="t"/>
            </a:scene3d>
            <a:sp3d>
              <a:bevelT w="0" h="0"/>
            </a:sp3d>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fontAlgn="auto">
              <a:spcAft>
                <a:spcPts val="0"/>
              </a:spcAft>
              <a:defRPr/>
            </a:pPr>
            <a:r>
              <a:rPr kumimoji="0" lang="en-US" altLang="ko-KR" sz="700" b="0" err="1" smtClean="0">
                <a:effectLst/>
                <a:latin typeface="+mn-lt"/>
                <a:ea typeface="+mn-ea"/>
                <a:cs typeface="+mn-ea"/>
                <a:sym typeface="+mn-lt"/>
              </a:rPr>
              <a:t>Powerpoint</a:t>
            </a:r>
            <a:r>
              <a:rPr kumimoji="0" lang="en-US" altLang="ko-KR" sz="700" b="0" smtClean="0">
                <a:effectLst/>
                <a:latin typeface="+mn-lt"/>
                <a:ea typeface="+mn-ea"/>
                <a:cs typeface="+mn-ea"/>
                <a:sym typeface="+mn-lt"/>
              </a:rPr>
              <a:t> is a complete presentation graphic package. </a:t>
            </a:r>
          </a:p>
          <a:p>
            <a:pPr fontAlgn="auto">
              <a:spcAft>
                <a:spcPts val="0"/>
              </a:spcAft>
              <a:defRPr/>
            </a:pPr>
            <a:r>
              <a:rPr kumimoji="0" lang="en-US" altLang="ko-KR" sz="700" b="0" smtClean="0">
                <a:effectLst/>
                <a:latin typeface="+mn-lt"/>
                <a:ea typeface="+mn-ea"/>
                <a:cs typeface="+mn-ea"/>
                <a:sym typeface="+mn-lt"/>
              </a:rPr>
              <a:t>it gives you everything you need to produce a professional-looking presentation</a:t>
            </a:r>
            <a:endParaRPr kumimoji="0" lang="en-US" altLang="ko-KR" sz="700" b="0">
              <a:effectLst/>
              <a:latin typeface="+mn-lt"/>
              <a:ea typeface="+mn-ea"/>
              <a:cs typeface="+mn-ea"/>
              <a:sym typeface="+mn-lt"/>
            </a:endParaRPr>
          </a:p>
        </p:txBody>
      </p:sp>
      <p:grpSp>
        <p:nvGrpSpPr>
          <p:cNvPr id="44" name="그룹 43"/>
          <p:cNvGrpSpPr/>
          <p:nvPr/>
        </p:nvGrpSpPr>
        <p:grpSpPr>
          <a:xfrm>
            <a:off x="3257550" y="1591631"/>
            <a:ext cx="2628900" cy="1045826"/>
            <a:chOff x="3257550" y="1591631"/>
            <a:chExt cx="2628900" cy="1045826"/>
          </a:xfrm>
        </p:grpSpPr>
        <p:grpSp>
          <p:nvGrpSpPr>
            <p:cNvPr id="9" name="그룹 8"/>
            <p:cNvGrpSpPr/>
            <p:nvPr/>
          </p:nvGrpSpPr>
          <p:grpSpPr>
            <a:xfrm>
              <a:off x="3257550" y="1591631"/>
              <a:ext cx="2628900" cy="1045826"/>
              <a:chOff x="1660969" y="1225346"/>
              <a:chExt cx="4705219" cy="1871824"/>
            </a:xfrm>
          </p:grpSpPr>
          <p:sp>
            <p:nvSpPr>
              <p:cNvPr id="40" name="육각형 39"/>
              <p:cNvSpPr/>
              <p:nvPr/>
            </p:nvSpPr>
            <p:spPr>
              <a:xfrm>
                <a:off x="4925316" y="1844824"/>
                <a:ext cx="1440872" cy="1252346"/>
              </a:xfrm>
              <a:prstGeom prst="hexagon">
                <a:avLst>
                  <a:gd name="adj" fmla="val 28525"/>
                  <a:gd name="vf" fmla="val 115470"/>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1" name="육각형 40"/>
              <p:cNvSpPr/>
              <p:nvPr/>
            </p:nvSpPr>
            <p:spPr>
              <a:xfrm>
                <a:off x="3840986" y="1225346"/>
                <a:ext cx="1440872" cy="1252346"/>
              </a:xfrm>
              <a:prstGeom prst="hexagon">
                <a:avLst>
                  <a:gd name="adj" fmla="val 28525"/>
                  <a:gd name="vf" fmla="val 115470"/>
                </a:avLst>
              </a:prstGeom>
              <a:solidFill>
                <a:schemeClr val="bg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sp>
            <p:nvSpPr>
              <p:cNvPr id="42" name="육각형 41"/>
              <p:cNvSpPr/>
              <p:nvPr/>
            </p:nvSpPr>
            <p:spPr>
              <a:xfrm>
                <a:off x="2752948" y="1844824"/>
                <a:ext cx="1440872" cy="1252346"/>
              </a:xfrm>
              <a:prstGeom prst="hexagon">
                <a:avLst>
                  <a:gd name="adj" fmla="val 28525"/>
                  <a:gd name="vf" fmla="val 115470"/>
                </a:avLst>
              </a:prstGeom>
              <a:solidFill>
                <a:srgbClr val="106F9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sp>
            <p:nvSpPr>
              <p:cNvPr id="43" name="육각형 42"/>
              <p:cNvSpPr/>
              <p:nvPr/>
            </p:nvSpPr>
            <p:spPr>
              <a:xfrm>
                <a:off x="1660969" y="1225346"/>
                <a:ext cx="1440872" cy="1252346"/>
              </a:xfrm>
              <a:prstGeom prst="hexagon">
                <a:avLst>
                  <a:gd name="adj" fmla="val 28525"/>
                  <a:gd name="vf" fmla="val 115470"/>
                </a:avLst>
              </a:prstGeom>
              <a:solidFill>
                <a:srgbClr val="62B4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grpSp>
        <p:grpSp>
          <p:nvGrpSpPr>
            <p:cNvPr id="10" name="그룹 9"/>
            <p:cNvGrpSpPr/>
            <p:nvPr/>
          </p:nvGrpSpPr>
          <p:grpSpPr>
            <a:xfrm>
              <a:off x="5343977" y="2138879"/>
              <a:ext cx="360594" cy="319900"/>
              <a:chOff x="-1165225" y="2444750"/>
              <a:chExt cx="1012825" cy="898525"/>
            </a:xfrm>
            <a:solidFill>
              <a:schemeClr val="bg1">
                <a:lumMod val="95000"/>
              </a:schemeClr>
            </a:solidFill>
          </p:grpSpPr>
          <p:sp>
            <p:nvSpPr>
              <p:cNvPr id="33"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4"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9"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11" name="그룹 10"/>
            <p:cNvGrpSpPr/>
            <p:nvPr/>
          </p:nvGrpSpPr>
          <p:grpSpPr>
            <a:xfrm>
              <a:off x="3473557" y="1774730"/>
              <a:ext cx="373029" cy="300685"/>
              <a:chOff x="685800" y="622300"/>
              <a:chExt cx="1047750" cy="844550"/>
            </a:xfrm>
            <a:solidFill>
              <a:schemeClr val="bg1"/>
            </a:solidFill>
          </p:grpSpPr>
          <p:sp>
            <p:nvSpPr>
              <p:cNvPr id="28"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12" name="그룹 11"/>
            <p:cNvGrpSpPr/>
            <p:nvPr/>
          </p:nvGrpSpPr>
          <p:grpSpPr>
            <a:xfrm>
              <a:off x="4168447" y="2125163"/>
              <a:ext cx="203472" cy="363986"/>
              <a:chOff x="996950" y="2406650"/>
              <a:chExt cx="571500" cy="1022350"/>
            </a:xfrm>
            <a:solidFill>
              <a:schemeClr val="bg1">
                <a:lumMod val="95000"/>
              </a:schemeClr>
            </a:solidFill>
          </p:grpSpPr>
          <p:sp>
            <p:nvSpPr>
              <p:cNvPr id="19"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1"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nvGrpSpPr>
            <p:cNvPr id="13" name="그룹 12"/>
            <p:cNvGrpSpPr/>
            <p:nvPr/>
          </p:nvGrpSpPr>
          <p:grpSpPr>
            <a:xfrm>
              <a:off x="4710475" y="1790936"/>
              <a:ext cx="335232" cy="297004"/>
              <a:chOff x="-3276600" y="2438400"/>
              <a:chExt cx="1085850" cy="962025"/>
            </a:xfrm>
            <a:solidFill>
              <a:schemeClr val="bg1"/>
            </a:solidFill>
          </p:grpSpPr>
          <p:sp>
            <p:nvSpPr>
              <p:cNvPr id="14"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5"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spTree>
    <p:extLst>
      <p:ext uri="{BB962C8B-B14F-4D97-AF65-F5344CB8AC3E}">
        <p14:creationId xmlns:p14="http://schemas.microsoft.com/office/powerpoint/2010/main" val="11276596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1" y="-20538"/>
            <a:ext cx="9144000" cy="5141714"/>
            <a:chOff x="0" y="-22332"/>
            <a:chExt cx="9144000" cy="5143500"/>
          </a:xfrm>
        </p:grpSpPr>
        <p:sp>
          <p:nvSpPr>
            <p:cNvPr id="46" name="矩形 45"/>
            <p:cNvSpPr/>
            <p:nvPr/>
          </p:nvSpPr>
          <p:spPr>
            <a:xfrm>
              <a:off x="0" y="-22332"/>
              <a:ext cx="9144000" cy="5143500"/>
            </a:xfrm>
            <a:prstGeom prst="rect">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88">
                <a:solidFill>
                  <a:schemeClr val="bg1"/>
                </a:solidFill>
                <a:ea typeface="微软雅黑" panose="020B0503020204020204" pitchFamily="34" charset="-122"/>
              </a:endParaRPr>
            </a:p>
          </p:txBody>
        </p:sp>
        <p:sp>
          <p:nvSpPr>
            <p:cNvPr id="47" name="矩形 46"/>
            <p:cNvSpPr/>
            <p:nvPr/>
          </p:nvSpPr>
          <p:spPr>
            <a:xfrm>
              <a:off x="5074973" y="3202840"/>
              <a:ext cx="3647152" cy="611834"/>
            </a:xfrm>
            <a:prstGeom prst="rect">
              <a:avLst/>
            </a:prstGeom>
          </p:spPr>
          <p:txBody>
            <a:bodyPr wrap="none">
              <a:spAutoFit/>
            </a:bodyPr>
            <a:lstStyle/>
            <a:p>
              <a:pPr algn="ctr"/>
              <a:r>
                <a:rPr lang="zh-CN" altLang="en-US" sz="1688" dirty="0">
                  <a:solidFill>
                    <a:schemeClr val="bg1"/>
                  </a:solidFill>
                  <a:latin typeface="微软雅黑" panose="020B0503020204020204" pitchFamily="34" charset="-122"/>
                  <a:ea typeface="微软雅黑" panose="020B0503020204020204" pitchFamily="34" charset="-122"/>
                </a:rPr>
                <a:t>扫描关注微信公众号，不定期送模版</a:t>
              </a:r>
              <a:endParaRPr lang="en-US" altLang="zh-CN" sz="1688" dirty="0">
                <a:solidFill>
                  <a:schemeClr val="bg1"/>
                </a:solidFill>
                <a:latin typeface="微软雅黑" panose="020B0503020204020204" pitchFamily="34" charset="-122"/>
                <a:ea typeface="微软雅黑" panose="020B0503020204020204" pitchFamily="34" charset="-122"/>
              </a:endParaRPr>
            </a:p>
            <a:p>
              <a:pPr algn="ctr"/>
              <a:r>
                <a:rPr lang="en-US" altLang="zh-CN" sz="1688" dirty="0">
                  <a:solidFill>
                    <a:schemeClr val="bg1"/>
                  </a:solidFill>
                  <a:latin typeface="微软雅黑" panose="020B0503020204020204" pitchFamily="34" charset="-122"/>
                  <a:ea typeface="微软雅黑" panose="020B0503020204020204" pitchFamily="34" charset="-122"/>
                </a:rPr>
                <a:t>ID</a:t>
              </a:r>
              <a:r>
                <a:rPr lang="zh-CN" altLang="en-US" sz="1688" dirty="0">
                  <a:solidFill>
                    <a:schemeClr val="bg1"/>
                  </a:solidFill>
                  <a:latin typeface="微软雅黑" panose="020B0503020204020204" pitchFamily="34" charset="-122"/>
                  <a:ea typeface="微软雅黑" panose="020B0503020204020204" pitchFamily="34" charset="-122"/>
                </a:rPr>
                <a:t>：</a:t>
              </a:r>
              <a:r>
                <a:rPr lang="en-US" altLang="zh-CN" sz="1688" dirty="0" err="1" smtClean="0">
                  <a:solidFill>
                    <a:schemeClr val="bg1"/>
                  </a:solidFill>
                  <a:latin typeface="微软雅黑" panose="020B0503020204020204" pitchFamily="34" charset="-122"/>
                  <a:ea typeface="微软雅黑" panose="020B0503020204020204" pitchFamily="34" charset="-122"/>
                </a:rPr>
                <a:t>jinbu_YD</a:t>
              </a:r>
              <a:endParaRPr lang="en-US" altLang="zh-CN" sz="1688" dirty="0">
                <a:solidFill>
                  <a:schemeClr val="bg1"/>
                </a:solidFill>
                <a:latin typeface="微软雅黑" panose="020B0503020204020204" pitchFamily="34" charset="-122"/>
                <a:ea typeface="微软雅黑" panose="020B0503020204020204" pitchFamily="34" charset="-122"/>
              </a:endParaRPr>
            </a:p>
          </p:txBody>
        </p:sp>
        <p:pic>
          <p:nvPicPr>
            <p:cNvPr id="48" name="图片 4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84167" y="1351893"/>
              <a:ext cx="1628764" cy="1628764"/>
            </a:xfrm>
            <a:prstGeom prst="rect">
              <a:avLst/>
            </a:prstGeom>
          </p:spPr>
        </p:pic>
      </p:grpSp>
      <p:sp>
        <p:nvSpPr>
          <p:cNvPr id="49" name="矩形 48"/>
          <p:cNvSpPr/>
          <p:nvPr/>
        </p:nvSpPr>
        <p:spPr>
          <a:xfrm>
            <a:off x="0" y="4164883"/>
            <a:ext cx="9144000" cy="97861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0" name="图片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7664" y="1353210"/>
            <a:ext cx="1633364" cy="1633364"/>
          </a:xfrm>
          <a:prstGeom prst="rect">
            <a:avLst/>
          </a:prstGeom>
        </p:spPr>
      </p:pic>
      <p:sp>
        <p:nvSpPr>
          <p:cNvPr id="51" name="矩形 50"/>
          <p:cNvSpPr/>
          <p:nvPr/>
        </p:nvSpPr>
        <p:spPr>
          <a:xfrm>
            <a:off x="2146025" y="4587974"/>
            <a:ext cx="4572000" cy="369332"/>
          </a:xfrm>
          <a:prstGeom prst="rect">
            <a:avLst/>
          </a:prstGeom>
        </p:spPr>
        <p:txBody>
          <a:bodyPr>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如</a:t>
            </a:r>
            <a:r>
              <a:rPr lang="zh-CN" altLang="en-US" dirty="0">
                <a:solidFill>
                  <a:schemeClr val="bg1"/>
                </a:solidFill>
                <a:latin typeface="微软雅黑" panose="020B0503020204020204" pitchFamily="34" charset="-122"/>
                <a:ea typeface="微软雅黑" panose="020B0503020204020204" pitchFamily="34" charset="-122"/>
              </a:rPr>
              <a:t>需定制</a:t>
            </a:r>
            <a:r>
              <a:rPr lang="en-US" altLang="zh-CN" dirty="0">
                <a:solidFill>
                  <a:schemeClr val="bg1"/>
                </a:solidFill>
                <a:latin typeface="微软雅黑" panose="020B0503020204020204" pitchFamily="34" charset="-122"/>
                <a:ea typeface="微软雅黑" panose="020B0503020204020204" pitchFamily="34" charset="-122"/>
              </a:rPr>
              <a:t>PPT</a:t>
            </a:r>
            <a:r>
              <a:rPr lang="zh-CN" altLang="en-US" dirty="0">
                <a:solidFill>
                  <a:schemeClr val="bg1"/>
                </a:solidFill>
                <a:latin typeface="微软雅黑" panose="020B0503020204020204" pitchFamily="34" charset="-122"/>
                <a:ea typeface="微软雅黑" panose="020B0503020204020204" pitchFamily="34" charset="-122"/>
              </a:rPr>
              <a:t>，可联系</a:t>
            </a:r>
            <a:r>
              <a:rPr lang="en-US" altLang="zh-CN" dirty="0">
                <a:solidFill>
                  <a:schemeClr val="bg1"/>
                </a:solidFill>
                <a:latin typeface="微软雅黑" panose="020B0503020204020204" pitchFamily="34" charset="-122"/>
                <a:ea typeface="微软雅黑" panose="020B0503020204020204" pitchFamily="34" charset="-122"/>
              </a:rPr>
              <a:t>QQ</a:t>
            </a:r>
            <a:r>
              <a:rPr lang="zh-CN" altLang="en-US" dirty="0">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微软雅黑" panose="020B0503020204020204" pitchFamily="34" charset="-122"/>
                <a:ea typeface="微软雅黑" panose="020B0503020204020204" pitchFamily="34" charset="-122"/>
              </a:rPr>
              <a:t>756997799</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2" name="矩形 51"/>
          <p:cNvSpPr/>
          <p:nvPr/>
        </p:nvSpPr>
        <p:spPr>
          <a:xfrm>
            <a:off x="611747" y="3203514"/>
            <a:ext cx="3820278" cy="352084"/>
          </a:xfrm>
          <a:prstGeom prst="rect">
            <a:avLst/>
          </a:prstGeom>
        </p:spPr>
        <p:txBody>
          <a:bodyPr wrap="none">
            <a:spAutoFit/>
          </a:bodyPr>
          <a:lstStyle/>
          <a:p>
            <a:pPr algn="ctr"/>
            <a:r>
              <a:rPr lang="zh-CN" altLang="en-US" sz="1688" dirty="0">
                <a:solidFill>
                  <a:schemeClr val="bg1"/>
                </a:solidFill>
                <a:latin typeface="微软雅黑" panose="020B0503020204020204" pitchFamily="34" charset="-122"/>
                <a:ea typeface="微软雅黑" panose="020B0503020204020204" pitchFamily="34" charset="-122"/>
              </a:rPr>
              <a:t>扫描</a:t>
            </a:r>
            <a:r>
              <a:rPr lang="zh-CN" altLang="en-US" sz="1688" dirty="0" smtClean="0">
                <a:solidFill>
                  <a:schemeClr val="bg1"/>
                </a:solidFill>
                <a:latin typeface="微软雅黑" panose="020B0503020204020204" pitchFamily="34" charset="-122"/>
                <a:ea typeface="微软雅黑" panose="020B0503020204020204" pitchFamily="34" charset="-122"/>
              </a:rPr>
              <a:t>关注我的微博，分享最新</a:t>
            </a:r>
            <a:r>
              <a:rPr lang="en-US" altLang="zh-CN" sz="1688" dirty="0" smtClean="0">
                <a:solidFill>
                  <a:schemeClr val="bg1"/>
                </a:solidFill>
                <a:latin typeface="微软雅黑" panose="020B0503020204020204" pitchFamily="34" charset="-122"/>
                <a:ea typeface="微软雅黑" panose="020B0503020204020204" pitchFamily="34" charset="-122"/>
              </a:rPr>
              <a:t>PPT</a:t>
            </a:r>
            <a:r>
              <a:rPr lang="zh-CN" altLang="en-US" sz="1688" dirty="0" smtClean="0">
                <a:solidFill>
                  <a:schemeClr val="bg1"/>
                </a:solidFill>
                <a:latin typeface="微软雅黑" panose="020B0503020204020204" pitchFamily="34" charset="-122"/>
                <a:ea typeface="微软雅黑" panose="020B0503020204020204" pitchFamily="34" charset="-122"/>
              </a:rPr>
              <a:t>知识</a:t>
            </a:r>
            <a:endParaRPr lang="en-US" altLang="zh-CN" sz="1688"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05296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그룹 41"/>
          <p:cNvGrpSpPr/>
          <p:nvPr/>
        </p:nvGrpSpPr>
        <p:grpSpPr>
          <a:xfrm>
            <a:off x="-30145" y="843558"/>
            <a:ext cx="9174145" cy="4299942"/>
            <a:chOff x="-30145" y="3717032"/>
            <a:chExt cx="9174145" cy="3771566"/>
          </a:xfrm>
        </p:grpSpPr>
        <p:sp>
          <p:nvSpPr>
            <p:cNvPr id="43" name="직사각형 42"/>
            <p:cNvSpPr/>
            <p:nvPr userDrawn="1"/>
          </p:nvSpPr>
          <p:spPr>
            <a:xfrm>
              <a:off x="0" y="3774141"/>
              <a:ext cx="9144000" cy="3714457"/>
            </a:xfrm>
            <a:prstGeom prst="rect">
              <a:avLst/>
            </a:prstGeom>
            <a:solidFill>
              <a:schemeClr val="tx1">
                <a:lumMod val="85000"/>
                <a:lumOff val="15000"/>
              </a:schemeClr>
            </a:solidFill>
            <a:ln>
              <a:noFill/>
            </a:ln>
            <a:effectLst>
              <a:innerShdw blurRad="393700" dist="2413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cxnSp>
          <p:nvCxnSpPr>
            <p:cNvPr id="44" name="직선 연결선 43"/>
            <p:cNvCxnSpPr/>
            <p:nvPr userDrawn="1"/>
          </p:nvCxnSpPr>
          <p:spPr>
            <a:xfrm>
              <a:off x="-30145" y="3717032"/>
              <a:ext cx="9174145" cy="0"/>
            </a:xfrm>
            <a:prstGeom prst="line">
              <a:avLst/>
            </a:prstGeom>
            <a:ln w="19050">
              <a:solidFill>
                <a:srgbClr val="36242D"/>
              </a:solidFill>
            </a:ln>
          </p:spPr>
          <p:style>
            <a:lnRef idx="1">
              <a:schemeClr val="accent1"/>
            </a:lnRef>
            <a:fillRef idx="0">
              <a:schemeClr val="accent1"/>
            </a:fillRef>
            <a:effectRef idx="0">
              <a:schemeClr val="accent1"/>
            </a:effectRef>
            <a:fontRef idx="minor">
              <a:schemeClr val="tx1"/>
            </a:fontRef>
          </p:style>
        </p:cxnSp>
      </p:grpSp>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tx1"/>
                </a:solidFill>
                <a:latin typeface="+mn-lt"/>
                <a:cs typeface="+mn-ea"/>
                <a:sym typeface="+mn-lt"/>
              </a:rPr>
              <a:t>Column text</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tx1"/>
                </a:solidFill>
                <a:latin typeface="+mn-lt"/>
                <a:cs typeface="+mn-ea"/>
                <a:sym typeface="+mn-lt"/>
              </a:rPr>
              <a:t>Presentation title</a:t>
            </a:r>
            <a:endParaRPr lang="ko-KR" altLang="en-US" sz="1200">
              <a:solidFill>
                <a:schemeClr val="tx1"/>
              </a:solidFill>
              <a:latin typeface="+mn-lt"/>
              <a:cs typeface="+mn-ea"/>
              <a:sym typeface="+mn-lt"/>
            </a:endParaRPr>
          </a:p>
        </p:txBody>
      </p:sp>
      <p:sp>
        <p:nvSpPr>
          <p:cNvPr id="11" name="Rectangle 3"/>
          <p:cNvSpPr txBox="1">
            <a:spLocks noChangeArrowheads="1"/>
          </p:cNvSpPr>
          <p:nvPr/>
        </p:nvSpPr>
        <p:spPr bwMode="auto">
          <a:xfrm>
            <a:off x="688489" y="2375917"/>
            <a:ext cx="7767022" cy="504754"/>
          </a:xfrm>
          <a:prstGeom prst="rect">
            <a:avLst/>
          </a:prstGeom>
        </p:spPr>
        <p:txBody>
          <a:bodyPr wrap="square" lIns="0" tIns="0" rIns="0" bIns="0" anchor="ctr">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ctr">
              <a:lnSpc>
                <a:spcPct val="80000"/>
              </a:lnSpc>
              <a:spcBef>
                <a:spcPts val="0"/>
              </a:spcBef>
              <a:defRPr/>
            </a:pPr>
            <a:r>
              <a:rPr lang="en-US" sz="4000" b="1" dirty="0">
                <a:solidFill>
                  <a:schemeClr val="bg1"/>
                </a:solidFill>
                <a:latin typeface="+mn-lt"/>
                <a:ea typeface="+mn-ea"/>
                <a:cs typeface="+mn-ea"/>
                <a:sym typeface="+mn-lt"/>
              </a:rPr>
              <a:t>More choices and visual trends</a:t>
            </a:r>
          </a:p>
        </p:txBody>
      </p:sp>
      <p:sp>
        <p:nvSpPr>
          <p:cNvPr id="12" name="Rectangle 3"/>
          <p:cNvSpPr txBox="1">
            <a:spLocks noChangeArrowheads="1"/>
          </p:cNvSpPr>
          <p:nvPr/>
        </p:nvSpPr>
        <p:spPr bwMode="auto">
          <a:xfrm>
            <a:off x="883723" y="3004755"/>
            <a:ext cx="3536800" cy="923330"/>
          </a:xfrm>
          <a:prstGeom prst="rect">
            <a:avLst/>
          </a:prstGeom>
        </p:spPr>
        <p:txBody>
          <a:bodyPr wrap="square" lIns="0" tIns="0" rIns="0" bIns="0" anchor="t" anchorCtr="0">
            <a:spAutoFit/>
            <a:scene3d>
              <a:camera prst="orthographicFront"/>
              <a:lightRig rig="threePt" dir="t"/>
            </a:scene3d>
            <a:sp3d/>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just">
              <a:defRPr/>
            </a:pPr>
            <a:r>
              <a:rPr lang="en-US" sz="1000" dirty="0">
                <a:solidFill>
                  <a:schemeClr val="bg1"/>
                </a:solidFill>
                <a:latin typeface="+mn-lt"/>
                <a:ea typeface="+mn-ea"/>
                <a:cs typeface="+mn-ea"/>
                <a:sym typeface="+mn-lt"/>
              </a:rPr>
              <a:t>Lorem ipsum dolor sit </a:t>
            </a:r>
            <a:r>
              <a:rPr lang="en-US" sz="1000" dirty="0" err="1">
                <a:solidFill>
                  <a:schemeClr val="bg1"/>
                </a:solidFill>
                <a:latin typeface="+mn-lt"/>
                <a:ea typeface="+mn-ea"/>
                <a:cs typeface="+mn-ea"/>
                <a:sym typeface="+mn-lt"/>
              </a:rPr>
              <a:t>amet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consectetur</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adipisicing</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elit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sed</a:t>
            </a:r>
            <a:r>
              <a:rPr lang="en-US" sz="1000" dirty="0">
                <a:solidFill>
                  <a:schemeClr val="bg1"/>
                </a:solidFill>
                <a:latin typeface="+mn-lt"/>
                <a:ea typeface="+mn-ea"/>
                <a:cs typeface="+mn-ea"/>
                <a:sym typeface="+mn-lt"/>
              </a:rPr>
              <a:t> do </a:t>
            </a:r>
            <a:r>
              <a:rPr lang="en-US" sz="1000" dirty="0" err="1">
                <a:solidFill>
                  <a:schemeClr val="bg1"/>
                </a:solidFill>
                <a:latin typeface="+mn-lt"/>
                <a:ea typeface="+mn-ea"/>
                <a:cs typeface="+mn-ea"/>
                <a:sym typeface="+mn-lt"/>
              </a:rPr>
              <a:t>eiusmod</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tempor</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incididunt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ut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labore</a:t>
            </a:r>
            <a:r>
              <a:rPr lang="en-US" sz="1000" dirty="0">
                <a:solidFill>
                  <a:schemeClr val="bg1"/>
                </a:solidFill>
                <a:latin typeface="+mn-lt"/>
                <a:ea typeface="+mn-ea"/>
                <a:cs typeface="+mn-ea"/>
                <a:sym typeface="+mn-lt"/>
              </a:rPr>
              <a:t> et </a:t>
            </a:r>
            <a:r>
              <a:rPr lang="en-US" sz="1000" dirty="0" err="1">
                <a:solidFill>
                  <a:schemeClr val="bg1"/>
                </a:solidFill>
                <a:latin typeface="+mn-lt"/>
                <a:ea typeface="+mn-ea"/>
                <a:cs typeface="+mn-ea"/>
                <a:sym typeface="+mn-lt"/>
              </a:rPr>
              <a:t>dolore</a:t>
            </a:r>
            <a:r>
              <a:rPr lang="en-US" sz="1000" dirty="0">
                <a:solidFill>
                  <a:schemeClr val="bg1"/>
                </a:solidFill>
                <a:latin typeface="+mn-lt"/>
                <a:ea typeface="+mn-ea"/>
                <a:cs typeface="+mn-ea"/>
                <a:sym typeface="+mn-lt"/>
              </a:rPr>
              <a:t> magna </a:t>
            </a:r>
            <a:r>
              <a:rPr lang="en-US" sz="1000" dirty="0" err="1">
                <a:solidFill>
                  <a:schemeClr val="bg1"/>
                </a:solidFill>
                <a:latin typeface="+mn-lt"/>
                <a:ea typeface="+mn-ea"/>
                <a:cs typeface="+mn-ea"/>
                <a:sym typeface="+mn-lt"/>
              </a:rPr>
              <a:t>aliqua</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Ut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enim</a:t>
            </a:r>
            <a:r>
              <a:rPr lang="en-US" sz="1000" dirty="0">
                <a:solidFill>
                  <a:schemeClr val="bg1"/>
                </a:solidFill>
                <a:latin typeface="+mn-lt"/>
                <a:ea typeface="+mn-ea"/>
                <a:cs typeface="+mn-ea"/>
                <a:sym typeface="+mn-lt"/>
              </a:rPr>
              <a:t> ad minim </a:t>
            </a:r>
            <a:r>
              <a:rPr lang="en-US" sz="1000" dirty="0" err="1">
                <a:solidFill>
                  <a:schemeClr val="bg1"/>
                </a:solidFill>
                <a:latin typeface="+mn-lt"/>
                <a:ea typeface="+mn-ea"/>
                <a:cs typeface="+mn-ea"/>
                <a:sym typeface="+mn-lt"/>
              </a:rPr>
              <a:t>veniam</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quis</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nostrud</a:t>
            </a:r>
            <a:r>
              <a:rPr lang="en-US" sz="1000" dirty="0">
                <a:solidFill>
                  <a:schemeClr val="bg1"/>
                </a:solidFill>
                <a:latin typeface="+mn-lt"/>
                <a:ea typeface="+mn-ea"/>
                <a:cs typeface="+mn-ea"/>
                <a:sym typeface="+mn-lt"/>
              </a:rPr>
              <a:t> exercitation </a:t>
            </a:r>
            <a:r>
              <a:rPr lang="en-US" sz="1000" dirty="0" err="1">
                <a:solidFill>
                  <a:schemeClr val="bg1"/>
                </a:solidFill>
                <a:latin typeface="+mn-lt"/>
                <a:ea typeface="+mn-ea"/>
                <a:cs typeface="+mn-ea"/>
                <a:sym typeface="+mn-lt"/>
              </a:rPr>
              <a:t>ullamco</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laboris</a:t>
            </a:r>
            <a:r>
              <a:rPr lang="en-US" sz="1000" dirty="0">
                <a:solidFill>
                  <a:schemeClr val="bg1"/>
                </a:solidFill>
                <a:latin typeface="+mn-lt"/>
                <a:ea typeface="+mn-ea"/>
                <a:cs typeface="+mn-ea"/>
                <a:sym typeface="+mn-lt"/>
              </a:rPr>
              <a:t> nisi </a:t>
            </a:r>
            <a:r>
              <a:rPr lang="en-US" sz="1000" dirty="0" err="1">
                <a:solidFill>
                  <a:schemeClr val="bg1"/>
                </a:solidFill>
                <a:latin typeface="+mn-lt"/>
                <a:ea typeface="+mn-ea"/>
                <a:cs typeface="+mn-ea"/>
                <a:sym typeface="+mn-lt"/>
              </a:rPr>
              <a:t>ut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aliquip</a:t>
            </a:r>
            <a:r>
              <a:rPr lang="en-US" sz="1000" dirty="0">
                <a:solidFill>
                  <a:schemeClr val="bg1"/>
                </a:solidFill>
                <a:latin typeface="+mn-lt"/>
                <a:ea typeface="+mn-ea"/>
                <a:cs typeface="+mn-ea"/>
                <a:sym typeface="+mn-lt"/>
              </a:rPr>
              <a:t> ex </a:t>
            </a:r>
            <a:r>
              <a:rPr lang="en-US" sz="1000" dirty="0" err="1">
                <a:solidFill>
                  <a:schemeClr val="bg1"/>
                </a:solidFill>
                <a:latin typeface="+mn-lt"/>
                <a:ea typeface="+mn-ea"/>
                <a:cs typeface="+mn-ea"/>
                <a:sym typeface="+mn-lt"/>
              </a:rPr>
              <a:t>ea</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commodo</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consequat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Duis</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aute</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irure</a:t>
            </a:r>
            <a:r>
              <a:rPr lang="en-US" sz="1000" dirty="0">
                <a:solidFill>
                  <a:schemeClr val="bg1"/>
                </a:solidFill>
                <a:latin typeface="+mn-lt"/>
                <a:ea typeface="+mn-ea"/>
                <a:cs typeface="+mn-ea"/>
                <a:sym typeface="+mn-lt"/>
              </a:rPr>
              <a:t> dolor in </a:t>
            </a:r>
            <a:r>
              <a:rPr lang="en-US" sz="1000" dirty="0" err="1">
                <a:solidFill>
                  <a:schemeClr val="bg1"/>
                </a:solidFill>
                <a:latin typeface="+mn-lt"/>
                <a:ea typeface="+mn-ea"/>
                <a:cs typeface="+mn-ea"/>
                <a:sym typeface="+mn-lt"/>
              </a:rPr>
              <a:t>reprehenderit</a:t>
            </a:r>
            <a:r>
              <a:rPr lang="en-US" sz="1000" dirty="0">
                <a:solidFill>
                  <a:schemeClr val="bg1"/>
                </a:solidFill>
                <a:latin typeface="+mn-lt"/>
                <a:ea typeface="+mn-ea"/>
                <a:cs typeface="+mn-ea"/>
                <a:sym typeface="+mn-lt"/>
              </a:rPr>
              <a:t> in </a:t>
            </a:r>
            <a:r>
              <a:rPr lang="en-US" sz="1000" dirty="0" err="1">
                <a:solidFill>
                  <a:schemeClr val="bg1"/>
                </a:solidFill>
                <a:latin typeface="+mn-lt"/>
                <a:ea typeface="+mn-ea"/>
                <a:cs typeface="+mn-ea"/>
                <a:sym typeface="+mn-lt"/>
              </a:rPr>
              <a:t>voluptate</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velit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esse</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cillum</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dolore</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eu</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fugiat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nulla</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pariatur</a:t>
            </a:r>
            <a:r>
              <a:rPr lang="en-US" sz="1000">
                <a:solidFill>
                  <a:schemeClr val="bg1"/>
                </a:solidFill>
                <a:latin typeface="+mn-lt"/>
                <a:ea typeface="+mn-ea"/>
                <a:cs typeface="+mn-ea"/>
                <a:sym typeface="+mn-lt"/>
              </a:rPr>
              <a:t>. </a:t>
            </a:r>
            <a:endParaRPr lang="en-US" sz="1000" dirty="0">
              <a:solidFill>
                <a:schemeClr val="bg1"/>
              </a:solidFill>
              <a:latin typeface="+mn-lt"/>
              <a:ea typeface="+mn-ea"/>
              <a:cs typeface="+mn-ea"/>
              <a:sym typeface="+mn-lt"/>
            </a:endParaRPr>
          </a:p>
        </p:txBody>
      </p:sp>
      <p:sp>
        <p:nvSpPr>
          <p:cNvPr id="13" name="Rectangle 3"/>
          <p:cNvSpPr txBox="1">
            <a:spLocks noChangeArrowheads="1"/>
          </p:cNvSpPr>
          <p:nvPr/>
        </p:nvSpPr>
        <p:spPr bwMode="auto">
          <a:xfrm>
            <a:off x="4735831" y="3398652"/>
            <a:ext cx="3536800" cy="615553"/>
          </a:xfrm>
          <a:prstGeom prst="rect">
            <a:avLst/>
          </a:prstGeom>
        </p:spPr>
        <p:txBody>
          <a:bodyPr wrap="square" lIns="0" tIns="0" rIns="0" bIns="0" anchor="t" anchorCtr="0">
            <a:spAutoFit/>
            <a:scene3d>
              <a:camera prst="orthographicFront"/>
              <a:lightRig rig="threePt" dir="t"/>
            </a:scene3d>
            <a:sp3d/>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just">
              <a:defRPr/>
            </a:pPr>
            <a:r>
              <a:rPr lang="en-US" sz="1000" dirty="0" err="1" smtClean="0">
                <a:solidFill>
                  <a:schemeClr val="bg1"/>
                </a:solidFill>
                <a:latin typeface="+mn-lt"/>
                <a:ea typeface="+mn-ea"/>
                <a:cs typeface="+mn-ea"/>
                <a:sym typeface="+mn-lt"/>
              </a:rPr>
              <a:t>Duis</a:t>
            </a:r>
            <a:r>
              <a:rPr lang="en-US" sz="1000" dirty="0" smtClean="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aute</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irure</a:t>
            </a:r>
            <a:r>
              <a:rPr lang="en-US" sz="1000" dirty="0">
                <a:solidFill>
                  <a:schemeClr val="bg1"/>
                </a:solidFill>
                <a:latin typeface="+mn-lt"/>
                <a:ea typeface="+mn-ea"/>
                <a:cs typeface="+mn-ea"/>
                <a:sym typeface="+mn-lt"/>
              </a:rPr>
              <a:t> dolor in </a:t>
            </a:r>
            <a:r>
              <a:rPr lang="en-US" sz="1000" dirty="0" err="1">
                <a:solidFill>
                  <a:schemeClr val="bg1"/>
                </a:solidFill>
                <a:latin typeface="+mn-lt"/>
                <a:ea typeface="+mn-ea"/>
                <a:cs typeface="+mn-ea"/>
                <a:sym typeface="+mn-lt"/>
              </a:rPr>
              <a:t>reprehenderit</a:t>
            </a:r>
            <a:r>
              <a:rPr lang="en-US" sz="1000" dirty="0">
                <a:solidFill>
                  <a:schemeClr val="bg1"/>
                </a:solidFill>
                <a:latin typeface="+mn-lt"/>
                <a:ea typeface="+mn-ea"/>
                <a:cs typeface="+mn-ea"/>
                <a:sym typeface="+mn-lt"/>
              </a:rPr>
              <a:t> in </a:t>
            </a:r>
            <a:r>
              <a:rPr lang="en-US" sz="1000" dirty="0" err="1">
                <a:solidFill>
                  <a:schemeClr val="bg1"/>
                </a:solidFill>
                <a:latin typeface="+mn-lt"/>
                <a:ea typeface="+mn-ea"/>
                <a:cs typeface="+mn-ea"/>
                <a:sym typeface="+mn-lt"/>
              </a:rPr>
              <a:t>voluptate</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velit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esse</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cillum</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dolore</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eu</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fugiat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nulla</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pariatur</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Excepteur</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sint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occaecat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cupidatat</a:t>
            </a:r>
            <a:r>
              <a:rPr lang="en-US" sz="1000" dirty="0">
                <a:solidFill>
                  <a:schemeClr val="bg1"/>
                </a:solidFill>
                <a:latin typeface="+mn-lt"/>
                <a:ea typeface="+mn-ea"/>
                <a:cs typeface="+mn-ea"/>
                <a:sym typeface="+mn-lt"/>
              </a:rPr>
              <a:t> non </a:t>
            </a:r>
            <a:r>
              <a:rPr lang="en-US" sz="1000" dirty="0" err="1">
                <a:solidFill>
                  <a:schemeClr val="bg1"/>
                </a:solidFill>
                <a:latin typeface="+mn-lt"/>
                <a:ea typeface="+mn-ea"/>
                <a:cs typeface="+mn-ea"/>
                <a:sym typeface="+mn-lt"/>
              </a:rPr>
              <a:t>proident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sunt</a:t>
            </a:r>
            <a:r>
              <a:rPr lang="en-US" sz="1000" dirty="0">
                <a:solidFill>
                  <a:schemeClr val="bg1"/>
                </a:solidFill>
                <a:latin typeface="+mn-lt"/>
                <a:ea typeface="+mn-ea"/>
                <a:cs typeface="+mn-ea"/>
                <a:sym typeface="+mn-lt"/>
              </a:rPr>
              <a:t> in culpa qui </a:t>
            </a:r>
            <a:r>
              <a:rPr lang="en-US" sz="1000" dirty="0" err="1">
                <a:solidFill>
                  <a:schemeClr val="bg1"/>
                </a:solidFill>
                <a:latin typeface="+mn-lt"/>
                <a:ea typeface="+mn-ea"/>
                <a:cs typeface="+mn-ea"/>
                <a:sym typeface="+mn-lt"/>
              </a:rPr>
              <a:t>officia</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deserunt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mollit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anim</a:t>
            </a:r>
            <a:r>
              <a:rPr lang="en-US" sz="1000" dirty="0">
                <a:solidFill>
                  <a:schemeClr val="bg1"/>
                </a:solidFill>
                <a:latin typeface="+mn-lt"/>
                <a:ea typeface="+mn-ea"/>
                <a:cs typeface="+mn-ea"/>
                <a:sym typeface="+mn-lt"/>
              </a:rPr>
              <a:t> id </a:t>
            </a:r>
            <a:r>
              <a:rPr lang="en-US" sz="1000" err="1">
                <a:solidFill>
                  <a:schemeClr val="bg1"/>
                </a:solidFill>
                <a:latin typeface="+mn-lt"/>
                <a:ea typeface="+mn-ea"/>
                <a:cs typeface="+mn-ea"/>
                <a:sym typeface="+mn-lt"/>
              </a:rPr>
              <a:t>est</a:t>
            </a:r>
            <a:r>
              <a:rPr lang="en-US" sz="1000">
                <a:solidFill>
                  <a:schemeClr val="bg1"/>
                </a:solidFill>
                <a:latin typeface="+mn-lt"/>
                <a:ea typeface="+mn-ea"/>
                <a:cs typeface="+mn-ea"/>
                <a:sym typeface="+mn-lt"/>
              </a:rPr>
              <a:t> </a:t>
            </a:r>
            <a:r>
              <a:rPr lang="en-US" sz="1000" smtClean="0">
                <a:solidFill>
                  <a:schemeClr val="bg1"/>
                </a:solidFill>
                <a:latin typeface="+mn-lt"/>
                <a:ea typeface="+mn-ea"/>
                <a:cs typeface="+mn-ea"/>
                <a:sym typeface="+mn-lt"/>
              </a:rPr>
              <a:t>laborum</a:t>
            </a:r>
            <a:endParaRPr lang="en-US" sz="1000" dirty="0">
              <a:solidFill>
                <a:schemeClr val="bg1"/>
              </a:solidFill>
              <a:latin typeface="+mn-lt"/>
              <a:ea typeface="+mn-ea"/>
              <a:cs typeface="+mn-ea"/>
              <a:sym typeface="+mn-lt"/>
            </a:endParaRPr>
          </a:p>
        </p:txBody>
      </p:sp>
      <p:sp>
        <p:nvSpPr>
          <p:cNvPr id="14" name="Rectangle 3"/>
          <p:cNvSpPr txBox="1">
            <a:spLocks noChangeArrowheads="1"/>
          </p:cNvSpPr>
          <p:nvPr/>
        </p:nvSpPr>
        <p:spPr bwMode="auto">
          <a:xfrm>
            <a:off x="4735831" y="3004755"/>
            <a:ext cx="3536800" cy="307777"/>
          </a:xfrm>
          <a:prstGeom prst="rect">
            <a:avLst/>
          </a:prstGeom>
        </p:spPr>
        <p:txBody>
          <a:bodyPr wrap="square" lIns="0" tIns="0" rIns="0" bIns="0" anchor="t" anchorCtr="0">
            <a:spAutoFit/>
            <a:scene3d>
              <a:camera prst="orthographicFront"/>
              <a:lightRig rig="threePt" dir="t"/>
            </a:scene3d>
            <a:sp3d/>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just">
              <a:defRPr/>
            </a:pPr>
            <a:r>
              <a:rPr lang="en-US" sz="1000" dirty="0" err="1" smtClean="0">
                <a:solidFill>
                  <a:schemeClr val="bg1"/>
                </a:solidFill>
                <a:latin typeface="+mn-lt"/>
                <a:ea typeface="+mn-ea"/>
                <a:cs typeface="+mn-ea"/>
                <a:sym typeface="+mn-lt"/>
              </a:rPr>
              <a:t>Excepteur</a:t>
            </a:r>
            <a:r>
              <a:rPr lang="en-US" sz="1000" dirty="0" smtClean="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sint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occaecat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cupidatat</a:t>
            </a:r>
            <a:r>
              <a:rPr lang="en-US" sz="1000" dirty="0">
                <a:solidFill>
                  <a:schemeClr val="bg1"/>
                </a:solidFill>
                <a:latin typeface="+mn-lt"/>
                <a:ea typeface="+mn-ea"/>
                <a:cs typeface="+mn-ea"/>
                <a:sym typeface="+mn-lt"/>
              </a:rPr>
              <a:t> non </a:t>
            </a:r>
            <a:r>
              <a:rPr lang="en-US" sz="1000" dirty="0" err="1">
                <a:solidFill>
                  <a:schemeClr val="bg1"/>
                </a:solidFill>
                <a:latin typeface="+mn-lt"/>
                <a:ea typeface="+mn-ea"/>
                <a:cs typeface="+mn-ea"/>
                <a:sym typeface="+mn-lt"/>
              </a:rPr>
              <a:t>proident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sunt</a:t>
            </a:r>
            <a:r>
              <a:rPr lang="en-US" sz="1000" dirty="0">
                <a:solidFill>
                  <a:schemeClr val="bg1"/>
                </a:solidFill>
                <a:latin typeface="+mn-lt"/>
                <a:ea typeface="+mn-ea"/>
                <a:cs typeface="+mn-ea"/>
                <a:sym typeface="+mn-lt"/>
              </a:rPr>
              <a:t> in culpa qui </a:t>
            </a:r>
            <a:r>
              <a:rPr lang="en-US" sz="1000" dirty="0" err="1">
                <a:solidFill>
                  <a:schemeClr val="bg1"/>
                </a:solidFill>
                <a:latin typeface="+mn-lt"/>
                <a:ea typeface="+mn-ea"/>
                <a:cs typeface="+mn-ea"/>
                <a:sym typeface="+mn-lt"/>
              </a:rPr>
              <a:t>officia</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deserunt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mollit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anim</a:t>
            </a:r>
            <a:r>
              <a:rPr lang="en-US" sz="1000" dirty="0">
                <a:solidFill>
                  <a:schemeClr val="bg1"/>
                </a:solidFill>
                <a:latin typeface="+mn-lt"/>
                <a:ea typeface="+mn-ea"/>
                <a:cs typeface="+mn-ea"/>
                <a:sym typeface="+mn-lt"/>
              </a:rPr>
              <a:t> id </a:t>
            </a:r>
            <a:r>
              <a:rPr lang="en-US" sz="1000" dirty="0" err="1">
                <a:solidFill>
                  <a:schemeClr val="bg1"/>
                </a:solidFill>
                <a:latin typeface="+mn-lt"/>
                <a:ea typeface="+mn-ea"/>
                <a:cs typeface="+mn-ea"/>
                <a:sym typeface="+mn-lt"/>
              </a:rPr>
              <a:t>est</a:t>
            </a:r>
            <a:r>
              <a:rPr lang="en-US" sz="1000" dirty="0">
                <a:solidFill>
                  <a:schemeClr val="bg1"/>
                </a:solidFill>
                <a:latin typeface="+mn-lt"/>
                <a:ea typeface="+mn-ea"/>
                <a:cs typeface="+mn-ea"/>
                <a:sym typeface="+mn-lt"/>
              </a:rPr>
              <a:t> </a:t>
            </a:r>
            <a:r>
              <a:rPr lang="en-US" sz="1000" dirty="0" err="1" smtClean="0">
                <a:solidFill>
                  <a:schemeClr val="bg1"/>
                </a:solidFill>
                <a:latin typeface="+mn-lt"/>
                <a:ea typeface="+mn-ea"/>
                <a:cs typeface="+mn-ea"/>
                <a:sym typeface="+mn-lt"/>
              </a:rPr>
              <a:t>laborum</a:t>
            </a:r>
            <a:r>
              <a:rPr lang="en-US" sz="1000" dirty="0" smtClean="0">
                <a:solidFill>
                  <a:schemeClr val="bg1"/>
                </a:solidFill>
                <a:latin typeface="+mn-lt"/>
                <a:ea typeface="+mn-ea"/>
                <a:cs typeface="+mn-ea"/>
                <a:sym typeface="+mn-lt"/>
              </a:rPr>
              <a:t>.</a:t>
            </a:r>
            <a:endParaRPr lang="en-US" sz="1000" dirty="0">
              <a:solidFill>
                <a:schemeClr val="bg1"/>
              </a:solidFill>
              <a:latin typeface="+mn-lt"/>
              <a:ea typeface="+mn-ea"/>
              <a:cs typeface="+mn-ea"/>
              <a:sym typeface="+mn-lt"/>
            </a:endParaRPr>
          </a:p>
        </p:txBody>
      </p:sp>
      <p:sp>
        <p:nvSpPr>
          <p:cNvPr id="15" name="Rectangle 3"/>
          <p:cNvSpPr txBox="1">
            <a:spLocks noChangeArrowheads="1"/>
          </p:cNvSpPr>
          <p:nvPr/>
        </p:nvSpPr>
        <p:spPr bwMode="auto">
          <a:xfrm>
            <a:off x="4735831" y="4100325"/>
            <a:ext cx="3536800" cy="307777"/>
          </a:xfrm>
          <a:prstGeom prst="rect">
            <a:avLst/>
          </a:prstGeom>
        </p:spPr>
        <p:txBody>
          <a:bodyPr wrap="square" lIns="0" tIns="0" rIns="0" bIns="0" anchor="t" anchorCtr="0">
            <a:spAutoFit/>
            <a:scene3d>
              <a:camera prst="orthographicFront"/>
              <a:lightRig rig="threePt" dir="t"/>
            </a:scene3d>
            <a:sp3d/>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just">
              <a:defRPr/>
            </a:pPr>
            <a:r>
              <a:rPr lang="en-US" sz="1000" dirty="0" err="1" smtClean="0">
                <a:solidFill>
                  <a:schemeClr val="bg1"/>
                </a:solidFill>
                <a:latin typeface="+mn-lt"/>
                <a:ea typeface="+mn-ea"/>
                <a:cs typeface="+mn-ea"/>
                <a:sym typeface="+mn-lt"/>
              </a:rPr>
              <a:t>Excepteur</a:t>
            </a:r>
            <a:r>
              <a:rPr lang="en-US" sz="1000" dirty="0" smtClean="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sint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occaecat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cupidatat</a:t>
            </a:r>
            <a:r>
              <a:rPr lang="en-US" sz="1000" dirty="0">
                <a:solidFill>
                  <a:schemeClr val="bg1"/>
                </a:solidFill>
                <a:latin typeface="+mn-lt"/>
                <a:ea typeface="+mn-ea"/>
                <a:cs typeface="+mn-ea"/>
                <a:sym typeface="+mn-lt"/>
              </a:rPr>
              <a:t> non </a:t>
            </a:r>
            <a:r>
              <a:rPr lang="en-US" sz="1000" dirty="0" err="1">
                <a:solidFill>
                  <a:schemeClr val="bg1"/>
                </a:solidFill>
                <a:latin typeface="+mn-lt"/>
                <a:ea typeface="+mn-ea"/>
                <a:cs typeface="+mn-ea"/>
                <a:sym typeface="+mn-lt"/>
              </a:rPr>
              <a:t>proident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sunt</a:t>
            </a:r>
            <a:r>
              <a:rPr lang="en-US" sz="1000" dirty="0">
                <a:solidFill>
                  <a:schemeClr val="bg1"/>
                </a:solidFill>
                <a:latin typeface="+mn-lt"/>
                <a:ea typeface="+mn-ea"/>
                <a:cs typeface="+mn-ea"/>
                <a:sym typeface="+mn-lt"/>
              </a:rPr>
              <a:t> in culpa qui </a:t>
            </a:r>
            <a:r>
              <a:rPr lang="en-US" sz="1000" dirty="0" err="1">
                <a:solidFill>
                  <a:schemeClr val="bg1"/>
                </a:solidFill>
                <a:latin typeface="+mn-lt"/>
                <a:ea typeface="+mn-ea"/>
                <a:cs typeface="+mn-ea"/>
                <a:sym typeface="+mn-lt"/>
              </a:rPr>
              <a:t>officia</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deserunt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mollit</a:t>
            </a:r>
            <a:r>
              <a:rPr lang="en-US" sz="1000" dirty="0">
                <a:solidFill>
                  <a:schemeClr val="bg1"/>
                </a:solidFill>
                <a:latin typeface="+mn-lt"/>
                <a:ea typeface="+mn-ea"/>
                <a:cs typeface="+mn-ea"/>
                <a:sym typeface="+mn-lt"/>
              </a:rPr>
              <a:t> </a:t>
            </a:r>
            <a:r>
              <a:rPr lang="en-US" sz="1000" dirty="0" err="1">
                <a:solidFill>
                  <a:schemeClr val="bg1"/>
                </a:solidFill>
                <a:latin typeface="+mn-lt"/>
                <a:ea typeface="+mn-ea"/>
                <a:cs typeface="+mn-ea"/>
                <a:sym typeface="+mn-lt"/>
              </a:rPr>
              <a:t>anim</a:t>
            </a:r>
            <a:r>
              <a:rPr lang="en-US" sz="1000" dirty="0">
                <a:solidFill>
                  <a:schemeClr val="bg1"/>
                </a:solidFill>
                <a:latin typeface="+mn-lt"/>
                <a:ea typeface="+mn-ea"/>
                <a:cs typeface="+mn-ea"/>
                <a:sym typeface="+mn-lt"/>
              </a:rPr>
              <a:t> id </a:t>
            </a:r>
            <a:r>
              <a:rPr lang="en-US" sz="1000" dirty="0" err="1">
                <a:solidFill>
                  <a:schemeClr val="bg1"/>
                </a:solidFill>
                <a:latin typeface="+mn-lt"/>
                <a:ea typeface="+mn-ea"/>
                <a:cs typeface="+mn-ea"/>
                <a:sym typeface="+mn-lt"/>
              </a:rPr>
              <a:t>est</a:t>
            </a:r>
            <a:r>
              <a:rPr lang="en-US" sz="1000" dirty="0">
                <a:solidFill>
                  <a:schemeClr val="bg1"/>
                </a:solidFill>
                <a:latin typeface="+mn-lt"/>
                <a:ea typeface="+mn-ea"/>
                <a:cs typeface="+mn-ea"/>
                <a:sym typeface="+mn-lt"/>
              </a:rPr>
              <a:t> </a:t>
            </a:r>
            <a:r>
              <a:rPr lang="en-US" sz="1000" dirty="0" err="1" smtClean="0">
                <a:solidFill>
                  <a:schemeClr val="bg1"/>
                </a:solidFill>
                <a:latin typeface="+mn-lt"/>
                <a:ea typeface="+mn-ea"/>
                <a:cs typeface="+mn-ea"/>
                <a:sym typeface="+mn-lt"/>
              </a:rPr>
              <a:t>laborum</a:t>
            </a:r>
            <a:r>
              <a:rPr lang="en-US" sz="1000" dirty="0" smtClean="0">
                <a:solidFill>
                  <a:schemeClr val="bg1"/>
                </a:solidFill>
                <a:latin typeface="+mn-lt"/>
                <a:ea typeface="+mn-ea"/>
                <a:cs typeface="+mn-ea"/>
                <a:sym typeface="+mn-lt"/>
              </a:rPr>
              <a:t>.</a:t>
            </a:r>
            <a:endParaRPr lang="en-US" sz="1000" dirty="0">
              <a:solidFill>
                <a:schemeClr val="bg1"/>
              </a:solidFill>
              <a:latin typeface="+mn-lt"/>
              <a:ea typeface="+mn-ea"/>
              <a:cs typeface="+mn-ea"/>
              <a:sym typeface="+mn-lt"/>
            </a:endParaRPr>
          </a:p>
        </p:txBody>
      </p:sp>
      <p:grpSp>
        <p:nvGrpSpPr>
          <p:cNvPr id="45" name="그룹 44"/>
          <p:cNvGrpSpPr/>
          <p:nvPr/>
        </p:nvGrpSpPr>
        <p:grpSpPr>
          <a:xfrm>
            <a:off x="3524252" y="1467248"/>
            <a:ext cx="2095498" cy="607104"/>
            <a:chOff x="5636161" y="654333"/>
            <a:chExt cx="2571207" cy="744929"/>
          </a:xfrm>
        </p:grpSpPr>
        <p:grpSp>
          <p:nvGrpSpPr>
            <p:cNvPr id="46" name="그룹 45"/>
            <p:cNvGrpSpPr/>
            <p:nvPr/>
          </p:nvGrpSpPr>
          <p:grpSpPr>
            <a:xfrm>
              <a:off x="5636161" y="654333"/>
              <a:ext cx="857069" cy="744929"/>
              <a:chOff x="593746" y="609416"/>
              <a:chExt cx="1440872" cy="1252346"/>
            </a:xfrm>
          </p:grpSpPr>
          <p:sp>
            <p:nvSpPr>
              <p:cNvPr id="68" name="육각형 67"/>
              <p:cNvSpPr/>
              <p:nvPr/>
            </p:nvSpPr>
            <p:spPr>
              <a:xfrm>
                <a:off x="593746" y="609416"/>
                <a:ext cx="1440872" cy="1252346"/>
              </a:xfrm>
              <a:prstGeom prst="hexagon">
                <a:avLst>
                  <a:gd name="adj" fmla="val 28525"/>
                  <a:gd name="vf" fmla="val 115470"/>
                </a:avLst>
              </a:prstGeom>
              <a:solidFill>
                <a:srgbClr val="62B4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grpSp>
            <p:nvGrpSpPr>
              <p:cNvPr id="69" name="그룹 68"/>
              <p:cNvGrpSpPr/>
              <p:nvPr/>
            </p:nvGrpSpPr>
            <p:grpSpPr>
              <a:xfrm>
                <a:off x="1028267" y="873276"/>
                <a:ext cx="539938" cy="702397"/>
                <a:chOff x="-962025" y="561975"/>
                <a:chExt cx="717550" cy="933450"/>
              </a:xfrm>
              <a:solidFill>
                <a:schemeClr val="bg1">
                  <a:alpha val="30000"/>
                </a:schemeClr>
              </a:solidFill>
            </p:grpSpPr>
            <p:sp>
              <p:nvSpPr>
                <p:cNvPr id="70" name="Freeform 5"/>
                <p:cNvSpPr>
                  <a:spLocks/>
                </p:cNvSpPr>
                <p:nvPr/>
              </p:nvSpPr>
              <p:spPr bwMode="auto">
                <a:xfrm>
                  <a:off x="-835025" y="844550"/>
                  <a:ext cx="473075" cy="415925"/>
                </a:xfrm>
                <a:custGeom>
                  <a:avLst/>
                  <a:gdLst>
                    <a:gd name="T0" fmla="*/ 150 w 298"/>
                    <a:gd name="T1" fmla="*/ 262 h 262"/>
                    <a:gd name="T2" fmla="*/ 142 w 298"/>
                    <a:gd name="T3" fmla="*/ 254 h 262"/>
                    <a:gd name="T4" fmla="*/ 120 w 298"/>
                    <a:gd name="T5" fmla="*/ 68 h 262"/>
                    <a:gd name="T6" fmla="*/ 100 w 298"/>
                    <a:gd name="T7" fmla="*/ 170 h 262"/>
                    <a:gd name="T8" fmla="*/ 90 w 298"/>
                    <a:gd name="T9" fmla="*/ 178 h 262"/>
                    <a:gd name="T10" fmla="*/ 90 w 298"/>
                    <a:gd name="T11" fmla="*/ 178 h 262"/>
                    <a:gd name="T12" fmla="*/ 82 w 298"/>
                    <a:gd name="T13" fmla="*/ 172 h 262"/>
                    <a:gd name="T14" fmla="*/ 70 w 298"/>
                    <a:gd name="T15" fmla="*/ 130 h 262"/>
                    <a:gd name="T16" fmla="*/ 58 w 298"/>
                    <a:gd name="T17" fmla="*/ 150 h 262"/>
                    <a:gd name="T18" fmla="*/ 50 w 298"/>
                    <a:gd name="T19" fmla="*/ 154 h 262"/>
                    <a:gd name="T20" fmla="*/ 10 w 298"/>
                    <a:gd name="T21" fmla="*/ 154 h 262"/>
                    <a:gd name="T22" fmla="*/ 6 w 298"/>
                    <a:gd name="T23" fmla="*/ 154 h 262"/>
                    <a:gd name="T24" fmla="*/ 0 w 298"/>
                    <a:gd name="T25" fmla="*/ 150 h 262"/>
                    <a:gd name="T26" fmla="*/ 0 w 298"/>
                    <a:gd name="T27" fmla="*/ 146 h 262"/>
                    <a:gd name="T28" fmla="*/ 0 w 298"/>
                    <a:gd name="T29" fmla="*/ 142 h 262"/>
                    <a:gd name="T30" fmla="*/ 6 w 298"/>
                    <a:gd name="T31" fmla="*/ 136 h 262"/>
                    <a:gd name="T32" fmla="*/ 10 w 298"/>
                    <a:gd name="T33" fmla="*/ 136 h 262"/>
                    <a:gd name="T34" fmla="*/ 66 w 298"/>
                    <a:gd name="T35" fmla="*/ 102 h 262"/>
                    <a:gd name="T36" fmla="*/ 70 w 298"/>
                    <a:gd name="T37" fmla="*/ 98 h 262"/>
                    <a:gd name="T38" fmla="*/ 76 w 298"/>
                    <a:gd name="T39" fmla="*/ 98 h 262"/>
                    <a:gd name="T40" fmla="*/ 80 w 298"/>
                    <a:gd name="T41" fmla="*/ 100 h 262"/>
                    <a:gd name="T42" fmla="*/ 84 w 298"/>
                    <a:gd name="T43" fmla="*/ 104 h 262"/>
                    <a:gd name="T44" fmla="*/ 114 w 298"/>
                    <a:gd name="T45" fmla="*/ 8 h 262"/>
                    <a:gd name="T46" fmla="*/ 118 w 298"/>
                    <a:gd name="T47" fmla="*/ 2 h 262"/>
                    <a:gd name="T48" fmla="*/ 124 w 298"/>
                    <a:gd name="T49" fmla="*/ 0 h 262"/>
                    <a:gd name="T50" fmla="*/ 128 w 298"/>
                    <a:gd name="T51" fmla="*/ 0 h 262"/>
                    <a:gd name="T52" fmla="*/ 132 w 298"/>
                    <a:gd name="T53" fmla="*/ 8 h 262"/>
                    <a:gd name="T54" fmla="*/ 154 w 298"/>
                    <a:gd name="T55" fmla="*/ 196 h 262"/>
                    <a:gd name="T56" fmla="*/ 164 w 298"/>
                    <a:gd name="T57" fmla="*/ 146 h 262"/>
                    <a:gd name="T58" fmla="*/ 174 w 298"/>
                    <a:gd name="T59" fmla="*/ 140 h 262"/>
                    <a:gd name="T60" fmla="*/ 200 w 298"/>
                    <a:gd name="T61" fmla="*/ 140 h 262"/>
                    <a:gd name="T62" fmla="*/ 206 w 298"/>
                    <a:gd name="T63" fmla="*/ 140 h 262"/>
                    <a:gd name="T64" fmla="*/ 208 w 298"/>
                    <a:gd name="T65" fmla="*/ 144 h 262"/>
                    <a:gd name="T66" fmla="*/ 234 w 298"/>
                    <a:gd name="T67" fmla="*/ 86 h 262"/>
                    <a:gd name="T68" fmla="*/ 238 w 298"/>
                    <a:gd name="T69" fmla="*/ 82 h 262"/>
                    <a:gd name="T70" fmla="*/ 244 w 298"/>
                    <a:gd name="T71" fmla="*/ 80 h 262"/>
                    <a:gd name="T72" fmla="*/ 250 w 298"/>
                    <a:gd name="T73" fmla="*/ 82 h 262"/>
                    <a:gd name="T74" fmla="*/ 252 w 298"/>
                    <a:gd name="T75" fmla="*/ 86 h 262"/>
                    <a:gd name="T76" fmla="*/ 288 w 298"/>
                    <a:gd name="T77" fmla="*/ 130 h 262"/>
                    <a:gd name="T78" fmla="*/ 292 w 298"/>
                    <a:gd name="T79" fmla="*/ 130 h 262"/>
                    <a:gd name="T80" fmla="*/ 296 w 298"/>
                    <a:gd name="T81" fmla="*/ 136 h 262"/>
                    <a:gd name="T82" fmla="*/ 298 w 298"/>
                    <a:gd name="T83" fmla="*/ 138 h 262"/>
                    <a:gd name="T84" fmla="*/ 296 w 298"/>
                    <a:gd name="T85" fmla="*/ 142 h 262"/>
                    <a:gd name="T86" fmla="*/ 292 w 298"/>
                    <a:gd name="T87" fmla="*/ 148 h 262"/>
                    <a:gd name="T88" fmla="*/ 288 w 298"/>
                    <a:gd name="T89" fmla="*/ 148 h 262"/>
                    <a:gd name="T90" fmla="*/ 260 w 298"/>
                    <a:gd name="T91" fmla="*/ 148 h 262"/>
                    <a:gd name="T92" fmla="*/ 252 w 298"/>
                    <a:gd name="T93" fmla="*/ 142 h 262"/>
                    <a:gd name="T94" fmla="*/ 244 w 298"/>
                    <a:gd name="T95" fmla="*/ 120 h 262"/>
                    <a:gd name="T96" fmla="*/ 226 w 298"/>
                    <a:gd name="T97" fmla="*/ 176 h 262"/>
                    <a:gd name="T98" fmla="*/ 218 w 298"/>
                    <a:gd name="T99" fmla="*/ 182 h 262"/>
                    <a:gd name="T100" fmla="*/ 218 w 298"/>
                    <a:gd name="T101" fmla="*/ 182 h 262"/>
                    <a:gd name="T102" fmla="*/ 210 w 298"/>
                    <a:gd name="T103" fmla="*/ 178 h 262"/>
                    <a:gd name="T104" fmla="*/ 196 w 298"/>
                    <a:gd name="T105" fmla="*/ 158 h 262"/>
                    <a:gd name="T106" fmla="*/ 160 w 298"/>
                    <a:gd name="T107" fmla="*/ 254 h 262"/>
                    <a:gd name="T108" fmla="*/ 156 w 298"/>
                    <a:gd name="T109" fmla="*/ 260 h 262"/>
                    <a:gd name="T110" fmla="*/ 150 w 298"/>
                    <a:gd name="T111" fmla="*/ 262 h 262"/>
                    <a:gd name="T112" fmla="*/ 150 w 298"/>
                    <a:gd name="T113"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 h="262">
                      <a:moveTo>
                        <a:pt x="150" y="262"/>
                      </a:moveTo>
                      <a:lnTo>
                        <a:pt x="150" y="262"/>
                      </a:lnTo>
                      <a:lnTo>
                        <a:pt x="144" y="258"/>
                      </a:lnTo>
                      <a:lnTo>
                        <a:pt x="142" y="254"/>
                      </a:lnTo>
                      <a:lnTo>
                        <a:pt x="142" y="254"/>
                      </a:lnTo>
                      <a:lnTo>
                        <a:pt x="120" y="68"/>
                      </a:lnTo>
                      <a:lnTo>
                        <a:pt x="100" y="170"/>
                      </a:lnTo>
                      <a:lnTo>
                        <a:pt x="100" y="170"/>
                      </a:lnTo>
                      <a:lnTo>
                        <a:pt x="96" y="176"/>
                      </a:lnTo>
                      <a:lnTo>
                        <a:pt x="90" y="178"/>
                      </a:lnTo>
                      <a:lnTo>
                        <a:pt x="90" y="178"/>
                      </a:lnTo>
                      <a:lnTo>
                        <a:pt x="90" y="178"/>
                      </a:lnTo>
                      <a:lnTo>
                        <a:pt x="84" y="176"/>
                      </a:lnTo>
                      <a:lnTo>
                        <a:pt x="82" y="172"/>
                      </a:lnTo>
                      <a:lnTo>
                        <a:pt x="82" y="172"/>
                      </a:lnTo>
                      <a:lnTo>
                        <a:pt x="70" y="130"/>
                      </a:lnTo>
                      <a:lnTo>
                        <a:pt x="58" y="150"/>
                      </a:lnTo>
                      <a:lnTo>
                        <a:pt x="58" y="150"/>
                      </a:lnTo>
                      <a:lnTo>
                        <a:pt x="54" y="154"/>
                      </a:lnTo>
                      <a:lnTo>
                        <a:pt x="50" y="154"/>
                      </a:lnTo>
                      <a:lnTo>
                        <a:pt x="50" y="154"/>
                      </a:lnTo>
                      <a:lnTo>
                        <a:pt x="10" y="154"/>
                      </a:lnTo>
                      <a:lnTo>
                        <a:pt x="10" y="154"/>
                      </a:lnTo>
                      <a:lnTo>
                        <a:pt x="6" y="154"/>
                      </a:lnTo>
                      <a:lnTo>
                        <a:pt x="2" y="152"/>
                      </a:lnTo>
                      <a:lnTo>
                        <a:pt x="0" y="150"/>
                      </a:lnTo>
                      <a:lnTo>
                        <a:pt x="0" y="146"/>
                      </a:lnTo>
                      <a:lnTo>
                        <a:pt x="0" y="146"/>
                      </a:lnTo>
                      <a:lnTo>
                        <a:pt x="0" y="146"/>
                      </a:lnTo>
                      <a:lnTo>
                        <a:pt x="0" y="142"/>
                      </a:lnTo>
                      <a:lnTo>
                        <a:pt x="2" y="138"/>
                      </a:lnTo>
                      <a:lnTo>
                        <a:pt x="6" y="136"/>
                      </a:lnTo>
                      <a:lnTo>
                        <a:pt x="10" y="136"/>
                      </a:lnTo>
                      <a:lnTo>
                        <a:pt x="10" y="136"/>
                      </a:lnTo>
                      <a:lnTo>
                        <a:pt x="46" y="136"/>
                      </a:lnTo>
                      <a:lnTo>
                        <a:pt x="66" y="102"/>
                      </a:lnTo>
                      <a:lnTo>
                        <a:pt x="66" y="102"/>
                      </a:lnTo>
                      <a:lnTo>
                        <a:pt x="70" y="98"/>
                      </a:lnTo>
                      <a:lnTo>
                        <a:pt x="76" y="98"/>
                      </a:lnTo>
                      <a:lnTo>
                        <a:pt x="76" y="98"/>
                      </a:lnTo>
                      <a:lnTo>
                        <a:pt x="76" y="98"/>
                      </a:lnTo>
                      <a:lnTo>
                        <a:pt x="80" y="100"/>
                      </a:lnTo>
                      <a:lnTo>
                        <a:pt x="84" y="104"/>
                      </a:lnTo>
                      <a:lnTo>
                        <a:pt x="84" y="104"/>
                      </a:lnTo>
                      <a:lnTo>
                        <a:pt x="90" y="128"/>
                      </a:lnTo>
                      <a:lnTo>
                        <a:pt x="114" y="8"/>
                      </a:lnTo>
                      <a:lnTo>
                        <a:pt x="114" y="8"/>
                      </a:lnTo>
                      <a:lnTo>
                        <a:pt x="118" y="2"/>
                      </a:lnTo>
                      <a:lnTo>
                        <a:pt x="124" y="0"/>
                      </a:lnTo>
                      <a:lnTo>
                        <a:pt x="124" y="0"/>
                      </a:lnTo>
                      <a:lnTo>
                        <a:pt x="124" y="0"/>
                      </a:lnTo>
                      <a:lnTo>
                        <a:pt x="128" y="0"/>
                      </a:lnTo>
                      <a:lnTo>
                        <a:pt x="130" y="2"/>
                      </a:lnTo>
                      <a:lnTo>
                        <a:pt x="132" y="8"/>
                      </a:lnTo>
                      <a:lnTo>
                        <a:pt x="132" y="8"/>
                      </a:lnTo>
                      <a:lnTo>
                        <a:pt x="154" y="196"/>
                      </a:lnTo>
                      <a:lnTo>
                        <a:pt x="164" y="146"/>
                      </a:lnTo>
                      <a:lnTo>
                        <a:pt x="164" y="146"/>
                      </a:lnTo>
                      <a:lnTo>
                        <a:pt x="168" y="142"/>
                      </a:lnTo>
                      <a:lnTo>
                        <a:pt x="174" y="140"/>
                      </a:lnTo>
                      <a:lnTo>
                        <a:pt x="174" y="140"/>
                      </a:lnTo>
                      <a:lnTo>
                        <a:pt x="200" y="140"/>
                      </a:lnTo>
                      <a:lnTo>
                        <a:pt x="200" y="140"/>
                      </a:lnTo>
                      <a:lnTo>
                        <a:pt x="206" y="140"/>
                      </a:lnTo>
                      <a:lnTo>
                        <a:pt x="208" y="144"/>
                      </a:lnTo>
                      <a:lnTo>
                        <a:pt x="208" y="144"/>
                      </a:lnTo>
                      <a:lnTo>
                        <a:pt x="214" y="152"/>
                      </a:lnTo>
                      <a:lnTo>
                        <a:pt x="234" y="86"/>
                      </a:lnTo>
                      <a:lnTo>
                        <a:pt x="234" y="86"/>
                      </a:lnTo>
                      <a:lnTo>
                        <a:pt x="238" y="82"/>
                      </a:lnTo>
                      <a:lnTo>
                        <a:pt x="244" y="80"/>
                      </a:lnTo>
                      <a:lnTo>
                        <a:pt x="244" y="80"/>
                      </a:lnTo>
                      <a:lnTo>
                        <a:pt x="244" y="80"/>
                      </a:lnTo>
                      <a:lnTo>
                        <a:pt x="250" y="82"/>
                      </a:lnTo>
                      <a:lnTo>
                        <a:pt x="252" y="86"/>
                      </a:lnTo>
                      <a:lnTo>
                        <a:pt x="252" y="86"/>
                      </a:lnTo>
                      <a:lnTo>
                        <a:pt x="266" y="130"/>
                      </a:lnTo>
                      <a:lnTo>
                        <a:pt x="288" y="130"/>
                      </a:lnTo>
                      <a:lnTo>
                        <a:pt x="288" y="130"/>
                      </a:lnTo>
                      <a:lnTo>
                        <a:pt x="292" y="130"/>
                      </a:lnTo>
                      <a:lnTo>
                        <a:pt x="294" y="132"/>
                      </a:lnTo>
                      <a:lnTo>
                        <a:pt x="296" y="136"/>
                      </a:lnTo>
                      <a:lnTo>
                        <a:pt x="298" y="138"/>
                      </a:lnTo>
                      <a:lnTo>
                        <a:pt x="298" y="138"/>
                      </a:lnTo>
                      <a:lnTo>
                        <a:pt x="298" y="138"/>
                      </a:lnTo>
                      <a:lnTo>
                        <a:pt x="296" y="142"/>
                      </a:lnTo>
                      <a:lnTo>
                        <a:pt x="294" y="146"/>
                      </a:lnTo>
                      <a:lnTo>
                        <a:pt x="292" y="148"/>
                      </a:lnTo>
                      <a:lnTo>
                        <a:pt x="288" y="148"/>
                      </a:lnTo>
                      <a:lnTo>
                        <a:pt x="288" y="148"/>
                      </a:lnTo>
                      <a:lnTo>
                        <a:pt x="260" y="148"/>
                      </a:lnTo>
                      <a:lnTo>
                        <a:pt x="260" y="148"/>
                      </a:lnTo>
                      <a:lnTo>
                        <a:pt x="254" y="146"/>
                      </a:lnTo>
                      <a:lnTo>
                        <a:pt x="252" y="142"/>
                      </a:lnTo>
                      <a:lnTo>
                        <a:pt x="252" y="142"/>
                      </a:lnTo>
                      <a:lnTo>
                        <a:pt x="244" y="120"/>
                      </a:lnTo>
                      <a:lnTo>
                        <a:pt x="226" y="176"/>
                      </a:lnTo>
                      <a:lnTo>
                        <a:pt x="226" y="176"/>
                      </a:lnTo>
                      <a:lnTo>
                        <a:pt x="222" y="180"/>
                      </a:lnTo>
                      <a:lnTo>
                        <a:pt x="218" y="182"/>
                      </a:lnTo>
                      <a:lnTo>
                        <a:pt x="218" y="182"/>
                      </a:lnTo>
                      <a:lnTo>
                        <a:pt x="218" y="182"/>
                      </a:lnTo>
                      <a:lnTo>
                        <a:pt x="214" y="182"/>
                      </a:lnTo>
                      <a:lnTo>
                        <a:pt x="210" y="178"/>
                      </a:lnTo>
                      <a:lnTo>
                        <a:pt x="210" y="178"/>
                      </a:lnTo>
                      <a:lnTo>
                        <a:pt x="196" y="158"/>
                      </a:lnTo>
                      <a:lnTo>
                        <a:pt x="182" y="158"/>
                      </a:lnTo>
                      <a:lnTo>
                        <a:pt x="160" y="254"/>
                      </a:lnTo>
                      <a:lnTo>
                        <a:pt x="160" y="254"/>
                      </a:lnTo>
                      <a:lnTo>
                        <a:pt x="156" y="260"/>
                      </a:lnTo>
                      <a:lnTo>
                        <a:pt x="150" y="262"/>
                      </a:lnTo>
                      <a:lnTo>
                        <a:pt x="150" y="262"/>
                      </a:lnTo>
                      <a:lnTo>
                        <a:pt x="150" y="262"/>
                      </a:lnTo>
                      <a:lnTo>
                        <a:pt x="150" y="262"/>
                      </a:lnTo>
                      <a:lnTo>
                        <a:pt x="150" y="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1" name="Freeform 6"/>
                <p:cNvSpPr>
                  <a:spLocks/>
                </p:cNvSpPr>
                <p:nvPr/>
              </p:nvSpPr>
              <p:spPr bwMode="auto">
                <a:xfrm>
                  <a:off x="-962025" y="625475"/>
                  <a:ext cx="717550" cy="869950"/>
                </a:xfrm>
                <a:custGeom>
                  <a:avLst/>
                  <a:gdLst>
                    <a:gd name="T0" fmla="*/ 452 w 452"/>
                    <a:gd name="T1" fmla="*/ 506 h 548"/>
                    <a:gd name="T2" fmla="*/ 452 w 452"/>
                    <a:gd name="T3" fmla="*/ 514 h 548"/>
                    <a:gd name="T4" fmla="*/ 446 w 452"/>
                    <a:gd name="T5" fmla="*/ 530 h 548"/>
                    <a:gd name="T6" fmla="*/ 434 w 452"/>
                    <a:gd name="T7" fmla="*/ 542 h 548"/>
                    <a:gd name="T8" fmla="*/ 418 w 452"/>
                    <a:gd name="T9" fmla="*/ 548 h 548"/>
                    <a:gd name="T10" fmla="*/ 42 w 452"/>
                    <a:gd name="T11" fmla="*/ 548 h 548"/>
                    <a:gd name="T12" fmla="*/ 34 w 452"/>
                    <a:gd name="T13" fmla="*/ 548 h 548"/>
                    <a:gd name="T14" fmla="*/ 18 w 452"/>
                    <a:gd name="T15" fmla="*/ 542 h 548"/>
                    <a:gd name="T16" fmla="*/ 8 w 452"/>
                    <a:gd name="T17" fmla="*/ 530 h 548"/>
                    <a:gd name="T18" fmla="*/ 0 w 452"/>
                    <a:gd name="T19" fmla="*/ 514 h 548"/>
                    <a:gd name="T20" fmla="*/ 0 w 452"/>
                    <a:gd name="T21" fmla="*/ 42 h 548"/>
                    <a:gd name="T22" fmla="*/ 0 w 452"/>
                    <a:gd name="T23" fmla="*/ 34 h 548"/>
                    <a:gd name="T24" fmla="*/ 8 w 452"/>
                    <a:gd name="T25" fmla="*/ 18 h 548"/>
                    <a:gd name="T26" fmla="*/ 18 w 452"/>
                    <a:gd name="T27" fmla="*/ 8 h 548"/>
                    <a:gd name="T28" fmla="*/ 34 w 452"/>
                    <a:gd name="T29" fmla="*/ 2 h 548"/>
                    <a:gd name="T30" fmla="*/ 96 w 452"/>
                    <a:gd name="T31" fmla="*/ 0 h 548"/>
                    <a:gd name="T32" fmla="*/ 96 w 452"/>
                    <a:gd name="T33" fmla="*/ 52 h 548"/>
                    <a:gd name="T34" fmla="*/ 82 w 452"/>
                    <a:gd name="T35" fmla="*/ 52 h 548"/>
                    <a:gd name="T36" fmla="*/ 70 w 452"/>
                    <a:gd name="T37" fmla="*/ 56 h 548"/>
                    <a:gd name="T38" fmla="*/ 54 w 452"/>
                    <a:gd name="T39" fmla="*/ 72 h 548"/>
                    <a:gd name="T40" fmla="*/ 52 w 452"/>
                    <a:gd name="T41" fmla="*/ 84 h 548"/>
                    <a:gd name="T42" fmla="*/ 52 w 452"/>
                    <a:gd name="T43" fmla="*/ 404 h 548"/>
                    <a:gd name="T44" fmla="*/ 58 w 452"/>
                    <a:gd name="T45" fmla="*/ 436 h 548"/>
                    <a:gd name="T46" fmla="*/ 64 w 452"/>
                    <a:gd name="T47" fmla="*/ 446 h 548"/>
                    <a:gd name="T48" fmla="*/ 76 w 452"/>
                    <a:gd name="T49" fmla="*/ 450 h 548"/>
                    <a:gd name="T50" fmla="*/ 82 w 452"/>
                    <a:gd name="T51" fmla="*/ 450 h 548"/>
                    <a:gd name="T52" fmla="*/ 96 w 452"/>
                    <a:gd name="T53" fmla="*/ 446 h 548"/>
                    <a:gd name="T54" fmla="*/ 110 w 452"/>
                    <a:gd name="T55" fmla="*/ 434 h 548"/>
                    <a:gd name="T56" fmla="*/ 126 w 452"/>
                    <a:gd name="T57" fmla="*/ 412 h 548"/>
                    <a:gd name="T58" fmla="*/ 134 w 452"/>
                    <a:gd name="T59" fmla="*/ 394 h 548"/>
                    <a:gd name="T60" fmla="*/ 372 w 452"/>
                    <a:gd name="T61" fmla="*/ 504 h 548"/>
                    <a:gd name="T62" fmla="*/ 382 w 452"/>
                    <a:gd name="T63" fmla="*/ 504 h 548"/>
                    <a:gd name="T64" fmla="*/ 392 w 452"/>
                    <a:gd name="T65" fmla="*/ 498 h 548"/>
                    <a:gd name="T66" fmla="*/ 398 w 452"/>
                    <a:gd name="T67" fmla="*/ 490 h 548"/>
                    <a:gd name="T68" fmla="*/ 402 w 452"/>
                    <a:gd name="T69" fmla="*/ 478 h 548"/>
                    <a:gd name="T70" fmla="*/ 402 w 452"/>
                    <a:gd name="T71" fmla="*/ 84 h 548"/>
                    <a:gd name="T72" fmla="*/ 398 w 452"/>
                    <a:gd name="T73" fmla="*/ 72 h 548"/>
                    <a:gd name="T74" fmla="*/ 382 w 452"/>
                    <a:gd name="T75" fmla="*/ 56 h 548"/>
                    <a:gd name="T76" fmla="*/ 370 w 452"/>
                    <a:gd name="T77" fmla="*/ 52 h 548"/>
                    <a:gd name="T78" fmla="*/ 350 w 452"/>
                    <a:gd name="T79" fmla="*/ 52 h 548"/>
                    <a:gd name="T80" fmla="*/ 410 w 452"/>
                    <a:gd name="T81" fmla="*/ 0 h 548"/>
                    <a:gd name="T82" fmla="*/ 418 w 452"/>
                    <a:gd name="T83" fmla="*/ 2 h 548"/>
                    <a:gd name="T84" fmla="*/ 434 w 452"/>
                    <a:gd name="T85" fmla="*/ 8 h 548"/>
                    <a:gd name="T86" fmla="*/ 446 w 452"/>
                    <a:gd name="T87" fmla="*/ 18 h 548"/>
                    <a:gd name="T88" fmla="*/ 452 w 452"/>
                    <a:gd name="T89" fmla="*/ 34 h 548"/>
                    <a:gd name="T90" fmla="*/ 452 w 452"/>
                    <a:gd name="T91" fmla="*/ 4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2" h="548">
                      <a:moveTo>
                        <a:pt x="452" y="42"/>
                      </a:moveTo>
                      <a:lnTo>
                        <a:pt x="452" y="506"/>
                      </a:lnTo>
                      <a:lnTo>
                        <a:pt x="452" y="506"/>
                      </a:lnTo>
                      <a:lnTo>
                        <a:pt x="452" y="514"/>
                      </a:lnTo>
                      <a:lnTo>
                        <a:pt x="450" y="522"/>
                      </a:lnTo>
                      <a:lnTo>
                        <a:pt x="446" y="530"/>
                      </a:lnTo>
                      <a:lnTo>
                        <a:pt x="440" y="536"/>
                      </a:lnTo>
                      <a:lnTo>
                        <a:pt x="434" y="542"/>
                      </a:lnTo>
                      <a:lnTo>
                        <a:pt x="426" y="546"/>
                      </a:lnTo>
                      <a:lnTo>
                        <a:pt x="418" y="548"/>
                      </a:lnTo>
                      <a:lnTo>
                        <a:pt x="410" y="548"/>
                      </a:lnTo>
                      <a:lnTo>
                        <a:pt x="42" y="548"/>
                      </a:lnTo>
                      <a:lnTo>
                        <a:pt x="42" y="548"/>
                      </a:lnTo>
                      <a:lnTo>
                        <a:pt x="34" y="548"/>
                      </a:lnTo>
                      <a:lnTo>
                        <a:pt x="26" y="546"/>
                      </a:lnTo>
                      <a:lnTo>
                        <a:pt x="18" y="542"/>
                      </a:lnTo>
                      <a:lnTo>
                        <a:pt x="12" y="536"/>
                      </a:lnTo>
                      <a:lnTo>
                        <a:pt x="8" y="530"/>
                      </a:lnTo>
                      <a:lnTo>
                        <a:pt x="4" y="522"/>
                      </a:lnTo>
                      <a:lnTo>
                        <a:pt x="0" y="514"/>
                      </a:lnTo>
                      <a:lnTo>
                        <a:pt x="0" y="506"/>
                      </a:lnTo>
                      <a:lnTo>
                        <a:pt x="0" y="42"/>
                      </a:lnTo>
                      <a:lnTo>
                        <a:pt x="0" y="42"/>
                      </a:lnTo>
                      <a:lnTo>
                        <a:pt x="0" y="34"/>
                      </a:lnTo>
                      <a:lnTo>
                        <a:pt x="4" y="26"/>
                      </a:lnTo>
                      <a:lnTo>
                        <a:pt x="8" y="18"/>
                      </a:lnTo>
                      <a:lnTo>
                        <a:pt x="12" y="12"/>
                      </a:lnTo>
                      <a:lnTo>
                        <a:pt x="18" y="8"/>
                      </a:lnTo>
                      <a:lnTo>
                        <a:pt x="26" y="4"/>
                      </a:lnTo>
                      <a:lnTo>
                        <a:pt x="34" y="2"/>
                      </a:lnTo>
                      <a:lnTo>
                        <a:pt x="42" y="0"/>
                      </a:lnTo>
                      <a:lnTo>
                        <a:pt x="96" y="0"/>
                      </a:lnTo>
                      <a:lnTo>
                        <a:pt x="96" y="0"/>
                      </a:lnTo>
                      <a:lnTo>
                        <a:pt x="96" y="52"/>
                      </a:lnTo>
                      <a:lnTo>
                        <a:pt x="82" y="52"/>
                      </a:lnTo>
                      <a:lnTo>
                        <a:pt x="82" y="52"/>
                      </a:lnTo>
                      <a:lnTo>
                        <a:pt x="76" y="54"/>
                      </a:lnTo>
                      <a:lnTo>
                        <a:pt x="70" y="56"/>
                      </a:lnTo>
                      <a:lnTo>
                        <a:pt x="60" y="62"/>
                      </a:lnTo>
                      <a:lnTo>
                        <a:pt x="54" y="72"/>
                      </a:lnTo>
                      <a:lnTo>
                        <a:pt x="52" y="78"/>
                      </a:lnTo>
                      <a:lnTo>
                        <a:pt x="52" y="84"/>
                      </a:lnTo>
                      <a:lnTo>
                        <a:pt x="52" y="404"/>
                      </a:lnTo>
                      <a:lnTo>
                        <a:pt x="52" y="404"/>
                      </a:lnTo>
                      <a:lnTo>
                        <a:pt x="52" y="422"/>
                      </a:lnTo>
                      <a:lnTo>
                        <a:pt x="58" y="436"/>
                      </a:lnTo>
                      <a:lnTo>
                        <a:pt x="60" y="442"/>
                      </a:lnTo>
                      <a:lnTo>
                        <a:pt x="64" y="446"/>
                      </a:lnTo>
                      <a:lnTo>
                        <a:pt x="70" y="448"/>
                      </a:lnTo>
                      <a:lnTo>
                        <a:pt x="76" y="450"/>
                      </a:lnTo>
                      <a:lnTo>
                        <a:pt x="76" y="450"/>
                      </a:lnTo>
                      <a:lnTo>
                        <a:pt x="82" y="450"/>
                      </a:lnTo>
                      <a:lnTo>
                        <a:pt x="90" y="448"/>
                      </a:lnTo>
                      <a:lnTo>
                        <a:pt x="96" y="446"/>
                      </a:lnTo>
                      <a:lnTo>
                        <a:pt x="104" y="442"/>
                      </a:lnTo>
                      <a:lnTo>
                        <a:pt x="110" y="434"/>
                      </a:lnTo>
                      <a:lnTo>
                        <a:pt x="118" y="424"/>
                      </a:lnTo>
                      <a:lnTo>
                        <a:pt x="126" y="412"/>
                      </a:lnTo>
                      <a:lnTo>
                        <a:pt x="134" y="394"/>
                      </a:lnTo>
                      <a:lnTo>
                        <a:pt x="134" y="394"/>
                      </a:lnTo>
                      <a:lnTo>
                        <a:pt x="372" y="504"/>
                      </a:lnTo>
                      <a:lnTo>
                        <a:pt x="372" y="504"/>
                      </a:lnTo>
                      <a:lnTo>
                        <a:pt x="378" y="504"/>
                      </a:lnTo>
                      <a:lnTo>
                        <a:pt x="382" y="504"/>
                      </a:lnTo>
                      <a:lnTo>
                        <a:pt x="388" y="502"/>
                      </a:lnTo>
                      <a:lnTo>
                        <a:pt x="392" y="498"/>
                      </a:lnTo>
                      <a:lnTo>
                        <a:pt x="396" y="494"/>
                      </a:lnTo>
                      <a:lnTo>
                        <a:pt x="398" y="490"/>
                      </a:lnTo>
                      <a:lnTo>
                        <a:pt x="400" y="484"/>
                      </a:lnTo>
                      <a:lnTo>
                        <a:pt x="402" y="478"/>
                      </a:lnTo>
                      <a:lnTo>
                        <a:pt x="402" y="84"/>
                      </a:lnTo>
                      <a:lnTo>
                        <a:pt x="402" y="84"/>
                      </a:lnTo>
                      <a:lnTo>
                        <a:pt x="400" y="78"/>
                      </a:lnTo>
                      <a:lnTo>
                        <a:pt x="398" y="72"/>
                      </a:lnTo>
                      <a:lnTo>
                        <a:pt x="392" y="62"/>
                      </a:lnTo>
                      <a:lnTo>
                        <a:pt x="382" y="56"/>
                      </a:lnTo>
                      <a:lnTo>
                        <a:pt x="376" y="54"/>
                      </a:lnTo>
                      <a:lnTo>
                        <a:pt x="370" y="52"/>
                      </a:lnTo>
                      <a:lnTo>
                        <a:pt x="350" y="52"/>
                      </a:lnTo>
                      <a:lnTo>
                        <a:pt x="350" y="52"/>
                      </a:lnTo>
                      <a:lnTo>
                        <a:pt x="350" y="0"/>
                      </a:lnTo>
                      <a:lnTo>
                        <a:pt x="410" y="0"/>
                      </a:lnTo>
                      <a:lnTo>
                        <a:pt x="410" y="0"/>
                      </a:lnTo>
                      <a:lnTo>
                        <a:pt x="418" y="2"/>
                      </a:lnTo>
                      <a:lnTo>
                        <a:pt x="426" y="4"/>
                      </a:lnTo>
                      <a:lnTo>
                        <a:pt x="434" y="8"/>
                      </a:lnTo>
                      <a:lnTo>
                        <a:pt x="440" y="12"/>
                      </a:lnTo>
                      <a:lnTo>
                        <a:pt x="446" y="18"/>
                      </a:lnTo>
                      <a:lnTo>
                        <a:pt x="450" y="26"/>
                      </a:lnTo>
                      <a:lnTo>
                        <a:pt x="452" y="34"/>
                      </a:lnTo>
                      <a:lnTo>
                        <a:pt x="452" y="42"/>
                      </a:lnTo>
                      <a:lnTo>
                        <a:pt x="45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72" name="Freeform 7"/>
                <p:cNvSpPr>
                  <a:spLocks noEditPoints="1"/>
                </p:cNvSpPr>
                <p:nvPr/>
              </p:nvSpPr>
              <p:spPr bwMode="auto">
                <a:xfrm>
                  <a:off x="-771525" y="561975"/>
                  <a:ext cx="327025" cy="184150"/>
                </a:xfrm>
                <a:custGeom>
                  <a:avLst/>
                  <a:gdLst>
                    <a:gd name="T0" fmla="*/ 0 w 206"/>
                    <a:gd name="T1" fmla="*/ 116 h 116"/>
                    <a:gd name="T2" fmla="*/ 0 w 206"/>
                    <a:gd name="T3" fmla="*/ 116 h 116"/>
                    <a:gd name="T4" fmla="*/ 0 w 206"/>
                    <a:gd name="T5" fmla="*/ 38 h 116"/>
                    <a:gd name="T6" fmla="*/ 66 w 206"/>
                    <a:gd name="T7" fmla="*/ 38 h 116"/>
                    <a:gd name="T8" fmla="*/ 66 w 206"/>
                    <a:gd name="T9" fmla="*/ 38 h 116"/>
                    <a:gd name="T10" fmla="*/ 66 w 206"/>
                    <a:gd name="T11" fmla="*/ 30 h 116"/>
                    <a:gd name="T12" fmla="*/ 68 w 206"/>
                    <a:gd name="T13" fmla="*/ 24 h 116"/>
                    <a:gd name="T14" fmla="*/ 72 w 206"/>
                    <a:gd name="T15" fmla="*/ 16 h 116"/>
                    <a:gd name="T16" fmla="*/ 76 w 206"/>
                    <a:gd name="T17" fmla="*/ 12 h 116"/>
                    <a:gd name="T18" fmla="*/ 82 w 206"/>
                    <a:gd name="T19" fmla="*/ 6 h 116"/>
                    <a:gd name="T20" fmla="*/ 88 w 206"/>
                    <a:gd name="T21" fmla="*/ 4 h 116"/>
                    <a:gd name="T22" fmla="*/ 96 w 206"/>
                    <a:gd name="T23" fmla="*/ 2 h 116"/>
                    <a:gd name="T24" fmla="*/ 104 w 206"/>
                    <a:gd name="T25" fmla="*/ 0 h 116"/>
                    <a:gd name="T26" fmla="*/ 104 w 206"/>
                    <a:gd name="T27" fmla="*/ 0 h 116"/>
                    <a:gd name="T28" fmla="*/ 112 w 206"/>
                    <a:gd name="T29" fmla="*/ 2 h 116"/>
                    <a:gd name="T30" fmla="*/ 118 w 206"/>
                    <a:gd name="T31" fmla="*/ 4 h 116"/>
                    <a:gd name="T32" fmla="*/ 124 w 206"/>
                    <a:gd name="T33" fmla="*/ 6 h 116"/>
                    <a:gd name="T34" fmla="*/ 130 w 206"/>
                    <a:gd name="T35" fmla="*/ 12 h 116"/>
                    <a:gd name="T36" fmla="*/ 136 w 206"/>
                    <a:gd name="T37" fmla="*/ 16 h 116"/>
                    <a:gd name="T38" fmla="*/ 138 w 206"/>
                    <a:gd name="T39" fmla="*/ 24 h 116"/>
                    <a:gd name="T40" fmla="*/ 142 w 206"/>
                    <a:gd name="T41" fmla="*/ 30 h 116"/>
                    <a:gd name="T42" fmla="*/ 142 w 206"/>
                    <a:gd name="T43" fmla="*/ 38 h 116"/>
                    <a:gd name="T44" fmla="*/ 206 w 206"/>
                    <a:gd name="T45" fmla="*/ 38 h 116"/>
                    <a:gd name="T46" fmla="*/ 206 w 206"/>
                    <a:gd name="T47" fmla="*/ 38 h 116"/>
                    <a:gd name="T48" fmla="*/ 206 w 206"/>
                    <a:gd name="T49" fmla="*/ 116 h 116"/>
                    <a:gd name="T50" fmla="*/ 0 w 206"/>
                    <a:gd name="T51" fmla="*/ 116 h 116"/>
                    <a:gd name="T52" fmla="*/ 88 w 206"/>
                    <a:gd name="T53" fmla="*/ 36 h 116"/>
                    <a:gd name="T54" fmla="*/ 88 w 206"/>
                    <a:gd name="T55" fmla="*/ 36 h 116"/>
                    <a:gd name="T56" fmla="*/ 88 w 206"/>
                    <a:gd name="T57" fmla="*/ 42 h 116"/>
                    <a:gd name="T58" fmla="*/ 92 w 206"/>
                    <a:gd name="T59" fmla="*/ 46 h 116"/>
                    <a:gd name="T60" fmla="*/ 98 w 206"/>
                    <a:gd name="T61" fmla="*/ 50 h 116"/>
                    <a:gd name="T62" fmla="*/ 104 w 206"/>
                    <a:gd name="T63" fmla="*/ 52 h 116"/>
                    <a:gd name="T64" fmla="*/ 104 w 206"/>
                    <a:gd name="T65" fmla="*/ 52 h 116"/>
                    <a:gd name="T66" fmla="*/ 110 w 206"/>
                    <a:gd name="T67" fmla="*/ 50 h 116"/>
                    <a:gd name="T68" fmla="*/ 116 w 206"/>
                    <a:gd name="T69" fmla="*/ 46 h 116"/>
                    <a:gd name="T70" fmla="*/ 118 w 206"/>
                    <a:gd name="T71" fmla="*/ 42 h 116"/>
                    <a:gd name="T72" fmla="*/ 120 w 206"/>
                    <a:gd name="T73" fmla="*/ 36 h 116"/>
                    <a:gd name="T74" fmla="*/ 120 w 206"/>
                    <a:gd name="T75" fmla="*/ 36 h 116"/>
                    <a:gd name="T76" fmla="*/ 118 w 206"/>
                    <a:gd name="T77" fmla="*/ 30 h 116"/>
                    <a:gd name="T78" fmla="*/ 116 w 206"/>
                    <a:gd name="T79" fmla="*/ 24 h 116"/>
                    <a:gd name="T80" fmla="*/ 110 w 206"/>
                    <a:gd name="T81" fmla="*/ 20 h 116"/>
                    <a:gd name="T82" fmla="*/ 104 w 206"/>
                    <a:gd name="T83" fmla="*/ 20 h 116"/>
                    <a:gd name="T84" fmla="*/ 104 w 206"/>
                    <a:gd name="T85" fmla="*/ 20 h 116"/>
                    <a:gd name="T86" fmla="*/ 98 w 206"/>
                    <a:gd name="T87" fmla="*/ 20 h 116"/>
                    <a:gd name="T88" fmla="*/ 92 w 206"/>
                    <a:gd name="T89" fmla="*/ 24 h 116"/>
                    <a:gd name="T90" fmla="*/ 88 w 206"/>
                    <a:gd name="T91" fmla="*/ 30 h 116"/>
                    <a:gd name="T92" fmla="*/ 88 w 206"/>
                    <a:gd name="T93" fmla="*/ 36 h 116"/>
                    <a:gd name="T94" fmla="*/ 88 w 206"/>
                    <a:gd name="T95"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116">
                      <a:moveTo>
                        <a:pt x="0" y="116"/>
                      </a:moveTo>
                      <a:lnTo>
                        <a:pt x="0" y="116"/>
                      </a:lnTo>
                      <a:lnTo>
                        <a:pt x="0" y="38"/>
                      </a:lnTo>
                      <a:lnTo>
                        <a:pt x="66" y="38"/>
                      </a:lnTo>
                      <a:lnTo>
                        <a:pt x="66" y="38"/>
                      </a:lnTo>
                      <a:lnTo>
                        <a:pt x="66" y="30"/>
                      </a:lnTo>
                      <a:lnTo>
                        <a:pt x="68" y="24"/>
                      </a:lnTo>
                      <a:lnTo>
                        <a:pt x="72" y="16"/>
                      </a:lnTo>
                      <a:lnTo>
                        <a:pt x="76" y="12"/>
                      </a:lnTo>
                      <a:lnTo>
                        <a:pt x="82" y="6"/>
                      </a:lnTo>
                      <a:lnTo>
                        <a:pt x="88" y="4"/>
                      </a:lnTo>
                      <a:lnTo>
                        <a:pt x="96" y="2"/>
                      </a:lnTo>
                      <a:lnTo>
                        <a:pt x="104" y="0"/>
                      </a:lnTo>
                      <a:lnTo>
                        <a:pt x="104" y="0"/>
                      </a:lnTo>
                      <a:lnTo>
                        <a:pt x="112" y="2"/>
                      </a:lnTo>
                      <a:lnTo>
                        <a:pt x="118" y="4"/>
                      </a:lnTo>
                      <a:lnTo>
                        <a:pt x="124" y="6"/>
                      </a:lnTo>
                      <a:lnTo>
                        <a:pt x="130" y="12"/>
                      </a:lnTo>
                      <a:lnTo>
                        <a:pt x="136" y="16"/>
                      </a:lnTo>
                      <a:lnTo>
                        <a:pt x="138" y="24"/>
                      </a:lnTo>
                      <a:lnTo>
                        <a:pt x="142" y="30"/>
                      </a:lnTo>
                      <a:lnTo>
                        <a:pt x="142" y="38"/>
                      </a:lnTo>
                      <a:lnTo>
                        <a:pt x="206" y="38"/>
                      </a:lnTo>
                      <a:lnTo>
                        <a:pt x="206" y="38"/>
                      </a:lnTo>
                      <a:lnTo>
                        <a:pt x="206" y="116"/>
                      </a:lnTo>
                      <a:lnTo>
                        <a:pt x="0" y="116"/>
                      </a:lnTo>
                      <a:close/>
                      <a:moveTo>
                        <a:pt x="88" y="36"/>
                      </a:moveTo>
                      <a:lnTo>
                        <a:pt x="88" y="36"/>
                      </a:lnTo>
                      <a:lnTo>
                        <a:pt x="88" y="42"/>
                      </a:lnTo>
                      <a:lnTo>
                        <a:pt x="92" y="46"/>
                      </a:lnTo>
                      <a:lnTo>
                        <a:pt x="98" y="50"/>
                      </a:lnTo>
                      <a:lnTo>
                        <a:pt x="104" y="52"/>
                      </a:lnTo>
                      <a:lnTo>
                        <a:pt x="104" y="52"/>
                      </a:lnTo>
                      <a:lnTo>
                        <a:pt x="110" y="50"/>
                      </a:lnTo>
                      <a:lnTo>
                        <a:pt x="116" y="46"/>
                      </a:lnTo>
                      <a:lnTo>
                        <a:pt x="118" y="42"/>
                      </a:lnTo>
                      <a:lnTo>
                        <a:pt x="120" y="36"/>
                      </a:lnTo>
                      <a:lnTo>
                        <a:pt x="120" y="36"/>
                      </a:lnTo>
                      <a:lnTo>
                        <a:pt x="118" y="30"/>
                      </a:lnTo>
                      <a:lnTo>
                        <a:pt x="116" y="24"/>
                      </a:lnTo>
                      <a:lnTo>
                        <a:pt x="110" y="20"/>
                      </a:lnTo>
                      <a:lnTo>
                        <a:pt x="104" y="20"/>
                      </a:lnTo>
                      <a:lnTo>
                        <a:pt x="104" y="20"/>
                      </a:lnTo>
                      <a:lnTo>
                        <a:pt x="98" y="20"/>
                      </a:lnTo>
                      <a:lnTo>
                        <a:pt x="92" y="24"/>
                      </a:lnTo>
                      <a:lnTo>
                        <a:pt x="88" y="30"/>
                      </a:lnTo>
                      <a:lnTo>
                        <a:pt x="88" y="36"/>
                      </a:lnTo>
                      <a:lnTo>
                        <a:pt x="8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47" name="그룹 46"/>
            <p:cNvGrpSpPr/>
            <p:nvPr/>
          </p:nvGrpSpPr>
          <p:grpSpPr>
            <a:xfrm>
              <a:off x="7350299" y="654333"/>
              <a:ext cx="857069" cy="744929"/>
              <a:chOff x="4935551" y="5623889"/>
              <a:chExt cx="1440872" cy="1252346"/>
            </a:xfrm>
          </p:grpSpPr>
          <p:sp>
            <p:nvSpPr>
              <p:cNvPr id="57" name="육각형 56"/>
              <p:cNvSpPr/>
              <p:nvPr/>
            </p:nvSpPr>
            <p:spPr>
              <a:xfrm>
                <a:off x="4935551" y="5623889"/>
                <a:ext cx="1440872" cy="1252346"/>
              </a:xfrm>
              <a:prstGeom prst="hexagon">
                <a:avLst>
                  <a:gd name="adj" fmla="val 28525"/>
                  <a:gd name="vf" fmla="val 115470"/>
                </a:avLst>
              </a:prstGeom>
              <a:solidFill>
                <a:srgbClr val="106F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mtClean="0">
                    <a:cs typeface="+mn-ea"/>
                    <a:sym typeface="+mn-lt"/>
                  </a:rPr>
                  <a:t> </a:t>
                </a:r>
                <a:endParaRPr lang="ko-KR" altLang="en-US">
                  <a:cs typeface="+mn-ea"/>
                  <a:sym typeface="+mn-lt"/>
                </a:endParaRPr>
              </a:p>
            </p:txBody>
          </p:sp>
          <p:grpSp>
            <p:nvGrpSpPr>
              <p:cNvPr id="58" name="그룹 57"/>
              <p:cNvGrpSpPr/>
              <p:nvPr/>
            </p:nvGrpSpPr>
            <p:grpSpPr>
              <a:xfrm>
                <a:off x="5441899" y="5901982"/>
                <a:ext cx="430039" cy="769292"/>
                <a:chOff x="996950" y="2406650"/>
                <a:chExt cx="571500" cy="1022350"/>
              </a:xfrm>
              <a:solidFill>
                <a:schemeClr val="bg1">
                  <a:alpha val="30000"/>
                </a:schemeClr>
              </a:solidFill>
            </p:grpSpPr>
            <p:sp>
              <p:nvSpPr>
                <p:cNvPr id="59"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0"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1"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2"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3"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4"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5"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6"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7"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48" name="그룹 47"/>
            <p:cNvGrpSpPr/>
            <p:nvPr/>
          </p:nvGrpSpPr>
          <p:grpSpPr>
            <a:xfrm>
              <a:off x="6493230" y="654333"/>
              <a:ext cx="857069" cy="744929"/>
              <a:chOff x="2771800" y="608086"/>
              <a:chExt cx="1440872" cy="1252346"/>
            </a:xfrm>
          </p:grpSpPr>
          <p:sp>
            <p:nvSpPr>
              <p:cNvPr id="49" name="육각형 48"/>
              <p:cNvSpPr/>
              <p:nvPr/>
            </p:nvSpPr>
            <p:spPr>
              <a:xfrm>
                <a:off x="2771800" y="608086"/>
                <a:ext cx="1440872" cy="1252346"/>
              </a:xfrm>
              <a:prstGeom prst="hexagon">
                <a:avLst>
                  <a:gd name="adj" fmla="val 28525"/>
                  <a:gd name="vf" fmla="val 115470"/>
                </a:avLst>
              </a:prstGeom>
              <a:solidFill>
                <a:schemeClr val="bg1">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cs typeface="+mn-ea"/>
                  <a:sym typeface="+mn-lt"/>
                </a:endParaRPr>
              </a:p>
            </p:txBody>
          </p:sp>
          <p:grpSp>
            <p:nvGrpSpPr>
              <p:cNvPr id="50" name="그룹 49"/>
              <p:cNvGrpSpPr/>
              <p:nvPr/>
            </p:nvGrpSpPr>
            <p:grpSpPr>
              <a:xfrm>
                <a:off x="3240185" y="844606"/>
                <a:ext cx="504101" cy="795572"/>
                <a:chOff x="-3248025" y="803275"/>
                <a:chExt cx="669925" cy="1057275"/>
              </a:xfrm>
              <a:solidFill>
                <a:schemeClr val="bg1">
                  <a:alpha val="30000"/>
                </a:schemeClr>
              </a:solidFill>
            </p:grpSpPr>
            <p:sp>
              <p:nvSpPr>
                <p:cNvPr id="51"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2"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3"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4"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5"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6"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spTree>
    <p:extLst>
      <p:ext uri="{BB962C8B-B14F-4D97-AF65-F5344CB8AC3E}">
        <p14:creationId xmlns:p14="http://schemas.microsoft.com/office/powerpoint/2010/main" val="1232679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Professional team</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sp>
        <p:nvSpPr>
          <p:cNvPr id="11" name="텍스트 개체 틀 3"/>
          <p:cNvSpPr txBox="1">
            <a:spLocks/>
          </p:cNvSpPr>
          <p:nvPr/>
        </p:nvSpPr>
        <p:spPr>
          <a:xfrm>
            <a:off x="4995746" y="3656784"/>
            <a:ext cx="1249430" cy="369332"/>
          </a:xfrm>
          <a:prstGeom prst="rect">
            <a:avLst/>
          </a:prstGeom>
        </p:spPr>
        <p:txBody>
          <a:bodyPr vert="horz" wrap="square" lIns="0" tIns="0" rIns="0" bIns="0" rtlCol="0" anchor="t" anchorCtr="0">
            <a:spAutoFit/>
          </a:bodyPr>
          <a:lstStyle>
            <a:defPPr>
              <a:defRPr lang="ko-KR"/>
            </a:defPPr>
            <a:lvl1pPr indent="0">
              <a:spcBef>
                <a:spcPts val="0"/>
              </a:spcBef>
              <a:buFont typeface="Arial" pitchFamily="34" charset="0"/>
              <a:buNone/>
              <a:defRPr sz="1000" b="0" i="0" baseline="0">
                <a:effectLst/>
                <a:latin typeface="Tahoma" pitchFamily="34" charset="0"/>
                <a:ea typeface="+mj-ea"/>
                <a:cs typeface="Tahoma" pitchFamily="34" charset="0"/>
              </a:defRPr>
            </a:lvl1pPr>
            <a:lvl2pPr marL="742950" indent="-285750">
              <a:spcBef>
                <a:spcPct val="20000"/>
              </a:spcBef>
              <a:buFont typeface="Arial" pitchFamily="34" charset="0"/>
              <a:buChar char="–"/>
              <a:defRPr sz="2800"/>
            </a:lvl2pPr>
            <a:lvl3pPr marL="1143000" indent="-228600">
              <a:spcBef>
                <a:spcPct val="20000"/>
              </a:spcBef>
              <a:buFont typeface="Arial" pitchFamily="34" charset="0"/>
              <a:buChar char="•"/>
              <a:defRPr sz="2400"/>
            </a:lvl3pPr>
            <a:lvl4pPr marL="1600200" indent="-228600">
              <a:spcBef>
                <a:spcPct val="20000"/>
              </a:spcBef>
              <a:buFont typeface="Arial" pitchFamily="34" charset="0"/>
              <a:buChar char="–"/>
              <a:defRPr sz="2000"/>
            </a:lvl4pPr>
            <a:lvl5pPr marL="2057400" indent="-228600">
              <a:spcBef>
                <a:spcPct val="20000"/>
              </a:spcBef>
              <a:buFont typeface="Arial" pitchFamily="34" charset="0"/>
              <a:buChar char="»"/>
              <a:defRPr sz="2000"/>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pPr algn="ctr"/>
            <a:r>
              <a:rPr lang="en-US" altLang="ko-KR" sz="1200" b="1" dirty="0">
                <a:latin typeface="+mn-lt"/>
                <a:ea typeface="+mn-ea"/>
                <a:cs typeface="+mn-ea"/>
                <a:sym typeface="+mn-lt"/>
              </a:rPr>
              <a:t>Graphic design</a:t>
            </a:r>
          </a:p>
          <a:p>
            <a:pPr algn="ctr"/>
            <a:r>
              <a:rPr lang="en-US" altLang="ko-KR" sz="1200" dirty="0">
                <a:latin typeface="+mn-lt"/>
                <a:ea typeface="+mn-ea"/>
                <a:cs typeface="+mn-ea"/>
                <a:sym typeface="+mn-lt"/>
              </a:rPr>
              <a:t>John Done</a:t>
            </a:r>
          </a:p>
        </p:txBody>
      </p:sp>
      <p:grpSp>
        <p:nvGrpSpPr>
          <p:cNvPr id="12" name="그룹 11"/>
          <p:cNvGrpSpPr/>
          <p:nvPr/>
        </p:nvGrpSpPr>
        <p:grpSpPr>
          <a:xfrm>
            <a:off x="4707325" y="1779662"/>
            <a:ext cx="1826273" cy="1580780"/>
            <a:chOff x="4657346" y="3348236"/>
            <a:chExt cx="1826273" cy="1580780"/>
          </a:xfrm>
        </p:grpSpPr>
        <p:sp>
          <p:nvSpPr>
            <p:cNvPr id="13" name="Freeform 5"/>
            <p:cNvSpPr>
              <a:spLocks/>
            </p:cNvSpPr>
            <p:nvPr/>
          </p:nvSpPr>
          <p:spPr bwMode="auto">
            <a:xfrm>
              <a:off x="4657346" y="3348236"/>
              <a:ext cx="1826273" cy="1580780"/>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pic>
          <p:nvPicPr>
            <p:cNvPr id="14" name="그림 13"/>
            <p:cNvPicPr>
              <a:picLocks noChangeAspect="1"/>
            </p:cNvPicPr>
            <p:nvPr/>
          </p:nvPicPr>
          <p:blipFill rotWithShape="1">
            <a:blip r:embed="rId2" cstate="print">
              <a:extLst>
                <a:ext uri="{28A0092B-C50C-407E-A947-70E740481C1C}">
                  <a14:useLocalDpi xmlns:a14="http://schemas.microsoft.com/office/drawing/2010/main" val="0"/>
                </a:ext>
              </a:extLst>
            </a:blip>
            <a:srcRect t="6494" b="5611"/>
            <a:stretch/>
          </p:blipFill>
          <p:spPr>
            <a:xfrm>
              <a:off x="4754767" y="3450896"/>
              <a:ext cx="1631430" cy="1389421"/>
            </a:xfrm>
            <a:prstGeom prst="hexagon">
              <a:avLst>
                <a:gd name="adj" fmla="val 28014"/>
                <a:gd name="vf" fmla="val 115470"/>
              </a:avLst>
            </a:prstGeom>
          </p:spPr>
        </p:pic>
      </p:grpSp>
      <p:sp>
        <p:nvSpPr>
          <p:cNvPr id="15" name="텍스트 개체 틀 3"/>
          <p:cNvSpPr txBox="1">
            <a:spLocks/>
          </p:cNvSpPr>
          <p:nvPr/>
        </p:nvSpPr>
        <p:spPr>
          <a:xfrm>
            <a:off x="801904" y="3656784"/>
            <a:ext cx="1249430" cy="369332"/>
          </a:xfrm>
          <a:prstGeom prst="rect">
            <a:avLst/>
          </a:prstGeom>
        </p:spPr>
        <p:txBody>
          <a:bodyPr vert="horz" wrap="square" lIns="0" tIns="0" rIns="0" bIns="0" rtlCol="0" anchor="t" anchorCtr="0">
            <a:spAutoFit/>
          </a:bodyPr>
          <a:lstStyle>
            <a:defPPr>
              <a:defRPr lang="ko-KR"/>
            </a:defPPr>
            <a:lvl1pPr indent="0">
              <a:spcBef>
                <a:spcPts val="0"/>
              </a:spcBef>
              <a:buFont typeface="Arial" pitchFamily="34" charset="0"/>
              <a:buNone/>
              <a:defRPr sz="1000" b="0" i="0" baseline="0">
                <a:effectLst/>
                <a:latin typeface="Tahoma" pitchFamily="34" charset="0"/>
                <a:ea typeface="+mj-ea"/>
                <a:cs typeface="Tahoma" pitchFamily="34" charset="0"/>
              </a:defRPr>
            </a:lvl1pPr>
            <a:lvl2pPr marL="742950" indent="-285750">
              <a:spcBef>
                <a:spcPct val="20000"/>
              </a:spcBef>
              <a:buFont typeface="Arial" pitchFamily="34" charset="0"/>
              <a:buChar char="–"/>
              <a:defRPr sz="2800"/>
            </a:lvl2pPr>
            <a:lvl3pPr marL="1143000" indent="-228600">
              <a:spcBef>
                <a:spcPct val="20000"/>
              </a:spcBef>
              <a:buFont typeface="Arial" pitchFamily="34" charset="0"/>
              <a:buChar char="•"/>
              <a:defRPr sz="2400"/>
            </a:lvl3pPr>
            <a:lvl4pPr marL="1600200" indent="-228600">
              <a:spcBef>
                <a:spcPct val="20000"/>
              </a:spcBef>
              <a:buFont typeface="Arial" pitchFamily="34" charset="0"/>
              <a:buChar char="–"/>
              <a:defRPr sz="2000"/>
            </a:lvl4pPr>
            <a:lvl5pPr marL="2057400" indent="-228600">
              <a:spcBef>
                <a:spcPct val="20000"/>
              </a:spcBef>
              <a:buFont typeface="Arial" pitchFamily="34" charset="0"/>
              <a:buChar char="»"/>
              <a:defRPr sz="2000"/>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pPr algn="ctr"/>
            <a:r>
              <a:rPr lang="en-US" altLang="ko-KR" sz="1200" b="1" dirty="0">
                <a:latin typeface="+mn-lt"/>
                <a:ea typeface="+mn-ea"/>
                <a:cs typeface="+mn-ea"/>
                <a:sym typeface="+mn-lt"/>
              </a:rPr>
              <a:t>Graphic design</a:t>
            </a:r>
          </a:p>
          <a:p>
            <a:pPr algn="ctr"/>
            <a:r>
              <a:rPr lang="en-US" altLang="ko-KR" sz="1200" dirty="0">
                <a:latin typeface="+mn-lt"/>
                <a:ea typeface="+mn-ea"/>
                <a:cs typeface="+mn-ea"/>
                <a:sym typeface="+mn-lt"/>
              </a:rPr>
              <a:t>Iren rose</a:t>
            </a:r>
          </a:p>
        </p:txBody>
      </p:sp>
      <p:grpSp>
        <p:nvGrpSpPr>
          <p:cNvPr id="16" name="그룹 15"/>
          <p:cNvGrpSpPr/>
          <p:nvPr/>
        </p:nvGrpSpPr>
        <p:grpSpPr>
          <a:xfrm>
            <a:off x="513483" y="1779662"/>
            <a:ext cx="1826273" cy="1580780"/>
            <a:chOff x="663416" y="3348236"/>
            <a:chExt cx="1826273" cy="1580780"/>
          </a:xfrm>
        </p:grpSpPr>
        <p:sp>
          <p:nvSpPr>
            <p:cNvPr id="17" name="Freeform 5"/>
            <p:cNvSpPr>
              <a:spLocks/>
            </p:cNvSpPr>
            <p:nvPr/>
          </p:nvSpPr>
          <p:spPr bwMode="auto">
            <a:xfrm>
              <a:off x="663416" y="3348236"/>
              <a:ext cx="1826273" cy="1580780"/>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bg1">
                <a:lumMod val="50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pic>
          <p:nvPicPr>
            <p:cNvPr id="18" name="그림 17"/>
            <p:cNvPicPr>
              <a:picLocks noChangeAspect="1"/>
            </p:cNvPicPr>
            <p:nvPr/>
          </p:nvPicPr>
          <p:blipFill rotWithShape="1">
            <a:blip r:embed="rId3" cstate="print">
              <a:extLst>
                <a:ext uri="{28A0092B-C50C-407E-A947-70E740481C1C}">
                  <a14:useLocalDpi xmlns:a14="http://schemas.microsoft.com/office/drawing/2010/main" val="0"/>
                </a:ext>
              </a:extLst>
            </a:blip>
            <a:srcRect t="6494" b="5611"/>
            <a:stretch/>
          </p:blipFill>
          <p:spPr>
            <a:xfrm>
              <a:off x="760837" y="3450896"/>
              <a:ext cx="1631430" cy="1389421"/>
            </a:xfrm>
            <a:prstGeom prst="hexagon">
              <a:avLst>
                <a:gd name="adj" fmla="val 28517"/>
                <a:gd name="vf" fmla="val 115470"/>
              </a:avLst>
            </a:prstGeom>
          </p:spPr>
        </p:pic>
      </p:grpSp>
      <p:sp>
        <p:nvSpPr>
          <p:cNvPr id="19" name="텍스트 개체 틀 3"/>
          <p:cNvSpPr txBox="1">
            <a:spLocks/>
          </p:cNvSpPr>
          <p:nvPr/>
        </p:nvSpPr>
        <p:spPr>
          <a:xfrm>
            <a:off x="7177279" y="3656784"/>
            <a:ext cx="1080204" cy="369332"/>
          </a:xfrm>
          <a:prstGeom prst="rect">
            <a:avLst/>
          </a:prstGeom>
        </p:spPr>
        <p:txBody>
          <a:bodyPr vert="horz" wrap="square" lIns="0" tIns="0" rIns="0" bIns="0" rtlCol="0" anchor="t" anchorCtr="0">
            <a:spAutoFit/>
          </a:bodyPr>
          <a:lstStyle>
            <a:defPPr>
              <a:defRPr lang="ko-KR"/>
            </a:defPPr>
            <a:lvl1pPr indent="0">
              <a:spcBef>
                <a:spcPts val="0"/>
              </a:spcBef>
              <a:buFont typeface="Arial" pitchFamily="34" charset="0"/>
              <a:buNone/>
              <a:defRPr sz="1000" b="0" i="0" baseline="0">
                <a:effectLst/>
                <a:latin typeface="Tahoma" pitchFamily="34" charset="0"/>
                <a:ea typeface="+mj-ea"/>
                <a:cs typeface="Tahoma" pitchFamily="34" charset="0"/>
              </a:defRPr>
            </a:lvl1pPr>
            <a:lvl2pPr marL="742950" indent="-285750">
              <a:spcBef>
                <a:spcPct val="20000"/>
              </a:spcBef>
              <a:buFont typeface="Arial" pitchFamily="34" charset="0"/>
              <a:buChar char="–"/>
              <a:defRPr sz="2800"/>
            </a:lvl2pPr>
            <a:lvl3pPr marL="1143000" indent="-228600">
              <a:spcBef>
                <a:spcPct val="20000"/>
              </a:spcBef>
              <a:buFont typeface="Arial" pitchFamily="34" charset="0"/>
              <a:buChar char="•"/>
              <a:defRPr sz="2400"/>
            </a:lvl3pPr>
            <a:lvl4pPr marL="1600200" indent="-228600">
              <a:spcBef>
                <a:spcPct val="20000"/>
              </a:spcBef>
              <a:buFont typeface="Arial" pitchFamily="34" charset="0"/>
              <a:buChar char="–"/>
              <a:defRPr sz="2000"/>
            </a:lvl4pPr>
            <a:lvl5pPr marL="2057400" indent="-228600">
              <a:spcBef>
                <a:spcPct val="20000"/>
              </a:spcBef>
              <a:buFont typeface="Arial" pitchFamily="34" charset="0"/>
              <a:buChar char="»"/>
              <a:defRPr sz="2000"/>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pPr algn="ctr"/>
            <a:r>
              <a:rPr lang="en-US" altLang="ko-KR" sz="1200" b="1" dirty="0">
                <a:latin typeface="+mn-lt"/>
                <a:ea typeface="+mn-ea"/>
                <a:cs typeface="+mn-ea"/>
                <a:sym typeface="+mn-lt"/>
              </a:rPr>
              <a:t>Art director</a:t>
            </a:r>
          </a:p>
          <a:p>
            <a:pPr algn="ctr"/>
            <a:r>
              <a:rPr lang="en-US" altLang="ko-KR" sz="1200" dirty="0">
                <a:latin typeface="+mn-lt"/>
                <a:ea typeface="+mn-ea"/>
                <a:cs typeface="+mn-ea"/>
                <a:sym typeface="+mn-lt"/>
              </a:rPr>
              <a:t>John Done</a:t>
            </a:r>
          </a:p>
        </p:txBody>
      </p:sp>
      <p:grpSp>
        <p:nvGrpSpPr>
          <p:cNvPr id="20" name="그룹 19"/>
          <p:cNvGrpSpPr/>
          <p:nvPr/>
        </p:nvGrpSpPr>
        <p:grpSpPr>
          <a:xfrm>
            <a:off x="6804245" y="1779662"/>
            <a:ext cx="1826273" cy="1580780"/>
            <a:chOff x="6654312" y="3348236"/>
            <a:chExt cx="1826273" cy="1580780"/>
          </a:xfrm>
        </p:grpSpPr>
        <p:sp>
          <p:nvSpPr>
            <p:cNvPr id="21" name="Freeform 5"/>
            <p:cNvSpPr>
              <a:spLocks/>
            </p:cNvSpPr>
            <p:nvPr/>
          </p:nvSpPr>
          <p:spPr bwMode="auto">
            <a:xfrm>
              <a:off x="6654312" y="3348236"/>
              <a:ext cx="1826273" cy="1580780"/>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tx1">
                <a:lumMod val="75000"/>
                <a:lumOff val="25000"/>
              </a:schemeClr>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pic>
          <p:nvPicPr>
            <p:cNvPr id="22" name="그림 21"/>
            <p:cNvPicPr>
              <a:picLocks noChangeAspect="1"/>
            </p:cNvPicPr>
            <p:nvPr/>
          </p:nvPicPr>
          <p:blipFill rotWithShape="1">
            <a:blip r:embed="rId4" cstate="print">
              <a:extLst>
                <a:ext uri="{28A0092B-C50C-407E-A947-70E740481C1C}">
                  <a14:useLocalDpi xmlns:a14="http://schemas.microsoft.com/office/drawing/2010/main" val="0"/>
                </a:ext>
              </a:extLst>
            </a:blip>
            <a:srcRect t="6494" b="5611"/>
            <a:stretch/>
          </p:blipFill>
          <p:spPr>
            <a:xfrm>
              <a:off x="6751733" y="3450896"/>
              <a:ext cx="1631430" cy="1389421"/>
            </a:xfrm>
            <a:prstGeom prst="hexagon">
              <a:avLst>
                <a:gd name="adj" fmla="val 28516"/>
                <a:gd name="vf" fmla="val 115470"/>
              </a:avLst>
            </a:prstGeom>
          </p:spPr>
        </p:pic>
      </p:grpSp>
      <p:sp>
        <p:nvSpPr>
          <p:cNvPr id="23" name="텍스트 개체 틀 3"/>
          <p:cNvSpPr txBox="1">
            <a:spLocks/>
          </p:cNvSpPr>
          <p:nvPr/>
        </p:nvSpPr>
        <p:spPr>
          <a:xfrm>
            <a:off x="2983438" y="3656784"/>
            <a:ext cx="1080204" cy="369332"/>
          </a:xfrm>
          <a:prstGeom prst="rect">
            <a:avLst/>
          </a:prstGeom>
        </p:spPr>
        <p:txBody>
          <a:bodyPr vert="horz" wrap="square" lIns="0" tIns="0" rIns="0" bIns="0" rtlCol="0" anchor="t" anchorCtr="0">
            <a:spAutoFit/>
          </a:bodyPr>
          <a:lstStyle>
            <a:defPPr>
              <a:defRPr lang="ko-KR"/>
            </a:defPPr>
            <a:lvl1pPr indent="0">
              <a:spcBef>
                <a:spcPts val="0"/>
              </a:spcBef>
              <a:buFont typeface="Arial" pitchFamily="34" charset="0"/>
              <a:buNone/>
              <a:defRPr sz="1000" b="0" i="0" baseline="0">
                <a:effectLst/>
                <a:latin typeface="Tahoma" pitchFamily="34" charset="0"/>
                <a:ea typeface="+mj-ea"/>
                <a:cs typeface="Tahoma" pitchFamily="34" charset="0"/>
              </a:defRPr>
            </a:lvl1pPr>
            <a:lvl2pPr marL="742950" indent="-285750">
              <a:spcBef>
                <a:spcPct val="20000"/>
              </a:spcBef>
              <a:buFont typeface="Arial" pitchFamily="34" charset="0"/>
              <a:buChar char="–"/>
              <a:defRPr sz="2800"/>
            </a:lvl2pPr>
            <a:lvl3pPr marL="1143000" indent="-228600">
              <a:spcBef>
                <a:spcPct val="20000"/>
              </a:spcBef>
              <a:buFont typeface="Arial" pitchFamily="34" charset="0"/>
              <a:buChar char="•"/>
              <a:defRPr sz="2400"/>
            </a:lvl3pPr>
            <a:lvl4pPr marL="1600200" indent="-228600">
              <a:spcBef>
                <a:spcPct val="20000"/>
              </a:spcBef>
              <a:buFont typeface="Arial" pitchFamily="34" charset="0"/>
              <a:buChar char="–"/>
              <a:defRPr sz="2000"/>
            </a:lvl4pPr>
            <a:lvl5pPr marL="2057400" indent="-228600">
              <a:spcBef>
                <a:spcPct val="20000"/>
              </a:spcBef>
              <a:buFont typeface="Arial" pitchFamily="34" charset="0"/>
              <a:buChar char="»"/>
              <a:defRPr sz="2000"/>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pPr algn="ctr"/>
            <a:r>
              <a:rPr lang="en-US" altLang="ko-KR" sz="1200" b="1" dirty="0">
                <a:latin typeface="+mn-lt"/>
                <a:ea typeface="+mn-ea"/>
                <a:cs typeface="+mn-ea"/>
                <a:sym typeface="+mn-lt"/>
              </a:rPr>
              <a:t>Manager</a:t>
            </a:r>
          </a:p>
          <a:p>
            <a:pPr algn="ctr"/>
            <a:r>
              <a:rPr lang="en-US" altLang="ko-KR" sz="1200" dirty="0">
                <a:latin typeface="+mn-lt"/>
                <a:ea typeface="+mn-ea"/>
                <a:cs typeface="+mn-ea"/>
                <a:sym typeface="+mn-lt"/>
              </a:rPr>
              <a:t>John Done</a:t>
            </a:r>
          </a:p>
        </p:txBody>
      </p:sp>
      <p:grpSp>
        <p:nvGrpSpPr>
          <p:cNvPr id="24" name="그룹 23"/>
          <p:cNvGrpSpPr/>
          <p:nvPr/>
        </p:nvGrpSpPr>
        <p:grpSpPr>
          <a:xfrm>
            <a:off x="2610404" y="1779662"/>
            <a:ext cx="1826273" cy="1580780"/>
            <a:chOff x="2660381" y="3348236"/>
            <a:chExt cx="1826273" cy="1580780"/>
          </a:xfrm>
        </p:grpSpPr>
        <p:sp>
          <p:nvSpPr>
            <p:cNvPr id="25" name="Freeform 5"/>
            <p:cNvSpPr>
              <a:spLocks/>
            </p:cNvSpPr>
            <p:nvPr/>
          </p:nvSpPr>
          <p:spPr bwMode="auto">
            <a:xfrm>
              <a:off x="2660381" y="3348236"/>
              <a:ext cx="1826273" cy="1580780"/>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106F9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pic>
          <p:nvPicPr>
            <p:cNvPr id="26" name="그림 25"/>
            <p:cNvPicPr>
              <a:picLocks noChangeAspect="1"/>
            </p:cNvPicPr>
            <p:nvPr/>
          </p:nvPicPr>
          <p:blipFill rotWithShape="1">
            <a:blip r:embed="rId5" cstate="print">
              <a:extLst>
                <a:ext uri="{28A0092B-C50C-407E-A947-70E740481C1C}">
                  <a14:useLocalDpi xmlns:a14="http://schemas.microsoft.com/office/drawing/2010/main" val="0"/>
                </a:ext>
              </a:extLst>
            </a:blip>
            <a:srcRect t="6494" b="5611"/>
            <a:stretch/>
          </p:blipFill>
          <p:spPr>
            <a:xfrm>
              <a:off x="2757802" y="3450896"/>
              <a:ext cx="1631430" cy="1389421"/>
            </a:xfrm>
            <a:prstGeom prst="hexagon">
              <a:avLst>
                <a:gd name="adj" fmla="val 28014"/>
                <a:gd name="vf" fmla="val 115470"/>
              </a:avLst>
            </a:prstGeom>
          </p:spPr>
        </p:pic>
      </p:grpSp>
      <p:sp>
        <p:nvSpPr>
          <p:cNvPr id="27" name="Rectangle 3"/>
          <p:cNvSpPr txBox="1">
            <a:spLocks noChangeArrowheads="1"/>
          </p:cNvSpPr>
          <p:nvPr/>
        </p:nvSpPr>
        <p:spPr bwMode="auto">
          <a:xfrm>
            <a:off x="735070" y="4114366"/>
            <a:ext cx="1383098"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ct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sp>
        <p:nvSpPr>
          <p:cNvPr id="28" name="Rectangle 3"/>
          <p:cNvSpPr txBox="1">
            <a:spLocks noChangeArrowheads="1"/>
          </p:cNvSpPr>
          <p:nvPr/>
        </p:nvSpPr>
        <p:spPr bwMode="auto">
          <a:xfrm>
            <a:off x="2831991" y="4114366"/>
            <a:ext cx="1383098"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ct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sp>
        <p:nvSpPr>
          <p:cNvPr id="29" name="Rectangle 3"/>
          <p:cNvSpPr txBox="1">
            <a:spLocks noChangeArrowheads="1"/>
          </p:cNvSpPr>
          <p:nvPr/>
        </p:nvSpPr>
        <p:spPr bwMode="auto">
          <a:xfrm>
            <a:off x="4928912" y="4114366"/>
            <a:ext cx="1383098"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ct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sp>
        <p:nvSpPr>
          <p:cNvPr id="30" name="Rectangle 3"/>
          <p:cNvSpPr txBox="1">
            <a:spLocks noChangeArrowheads="1"/>
          </p:cNvSpPr>
          <p:nvPr/>
        </p:nvSpPr>
        <p:spPr bwMode="auto">
          <a:xfrm>
            <a:off x="7025832" y="4114366"/>
            <a:ext cx="1383098"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ct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spTree>
    <p:extLst>
      <p:ext uri="{BB962C8B-B14F-4D97-AF65-F5344CB8AC3E}">
        <p14:creationId xmlns:p14="http://schemas.microsoft.com/office/powerpoint/2010/main" val="2549399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Column chart</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sp>
        <p:nvSpPr>
          <p:cNvPr id="11" name="Rectangle 3"/>
          <p:cNvSpPr txBox="1">
            <a:spLocks noChangeArrowheads="1"/>
          </p:cNvSpPr>
          <p:nvPr/>
        </p:nvSpPr>
        <p:spPr>
          <a:xfrm>
            <a:off x="928842" y="4048058"/>
            <a:ext cx="1505962" cy="333857"/>
          </a:xfrm>
          <a:prstGeom prst="rect">
            <a:avLst/>
          </a:prstGeom>
          <a:noFill/>
        </p:spPr>
        <p:txBody>
          <a:bodyPr wrap="square" lIns="0" tIns="0" rIns="0" bIns="0" anchor="ctr">
            <a:spAutoFit/>
            <a:scene3d>
              <a:camera prst="orthographicFront">
                <a:rot lat="0" lon="0" rev="0"/>
              </a:camera>
              <a:lightRig rig="glow" dir="t">
                <a:rot lat="0" lon="0" rev="3600000"/>
              </a:lightRig>
            </a:scene3d>
            <a:sp3d prstMaterial="softEdge">
              <a:contourClr>
                <a:schemeClr val="accent4">
                  <a:alpha val="95000"/>
                </a:schemeClr>
              </a:contourClr>
            </a:sp3d>
          </a:bodyPr>
          <a:lstStyle>
            <a:defPPr>
              <a:defRPr lang="ko-KR"/>
            </a:defPPr>
            <a:lvl2pPr marL="0" lvl="1" fontAlgn="auto">
              <a:lnSpc>
                <a:spcPct val="110000"/>
              </a:lnSpc>
              <a:spcBef>
                <a:spcPts val="0"/>
              </a:spcBef>
              <a:spcAft>
                <a:spcPts val="0"/>
              </a:spcAft>
              <a:defRPr kumimoji="0" sz="1600" b="1">
                <a:ln>
                  <a:prstDash val="solid"/>
                </a:ln>
                <a:solidFill>
                  <a:schemeClr val="tx1">
                    <a:lumMod val="85000"/>
                    <a:lumOff val="15000"/>
                  </a:schemeClr>
                </a:solidFill>
                <a:latin typeface="Microsoft Sans Serif" pitchFamily="34" charset="0"/>
                <a:ea typeface="Yoon 윤고딕 550_TT" pitchFamily="18" charset="-127"/>
                <a:cs typeface="Microsoft Sans Serif" pitchFamily="34" charset="0"/>
              </a:defRPr>
            </a:lvl2pPr>
          </a:lstStyle>
          <a:p>
            <a:pPr lvl="1" algn="ctr">
              <a:lnSpc>
                <a:spcPct val="90000"/>
              </a:lnSpc>
            </a:pPr>
            <a:r>
              <a:rPr lang="en-US" altLang="ko-KR" sz="1200" dirty="0">
                <a:solidFill>
                  <a:schemeClr val="bg1">
                    <a:lumMod val="50000"/>
                  </a:schemeClr>
                </a:solidFill>
                <a:latin typeface="+mn-lt"/>
                <a:ea typeface="+mn-ea"/>
                <a:cs typeface="+mn-ea"/>
                <a:sym typeface="+mn-lt"/>
              </a:rPr>
              <a:t>More choices and visual trends</a:t>
            </a:r>
          </a:p>
        </p:txBody>
      </p:sp>
      <p:graphicFrame>
        <p:nvGraphicFramePr>
          <p:cNvPr id="14" name="차트 13"/>
          <p:cNvGraphicFramePr/>
          <p:nvPr>
            <p:extLst>
              <p:ext uri="{D42A27DB-BD31-4B8C-83A1-F6EECF244321}">
                <p14:modId xmlns:p14="http://schemas.microsoft.com/office/powerpoint/2010/main" val="3604188152"/>
              </p:ext>
            </p:extLst>
          </p:nvPr>
        </p:nvGraphicFramePr>
        <p:xfrm>
          <a:off x="600635" y="1805245"/>
          <a:ext cx="2162376" cy="2097281"/>
        </p:xfrm>
        <a:graphic>
          <a:graphicData uri="http://schemas.openxmlformats.org/drawingml/2006/chart">
            <c:chart xmlns:c="http://schemas.openxmlformats.org/drawingml/2006/chart" xmlns:r="http://schemas.openxmlformats.org/officeDocument/2006/relationships" r:id="rId2"/>
          </a:graphicData>
        </a:graphic>
      </p:graphicFrame>
      <p:sp>
        <p:nvSpPr>
          <p:cNvPr id="17" name="Rectangle 3"/>
          <p:cNvSpPr txBox="1">
            <a:spLocks noChangeArrowheads="1"/>
          </p:cNvSpPr>
          <p:nvPr/>
        </p:nvSpPr>
        <p:spPr bwMode="auto">
          <a:xfrm>
            <a:off x="649651" y="4458759"/>
            <a:ext cx="2064345" cy="27699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85000"/>
                    <a:lumOff val="15000"/>
                  </a:schemeClr>
                </a:solidFill>
                <a:latin typeface="+mn-lt"/>
                <a:ea typeface="+mn-ea"/>
                <a:cs typeface="+mn-ea"/>
                <a:sym typeface="+mn-lt"/>
              </a:rPr>
              <a:t>Stylish templates </a:t>
            </a:r>
            <a:r>
              <a:rPr lang="en-US" altLang="ko-KR" sz="1000" smtClean="0">
                <a:solidFill>
                  <a:schemeClr val="tx1">
                    <a:lumMod val="85000"/>
                    <a:lumOff val="15000"/>
                  </a:schemeClr>
                </a:solidFill>
                <a:latin typeface="+mn-lt"/>
                <a:ea typeface="+mn-ea"/>
                <a:cs typeface="+mn-ea"/>
                <a:sym typeface="+mn-lt"/>
              </a:rPr>
              <a:t>can  be </a:t>
            </a:r>
            <a:r>
              <a:rPr lang="en-US" altLang="ko-KR" sz="1000">
                <a:solidFill>
                  <a:schemeClr val="tx1">
                    <a:lumMod val="85000"/>
                    <a:lumOff val="15000"/>
                  </a:schemeClr>
                </a:solidFill>
                <a:latin typeface="+mn-lt"/>
                <a:ea typeface="+mn-ea"/>
                <a:cs typeface="+mn-ea"/>
                <a:sym typeface="+mn-lt"/>
              </a:rPr>
              <a:t>a valuable aid to creative professionals.  </a:t>
            </a:r>
          </a:p>
        </p:txBody>
      </p:sp>
      <p:grpSp>
        <p:nvGrpSpPr>
          <p:cNvPr id="26" name="그룹 25"/>
          <p:cNvGrpSpPr/>
          <p:nvPr/>
        </p:nvGrpSpPr>
        <p:grpSpPr>
          <a:xfrm>
            <a:off x="927974" y="1437552"/>
            <a:ext cx="263887" cy="416466"/>
            <a:chOff x="-3248025" y="803275"/>
            <a:chExt cx="669925" cy="1057275"/>
          </a:xfrm>
          <a:solidFill>
            <a:schemeClr val="bg1">
              <a:lumMod val="50000"/>
            </a:schemeClr>
          </a:solidFill>
        </p:grpSpPr>
        <p:sp>
          <p:nvSpPr>
            <p:cNvPr id="27"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1"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2"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sp>
        <p:nvSpPr>
          <p:cNvPr id="39" name="Rectangle 3"/>
          <p:cNvSpPr txBox="1">
            <a:spLocks noChangeArrowheads="1"/>
          </p:cNvSpPr>
          <p:nvPr/>
        </p:nvSpPr>
        <p:spPr>
          <a:xfrm>
            <a:off x="1370863" y="1560737"/>
            <a:ext cx="1392148" cy="193899"/>
          </a:xfrm>
          <a:prstGeom prst="rect">
            <a:avLst/>
          </a:prstGeom>
          <a:noFill/>
        </p:spPr>
        <p:txBody>
          <a:bodyPr wrap="square" lIns="0" tIns="0" rIns="0" bIns="0" anchor="ctr">
            <a:spAutoFit/>
            <a:scene3d>
              <a:camera prst="orthographicFront">
                <a:rot lat="0" lon="0" rev="0"/>
              </a:camera>
              <a:lightRig rig="glow" dir="t">
                <a:rot lat="0" lon="0" rev="3600000"/>
              </a:lightRig>
            </a:scene3d>
            <a:sp3d prstMaterial="softEdge">
              <a:contourClr>
                <a:schemeClr val="accent4">
                  <a:alpha val="95000"/>
                </a:schemeClr>
              </a:contourClr>
            </a:sp3d>
          </a:bodyPr>
          <a:lstStyle>
            <a:defPPr>
              <a:defRPr lang="ko-KR"/>
            </a:defPPr>
            <a:lvl2pPr marL="0" lvl="1" fontAlgn="auto">
              <a:lnSpc>
                <a:spcPct val="110000"/>
              </a:lnSpc>
              <a:spcBef>
                <a:spcPts val="0"/>
              </a:spcBef>
              <a:spcAft>
                <a:spcPts val="0"/>
              </a:spcAft>
              <a:defRPr kumimoji="0" sz="1600" b="1">
                <a:ln>
                  <a:prstDash val="solid"/>
                </a:ln>
                <a:solidFill>
                  <a:schemeClr val="tx1">
                    <a:lumMod val="85000"/>
                    <a:lumOff val="15000"/>
                  </a:schemeClr>
                </a:solidFill>
                <a:latin typeface="Microsoft Sans Serif" pitchFamily="34" charset="0"/>
                <a:ea typeface="Yoon 윤고딕 550_TT" pitchFamily="18" charset="-127"/>
                <a:cs typeface="Microsoft Sans Serif" pitchFamily="34" charset="0"/>
              </a:defRPr>
            </a:lvl2pPr>
          </a:lstStyle>
          <a:p>
            <a:pPr lvl="1">
              <a:lnSpc>
                <a:spcPct val="90000"/>
              </a:lnSpc>
            </a:pPr>
            <a:r>
              <a:rPr lang="en-US" altLang="ko-KR" sz="1400" smtClean="0">
                <a:solidFill>
                  <a:schemeClr val="bg1">
                    <a:lumMod val="50000"/>
                  </a:schemeClr>
                </a:solidFill>
                <a:latin typeface="+mn-lt"/>
                <a:ea typeface="+mn-ea"/>
                <a:cs typeface="+mn-ea"/>
                <a:sym typeface="+mn-lt"/>
              </a:rPr>
              <a:t>Stylish design</a:t>
            </a:r>
            <a:endParaRPr lang="en-US" altLang="ko-KR" sz="1400" dirty="0">
              <a:solidFill>
                <a:schemeClr val="bg1">
                  <a:lumMod val="50000"/>
                </a:schemeClr>
              </a:solidFill>
              <a:latin typeface="+mn-lt"/>
              <a:ea typeface="+mn-ea"/>
              <a:cs typeface="+mn-ea"/>
              <a:sym typeface="+mn-lt"/>
            </a:endParaRPr>
          </a:p>
        </p:txBody>
      </p:sp>
      <p:sp>
        <p:nvSpPr>
          <p:cNvPr id="12" name="Rectangle 3"/>
          <p:cNvSpPr txBox="1">
            <a:spLocks noChangeArrowheads="1"/>
          </p:cNvSpPr>
          <p:nvPr/>
        </p:nvSpPr>
        <p:spPr>
          <a:xfrm>
            <a:off x="3819019" y="4049575"/>
            <a:ext cx="1505962" cy="333857"/>
          </a:xfrm>
          <a:prstGeom prst="rect">
            <a:avLst/>
          </a:prstGeom>
          <a:noFill/>
        </p:spPr>
        <p:txBody>
          <a:bodyPr wrap="square" lIns="0" tIns="0" rIns="0" bIns="0" anchor="ctr">
            <a:spAutoFit/>
            <a:scene3d>
              <a:camera prst="orthographicFront">
                <a:rot lat="0" lon="0" rev="0"/>
              </a:camera>
              <a:lightRig rig="glow" dir="t">
                <a:rot lat="0" lon="0" rev="3600000"/>
              </a:lightRig>
            </a:scene3d>
            <a:sp3d prstMaterial="softEdge">
              <a:contourClr>
                <a:schemeClr val="accent4">
                  <a:alpha val="95000"/>
                </a:schemeClr>
              </a:contourClr>
            </a:sp3d>
          </a:bodyPr>
          <a:lstStyle>
            <a:defPPr>
              <a:defRPr lang="ko-KR"/>
            </a:defPPr>
            <a:lvl2pPr marL="0" lvl="1" fontAlgn="auto">
              <a:lnSpc>
                <a:spcPct val="110000"/>
              </a:lnSpc>
              <a:spcBef>
                <a:spcPts val="0"/>
              </a:spcBef>
              <a:spcAft>
                <a:spcPts val="0"/>
              </a:spcAft>
              <a:defRPr kumimoji="0" sz="1600" b="1">
                <a:ln>
                  <a:prstDash val="solid"/>
                </a:ln>
                <a:solidFill>
                  <a:schemeClr val="tx1">
                    <a:lumMod val="85000"/>
                    <a:lumOff val="15000"/>
                  </a:schemeClr>
                </a:solidFill>
                <a:latin typeface="Microsoft Sans Serif" pitchFamily="34" charset="0"/>
                <a:ea typeface="Yoon 윤고딕 550_TT" pitchFamily="18" charset="-127"/>
                <a:cs typeface="Microsoft Sans Serif" pitchFamily="34" charset="0"/>
              </a:defRPr>
            </a:lvl2pPr>
          </a:lstStyle>
          <a:p>
            <a:pPr lvl="1" algn="ctr">
              <a:lnSpc>
                <a:spcPct val="90000"/>
              </a:lnSpc>
            </a:pPr>
            <a:r>
              <a:rPr lang="en-US" altLang="ko-KR" sz="1200" dirty="0">
                <a:solidFill>
                  <a:srgbClr val="62B4C0"/>
                </a:solidFill>
                <a:latin typeface="+mn-lt"/>
                <a:ea typeface="+mn-ea"/>
                <a:cs typeface="+mn-ea"/>
                <a:sym typeface="+mn-lt"/>
              </a:rPr>
              <a:t>More choices and visual trends</a:t>
            </a:r>
          </a:p>
        </p:txBody>
      </p:sp>
      <p:graphicFrame>
        <p:nvGraphicFramePr>
          <p:cNvPr id="15" name="차트 14"/>
          <p:cNvGraphicFramePr/>
          <p:nvPr>
            <p:extLst>
              <p:ext uri="{D42A27DB-BD31-4B8C-83A1-F6EECF244321}">
                <p14:modId xmlns:p14="http://schemas.microsoft.com/office/powerpoint/2010/main" val="2656082057"/>
              </p:ext>
            </p:extLst>
          </p:nvPr>
        </p:nvGraphicFramePr>
        <p:xfrm>
          <a:off x="3490812" y="1806762"/>
          <a:ext cx="2162376" cy="2097282"/>
        </p:xfrm>
        <a:graphic>
          <a:graphicData uri="http://schemas.openxmlformats.org/drawingml/2006/chart">
            <c:chart xmlns:c="http://schemas.openxmlformats.org/drawingml/2006/chart" xmlns:r="http://schemas.openxmlformats.org/officeDocument/2006/relationships" r:id="rId3"/>
          </a:graphicData>
        </a:graphic>
      </p:graphicFrame>
      <p:sp>
        <p:nvSpPr>
          <p:cNvPr id="18" name="Rectangle 3"/>
          <p:cNvSpPr txBox="1">
            <a:spLocks noChangeArrowheads="1"/>
          </p:cNvSpPr>
          <p:nvPr/>
        </p:nvSpPr>
        <p:spPr bwMode="auto">
          <a:xfrm>
            <a:off x="3539828" y="4460276"/>
            <a:ext cx="2064345" cy="27699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85000"/>
                    <a:lumOff val="15000"/>
                  </a:schemeClr>
                </a:solidFill>
                <a:latin typeface="+mn-lt"/>
                <a:ea typeface="+mn-ea"/>
                <a:cs typeface="+mn-ea"/>
                <a:sym typeface="+mn-lt"/>
              </a:rPr>
              <a:t>Stylish templates </a:t>
            </a:r>
            <a:r>
              <a:rPr lang="en-US" altLang="ko-KR" sz="1000" smtClean="0">
                <a:solidFill>
                  <a:schemeClr val="tx1">
                    <a:lumMod val="85000"/>
                    <a:lumOff val="15000"/>
                  </a:schemeClr>
                </a:solidFill>
                <a:latin typeface="+mn-lt"/>
                <a:ea typeface="+mn-ea"/>
                <a:cs typeface="+mn-ea"/>
                <a:sym typeface="+mn-lt"/>
              </a:rPr>
              <a:t>can be </a:t>
            </a:r>
            <a:r>
              <a:rPr lang="en-US" altLang="ko-KR" sz="1000">
                <a:solidFill>
                  <a:schemeClr val="tx1">
                    <a:lumMod val="85000"/>
                    <a:lumOff val="15000"/>
                  </a:schemeClr>
                </a:solidFill>
                <a:latin typeface="+mn-lt"/>
                <a:ea typeface="+mn-ea"/>
                <a:cs typeface="+mn-ea"/>
                <a:sym typeface="+mn-lt"/>
              </a:rPr>
              <a:t>a valuable aid to creative professionals.  </a:t>
            </a:r>
          </a:p>
        </p:txBody>
      </p:sp>
      <p:grpSp>
        <p:nvGrpSpPr>
          <p:cNvPr id="20" name="그룹 19"/>
          <p:cNvGrpSpPr/>
          <p:nvPr/>
        </p:nvGrpSpPr>
        <p:grpSpPr>
          <a:xfrm>
            <a:off x="3757259" y="1457827"/>
            <a:ext cx="427722" cy="378946"/>
            <a:chOff x="-3276600" y="2438400"/>
            <a:chExt cx="1085850" cy="962025"/>
          </a:xfrm>
          <a:solidFill>
            <a:srgbClr val="62B4C0"/>
          </a:solidFill>
        </p:grpSpPr>
        <p:sp>
          <p:nvSpPr>
            <p:cNvPr id="21"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2"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3"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4"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sp>
        <p:nvSpPr>
          <p:cNvPr id="40" name="Rectangle 3"/>
          <p:cNvSpPr txBox="1">
            <a:spLocks noChangeArrowheads="1"/>
          </p:cNvSpPr>
          <p:nvPr/>
        </p:nvSpPr>
        <p:spPr>
          <a:xfrm>
            <a:off x="4261040" y="1562252"/>
            <a:ext cx="1392148" cy="193899"/>
          </a:xfrm>
          <a:prstGeom prst="rect">
            <a:avLst/>
          </a:prstGeom>
          <a:noFill/>
        </p:spPr>
        <p:txBody>
          <a:bodyPr wrap="square" lIns="0" tIns="0" rIns="0" bIns="0" anchor="ctr">
            <a:spAutoFit/>
            <a:scene3d>
              <a:camera prst="orthographicFront">
                <a:rot lat="0" lon="0" rev="0"/>
              </a:camera>
              <a:lightRig rig="glow" dir="t">
                <a:rot lat="0" lon="0" rev="3600000"/>
              </a:lightRig>
            </a:scene3d>
            <a:sp3d prstMaterial="softEdge">
              <a:contourClr>
                <a:schemeClr val="accent4">
                  <a:alpha val="95000"/>
                </a:schemeClr>
              </a:contourClr>
            </a:sp3d>
          </a:bodyPr>
          <a:lstStyle>
            <a:defPPr>
              <a:defRPr lang="ko-KR"/>
            </a:defPPr>
            <a:lvl2pPr marL="0" lvl="1" fontAlgn="auto">
              <a:lnSpc>
                <a:spcPct val="110000"/>
              </a:lnSpc>
              <a:spcBef>
                <a:spcPts val="0"/>
              </a:spcBef>
              <a:spcAft>
                <a:spcPts val="0"/>
              </a:spcAft>
              <a:defRPr kumimoji="0" sz="1600" b="1">
                <a:ln>
                  <a:prstDash val="solid"/>
                </a:ln>
                <a:solidFill>
                  <a:schemeClr val="tx1">
                    <a:lumMod val="85000"/>
                    <a:lumOff val="15000"/>
                  </a:schemeClr>
                </a:solidFill>
                <a:latin typeface="Microsoft Sans Serif" pitchFamily="34" charset="0"/>
                <a:ea typeface="Yoon 윤고딕 550_TT" pitchFamily="18" charset="-127"/>
                <a:cs typeface="Microsoft Sans Serif" pitchFamily="34" charset="0"/>
              </a:defRPr>
            </a:lvl2pPr>
          </a:lstStyle>
          <a:p>
            <a:pPr lvl="1">
              <a:lnSpc>
                <a:spcPct val="90000"/>
              </a:lnSpc>
            </a:pPr>
            <a:r>
              <a:rPr lang="en-US" altLang="ko-KR" sz="1400" smtClean="0">
                <a:solidFill>
                  <a:srgbClr val="62B4C0"/>
                </a:solidFill>
                <a:latin typeface="+mn-lt"/>
                <a:ea typeface="+mn-ea"/>
                <a:cs typeface="+mn-ea"/>
                <a:sym typeface="+mn-lt"/>
              </a:rPr>
              <a:t>Stylish design</a:t>
            </a:r>
            <a:endParaRPr lang="en-US" altLang="ko-KR" sz="1400" dirty="0">
              <a:solidFill>
                <a:srgbClr val="62B4C0"/>
              </a:solidFill>
              <a:latin typeface="+mn-lt"/>
              <a:ea typeface="+mn-ea"/>
              <a:cs typeface="+mn-ea"/>
              <a:sym typeface="+mn-lt"/>
            </a:endParaRPr>
          </a:p>
        </p:txBody>
      </p:sp>
      <p:sp>
        <p:nvSpPr>
          <p:cNvPr id="13" name="Rectangle 3"/>
          <p:cNvSpPr txBox="1">
            <a:spLocks noChangeArrowheads="1"/>
          </p:cNvSpPr>
          <p:nvPr/>
        </p:nvSpPr>
        <p:spPr>
          <a:xfrm>
            <a:off x="6709196" y="4051443"/>
            <a:ext cx="1505962" cy="333857"/>
          </a:xfrm>
          <a:prstGeom prst="rect">
            <a:avLst/>
          </a:prstGeom>
          <a:noFill/>
        </p:spPr>
        <p:txBody>
          <a:bodyPr wrap="square" lIns="0" tIns="0" rIns="0" bIns="0" anchor="ctr">
            <a:spAutoFit/>
            <a:scene3d>
              <a:camera prst="orthographicFront">
                <a:rot lat="0" lon="0" rev="0"/>
              </a:camera>
              <a:lightRig rig="glow" dir="t">
                <a:rot lat="0" lon="0" rev="3600000"/>
              </a:lightRig>
            </a:scene3d>
            <a:sp3d prstMaterial="softEdge">
              <a:contourClr>
                <a:schemeClr val="accent4">
                  <a:alpha val="95000"/>
                </a:schemeClr>
              </a:contourClr>
            </a:sp3d>
          </a:bodyPr>
          <a:lstStyle>
            <a:defPPr>
              <a:defRPr lang="ko-KR"/>
            </a:defPPr>
            <a:lvl2pPr marL="0" lvl="1" fontAlgn="auto">
              <a:lnSpc>
                <a:spcPct val="110000"/>
              </a:lnSpc>
              <a:spcBef>
                <a:spcPts val="0"/>
              </a:spcBef>
              <a:spcAft>
                <a:spcPts val="0"/>
              </a:spcAft>
              <a:defRPr kumimoji="0" sz="1600" b="1">
                <a:ln>
                  <a:prstDash val="solid"/>
                </a:ln>
                <a:solidFill>
                  <a:schemeClr val="tx1">
                    <a:lumMod val="85000"/>
                    <a:lumOff val="15000"/>
                  </a:schemeClr>
                </a:solidFill>
                <a:latin typeface="Microsoft Sans Serif" pitchFamily="34" charset="0"/>
                <a:ea typeface="Yoon 윤고딕 550_TT" pitchFamily="18" charset="-127"/>
                <a:cs typeface="Microsoft Sans Serif" pitchFamily="34" charset="0"/>
              </a:defRPr>
            </a:lvl2pPr>
          </a:lstStyle>
          <a:p>
            <a:pPr lvl="1" algn="ctr">
              <a:lnSpc>
                <a:spcPct val="90000"/>
              </a:lnSpc>
            </a:pPr>
            <a:r>
              <a:rPr lang="en-US" altLang="ko-KR" sz="1200" dirty="0">
                <a:solidFill>
                  <a:srgbClr val="106F9D"/>
                </a:solidFill>
                <a:latin typeface="+mn-lt"/>
                <a:ea typeface="+mn-ea"/>
                <a:cs typeface="+mn-ea"/>
                <a:sym typeface="+mn-lt"/>
              </a:rPr>
              <a:t>More choices and visual trends</a:t>
            </a:r>
          </a:p>
        </p:txBody>
      </p:sp>
      <p:graphicFrame>
        <p:nvGraphicFramePr>
          <p:cNvPr id="16" name="차트 15"/>
          <p:cNvGraphicFramePr/>
          <p:nvPr>
            <p:extLst>
              <p:ext uri="{D42A27DB-BD31-4B8C-83A1-F6EECF244321}">
                <p14:modId xmlns:p14="http://schemas.microsoft.com/office/powerpoint/2010/main" val="1383648300"/>
              </p:ext>
            </p:extLst>
          </p:nvPr>
        </p:nvGraphicFramePr>
        <p:xfrm>
          <a:off x="6380989" y="1808630"/>
          <a:ext cx="2162376" cy="2097281"/>
        </p:xfrm>
        <a:graphic>
          <a:graphicData uri="http://schemas.openxmlformats.org/drawingml/2006/chart">
            <c:chart xmlns:c="http://schemas.openxmlformats.org/drawingml/2006/chart" xmlns:r="http://schemas.openxmlformats.org/officeDocument/2006/relationships" r:id="rId4"/>
          </a:graphicData>
        </a:graphic>
      </p:graphicFrame>
      <p:sp>
        <p:nvSpPr>
          <p:cNvPr id="19" name="Rectangle 3"/>
          <p:cNvSpPr txBox="1">
            <a:spLocks noChangeArrowheads="1"/>
          </p:cNvSpPr>
          <p:nvPr/>
        </p:nvSpPr>
        <p:spPr bwMode="auto">
          <a:xfrm>
            <a:off x="6363061" y="4462144"/>
            <a:ext cx="2198234"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ct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grpSp>
        <p:nvGrpSpPr>
          <p:cNvPr id="33" name="그룹 32"/>
          <p:cNvGrpSpPr/>
          <p:nvPr/>
        </p:nvGrpSpPr>
        <p:grpSpPr>
          <a:xfrm>
            <a:off x="6638437" y="1482833"/>
            <a:ext cx="412714" cy="332672"/>
            <a:chOff x="685800" y="622300"/>
            <a:chExt cx="1047750" cy="844550"/>
          </a:xfrm>
          <a:solidFill>
            <a:srgbClr val="106F9D"/>
          </a:solidFill>
        </p:grpSpPr>
        <p:sp>
          <p:nvSpPr>
            <p:cNvPr id="34"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sp>
        <p:nvSpPr>
          <p:cNvPr id="41" name="Rectangle 3"/>
          <p:cNvSpPr txBox="1">
            <a:spLocks noChangeArrowheads="1"/>
          </p:cNvSpPr>
          <p:nvPr/>
        </p:nvSpPr>
        <p:spPr>
          <a:xfrm>
            <a:off x="7151217" y="1564121"/>
            <a:ext cx="1392148" cy="193899"/>
          </a:xfrm>
          <a:prstGeom prst="rect">
            <a:avLst/>
          </a:prstGeom>
          <a:noFill/>
        </p:spPr>
        <p:txBody>
          <a:bodyPr wrap="square" lIns="0" tIns="0" rIns="0" bIns="0" anchor="ctr">
            <a:spAutoFit/>
            <a:scene3d>
              <a:camera prst="orthographicFront">
                <a:rot lat="0" lon="0" rev="0"/>
              </a:camera>
              <a:lightRig rig="glow" dir="t">
                <a:rot lat="0" lon="0" rev="3600000"/>
              </a:lightRig>
            </a:scene3d>
            <a:sp3d prstMaterial="softEdge">
              <a:contourClr>
                <a:schemeClr val="accent4">
                  <a:alpha val="95000"/>
                </a:schemeClr>
              </a:contourClr>
            </a:sp3d>
          </a:bodyPr>
          <a:lstStyle>
            <a:defPPr>
              <a:defRPr lang="ko-KR"/>
            </a:defPPr>
            <a:lvl2pPr marL="0" lvl="1" fontAlgn="auto">
              <a:lnSpc>
                <a:spcPct val="110000"/>
              </a:lnSpc>
              <a:spcBef>
                <a:spcPts val="0"/>
              </a:spcBef>
              <a:spcAft>
                <a:spcPts val="0"/>
              </a:spcAft>
              <a:defRPr kumimoji="0" sz="1600" b="1">
                <a:ln>
                  <a:prstDash val="solid"/>
                </a:ln>
                <a:solidFill>
                  <a:schemeClr val="tx1">
                    <a:lumMod val="85000"/>
                    <a:lumOff val="15000"/>
                  </a:schemeClr>
                </a:solidFill>
                <a:latin typeface="Microsoft Sans Serif" pitchFamily="34" charset="0"/>
                <a:ea typeface="Yoon 윤고딕 550_TT" pitchFamily="18" charset="-127"/>
                <a:cs typeface="Microsoft Sans Serif" pitchFamily="34" charset="0"/>
              </a:defRPr>
            </a:lvl2pPr>
          </a:lstStyle>
          <a:p>
            <a:pPr lvl="1">
              <a:lnSpc>
                <a:spcPct val="90000"/>
              </a:lnSpc>
            </a:pPr>
            <a:r>
              <a:rPr lang="en-US" altLang="ko-KR" sz="1400" smtClean="0">
                <a:solidFill>
                  <a:srgbClr val="106F9D"/>
                </a:solidFill>
                <a:latin typeface="+mn-lt"/>
                <a:ea typeface="+mn-ea"/>
                <a:cs typeface="+mn-ea"/>
                <a:sym typeface="+mn-lt"/>
              </a:rPr>
              <a:t>Stylish design</a:t>
            </a:r>
            <a:endParaRPr lang="en-US" altLang="ko-KR" sz="1400" dirty="0">
              <a:solidFill>
                <a:srgbClr val="106F9D"/>
              </a:solidFill>
              <a:latin typeface="+mn-lt"/>
              <a:ea typeface="+mn-ea"/>
              <a:cs typeface="+mn-ea"/>
              <a:sym typeface="+mn-lt"/>
            </a:endParaRPr>
          </a:p>
        </p:txBody>
      </p:sp>
    </p:spTree>
    <p:extLst>
      <p:ext uri="{BB962C8B-B14F-4D97-AF65-F5344CB8AC3E}">
        <p14:creationId xmlns:p14="http://schemas.microsoft.com/office/powerpoint/2010/main" val="1576992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pSp>
        <p:nvGrpSpPr>
          <p:cNvPr id="20" name="그룹 19"/>
          <p:cNvGrpSpPr/>
          <p:nvPr/>
        </p:nvGrpSpPr>
        <p:grpSpPr>
          <a:xfrm>
            <a:off x="695938" y="4078975"/>
            <a:ext cx="2009856" cy="675690"/>
            <a:chOff x="227806" y="4641351"/>
            <a:chExt cx="2204064" cy="675690"/>
          </a:xfrm>
        </p:grpSpPr>
        <p:sp>
          <p:nvSpPr>
            <p:cNvPr id="21" name="Rectangle 3"/>
            <p:cNvSpPr txBox="1">
              <a:spLocks noChangeArrowheads="1"/>
            </p:cNvSpPr>
            <p:nvPr/>
          </p:nvSpPr>
          <p:spPr bwMode="auto">
            <a:xfrm>
              <a:off x="227806" y="4641351"/>
              <a:ext cx="2204064" cy="215444"/>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smtClean="0">
                  <a:solidFill>
                    <a:srgbClr val="36242D"/>
                  </a:solidFill>
                  <a:cs typeface="+mn-ea"/>
                  <a:sym typeface="+mn-lt"/>
                </a:rPr>
                <a:t>Stylish design</a:t>
              </a:r>
              <a:endParaRPr lang="en-US" altLang="ko-KR" sz="1400" b="1">
                <a:solidFill>
                  <a:srgbClr val="36242D"/>
                </a:solidFill>
                <a:cs typeface="+mn-ea"/>
                <a:sym typeface="+mn-lt"/>
              </a:endParaRPr>
            </a:p>
          </p:txBody>
        </p:sp>
        <p:sp>
          <p:nvSpPr>
            <p:cNvPr id="22" name="Rectangle 3"/>
            <p:cNvSpPr txBox="1">
              <a:spLocks noChangeArrowheads="1"/>
            </p:cNvSpPr>
            <p:nvPr/>
          </p:nvSpPr>
          <p:spPr bwMode="auto">
            <a:xfrm>
              <a:off x="227806" y="4901543"/>
              <a:ext cx="2204063"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ct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grpSp>
      <p:grpSp>
        <p:nvGrpSpPr>
          <p:cNvPr id="23" name="그룹 22"/>
          <p:cNvGrpSpPr/>
          <p:nvPr/>
        </p:nvGrpSpPr>
        <p:grpSpPr>
          <a:xfrm>
            <a:off x="3567072" y="4078975"/>
            <a:ext cx="2009856" cy="675690"/>
            <a:chOff x="227806" y="4641351"/>
            <a:chExt cx="2204064" cy="675690"/>
          </a:xfrm>
        </p:grpSpPr>
        <p:sp>
          <p:nvSpPr>
            <p:cNvPr id="24" name="Rectangle 3"/>
            <p:cNvSpPr txBox="1">
              <a:spLocks noChangeArrowheads="1"/>
            </p:cNvSpPr>
            <p:nvPr/>
          </p:nvSpPr>
          <p:spPr bwMode="auto">
            <a:xfrm>
              <a:off x="227806" y="4641351"/>
              <a:ext cx="2204064" cy="215444"/>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rgbClr val="684656"/>
                  </a:solidFill>
                  <a:cs typeface="+mn-ea"/>
                  <a:sym typeface="+mn-lt"/>
                </a:rPr>
                <a:t>Top quality </a:t>
              </a:r>
              <a:r>
                <a:rPr lang="en-US" altLang="ko-KR" sz="1400" b="1" smtClean="0">
                  <a:solidFill>
                    <a:srgbClr val="684656"/>
                  </a:solidFill>
                  <a:cs typeface="+mn-ea"/>
                  <a:sym typeface="+mn-lt"/>
                </a:rPr>
                <a:t>design</a:t>
              </a:r>
              <a:endParaRPr lang="en-US" altLang="ko-KR" sz="1400" b="1">
                <a:solidFill>
                  <a:srgbClr val="684656"/>
                </a:solidFill>
                <a:cs typeface="+mn-ea"/>
                <a:sym typeface="+mn-lt"/>
              </a:endParaRPr>
            </a:p>
          </p:txBody>
        </p:sp>
        <p:sp>
          <p:nvSpPr>
            <p:cNvPr id="25" name="Rectangle 3"/>
            <p:cNvSpPr txBox="1">
              <a:spLocks noChangeArrowheads="1"/>
            </p:cNvSpPr>
            <p:nvPr/>
          </p:nvSpPr>
          <p:spPr bwMode="auto">
            <a:xfrm>
              <a:off x="227806" y="4901543"/>
              <a:ext cx="2204063"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ct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grpSp>
      <p:grpSp>
        <p:nvGrpSpPr>
          <p:cNvPr id="26" name="그룹 25"/>
          <p:cNvGrpSpPr/>
          <p:nvPr/>
        </p:nvGrpSpPr>
        <p:grpSpPr>
          <a:xfrm>
            <a:off x="6439407" y="4078975"/>
            <a:ext cx="2009856" cy="675690"/>
            <a:chOff x="227806" y="4641351"/>
            <a:chExt cx="2204064" cy="675690"/>
          </a:xfrm>
        </p:grpSpPr>
        <p:sp>
          <p:nvSpPr>
            <p:cNvPr id="27" name="Rectangle 3"/>
            <p:cNvSpPr txBox="1">
              <a:spLocks noChangeArrowheads="1"/>
            </p:cNvSpPr>
            <p:nvPr/>
          </p:nvSpPr>
          <p:spPr bwMode="auto">
            <a:xfrm>
              <a:off x="227806" y="4641351"/>
              <a:ext cx="2204064" cy="215444"/>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1400" b="1">
                  <a:solidFill>
                    <a:srgbClr val="36242D"/>
                  </a:solidFill>
                  <a:cs typeface="+mn-ea"/>
                  <a:sym typeface="+mn-lt"/>
                </a:rPr>
                <a:t>Eye-Catching Visual</a:t>
              </a:r>
            </a:p>
          </p:txBody>
        </p:sp>
        <p:sp>
          <p:nvSpPr>
            <p:cNvPr id="28" name="Rectangle 3"/>
            <p:cNvSpPr txBox="1">
              <a:spLocks noChangeArrowheads="1"/>
            </p:cNvSpPr>
            <p:nvPr/>
          </p:nvSpPr>
          <p:spPr bwMode="auto">
            <a:xfrm>
              <a:off x="227806" y="4901543"/>
              <a:ext cx="2204063" cy="4154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ct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ct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grpSp>
      <p:sp>
        <p:nvSpPr>
          <p:cNvPr id="29" name="텍스트 개체 틀 3"/>
          <p:cNvSpPr txBox="1">
            <a:spLocks/>
          </p:cNvSpPr>
          <p:nvPr/>
        </p:nvSpPr>
        <p:spPr>
          <a:xfrm>
            <a:off x="1296239" y="1839930"/>
            <a:ext cx="6551524" cy="307777"/>
          </a:xfrm>
          <a:prstGeom prst="rect">
            <a:avLst/>
          </a:prstGeom>
        </p:spPr>
        <p:txBody>
          <a:bodyPr vert="horz" wrap="square" lIns="0" tIns="0" rIns="0" bIns="0" rtlCol="0" anchor="t" anchorCtr="0">
            <a:spAutoFit/>
          </a:bodyPr>
          <a:lstStyle>
            <a:defPPr>
              <a:defRPr lang="ko-KR"/>
            </a:defPPr>
            <a:lvl1pPr indent="0">
              <a:spcBef>
                <a:spcPts val="0"/>
              </a:spcBef>
              <a:buFont typeface="Arial" pitchFamily="34" charset="0"/>
              <a:buNone/>
              <a:defRPr sz="1000" b="0" i="0" baseline="0">
                <a:effectLst/>
                <a:latin typeface="Tahoma" pitchFamily="34" charset="0"/>
                <a:ea typeface="+mj-ea"/>
                <a:cs typeface="Tahoma" pitchFamily="34" charset="0"/>
              </a:defRPr>
            </a:lvl1pPr>
            <a:lvl2pPr marL="742950" indent="-285750">
              <a:spcBef>
                <a:spcPct val="20000"/>
              </a:spcBef>
              <a:buFont typeface="Arial" pitchFamily="34" charset="0"/>
              <a:buChar char="–"/>
              <a:defRPr sz="2800"/>
            </a:lvl2pPr>
            <a:lvl3pPr marL="1143000" indent="-228600">
              <a:spcBef>
                <a:spcPct val="20000"/>
              </a:spcBef>
              <a:buFont typeface="Arial" pitchFamily="34" charset="0"/>
              <a:buChar char="•"/>
              <a:defRPr sz="2400"/>
            </a:lvl3pPr>
            <a:lvl4pPr marL="1600200" indent="-228600">
              <a:spcBef>
                <a:spcPct val="20000"/>
              </a:spcBef>
              <a:buFont typeface="Arial" pitchFamily="34" charset="0"/>
              <a:buChar char="–"/>
              <a:defRPr sz="2000"/>
            </a:lvl4pPr>
            <a:lvl5pPr marL="2057400" indent="-228600">
              <a:spcBef>
                <a:spcPct val="20000"/>
              </a:spcBef>
              <a:buFont typeface="Arial" pitchFamily="34" charset="0"/>
              <a:buChar char="»"/>
              <a:defRPr sz="2000"/>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pPr algn="ctr">
              <a:defRPr/>
            </a:pPr>
            <a:r>
              <a:rPr lang="en-US" altLang="ko-KR" smtClean="0">
                <a:latin typeface="+mn-lt"/>
                <a:ea typeface="+mn-ea"/>
                <a:cs typeface="+mn-ea"/>
                <a:sym typeface="+mn-lt"/>
              </a:rPr>
              <a:t>Ut </a:t>
            </a:r>
            <a:r>
              <a:rPr lang="en-US" altLang="ko-KR">
                <a:latin typeface="+mn-lt"/>
                <a:ea typeface="+mn-ea"/>
                <a:cs typeface="+mn-ea"/>
                <a:sym typeface="+mn-lt"/>
              </a:rPr>
              <a:t>enim ad minim veniam, quis nostrud exercitation ullamco laboris nisi ut aliquip ex ea commodo consequat. Duis aute irure dolor in reprehenderit in voluptate velit esse cillum dolore eu fugiat nulla pariatur. </a:t>
            </a:r>
            <a:endParaRPr lang="en-US" altLang="ko-KR" dirty="0">
              <a:latin typeface="+mn-lt"/>
              <a:ea typeface="+mn-ea"/>
              <a:cs typeface="+mn-ea"/>
              <a:sym typeface="+mn-lt"/>
            </a:endParaRPr>
          </a:p>
        </p:txBody>
      </p:sp>
      <p:sp>
        <p:nvSpPr>
          <p:cNvPr id="30" name="Rectangle 3"/>
          <p:cNvSpPr txBox="1">
            <a:spLocks noChangeArrowheads="1"/>
          </p:cNvSpPr>
          <p:nvPr/>
        </p:nvSpPr>
        <p:spPr bwMode="auto">
          <a:xfrm>
            <a:off x="1617400" y="1444932"/>
            <a:ext cx="5909200" cy="369332"/>
          </a:xfrm>
          <a:prstGeom prst="rect">
            <a:avLst/>
          </a:prstGeom>
        </p:spPr>
        <p:txBody>
          <a:bodyPr wrap="square" lIns="0" tIns="0" rIns="0" bIns="0" anchor="ctr">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ctr">
              <a:spcBef>
                <a:spcPts val="0"/>
              </a:spcBef>
              <a:defRPr/>
            </a:pPr>
            <a:r>
              <a:rPr sz="2400" b="1">
                <a:solidFill>
                  <a:srgbClr val="62B4C0"/>
                </a:solidFill>
                <a:latin typeface="+mn-lt"/>
                <a:ea typeface="+mn-ea"/>
                <a:cs typeface="+mn-ea"/>
                <a:sym typeface="+mn-lt"/>
              </a:rPr>
              <a:t>Top quality design</a:t>
            </a:r>
          </a:p>
        </p:txBody>
      </p:sp>
      <p:grpSp>
        <p:nvGrpSpPr>
          <p:cNvPr id="11" name="그룹 10"/>
          <p:cNvGrpSpPr/>
          <p:nvPr/>
        </p:nvGrpSpPr>
        <p:grpSpPr>
          <a:xfrm>
            <a:off x="0" y="3064540"/>
            <a:ext cx="9170894" cy="201256"/>
            <a:chOff x="-622445" y="3969099"/>
            <a:chExt cx="10418075" cy="228626"/>
          </a:xfrm>
          <a:solidFill>
            <a:schemeClr val="tx1">
              <a:lumMod val="75000"/>
              <a:lumOff val="25000"/>
            </a:schemeClr>
          </a:solidFill>
        </p:grpSpPr>
        <p:grpSp>
          <p:nvGrpSpPr>
            <p:cNvPr id="12" name="그룹 11"/>
            <p:cNvGrpSpPr/>
            <p:nvPr/>
          </p:nvGrpSpPr>
          <p:grpSpPr>
            <a:xfrm>
              <a:off x="-622445" y="4035585"/>
              <a:ext cx="10418075" cy="95655"/>
              <a:chOff x="-622445" y="4035585"/>
              <a:chExt cx="10418075" cy="95655"/>
            </a:xfrm>
            <a:grpFill/>
          </p:grpSpPr>
          <p:cxnSp>
            <p:nvCxnSpPr>
              <p:cNvPr id="17" name="직선 연결선 16"/>
              <p:cNvCxnSpPr/>
              <p:nvPr/>
            </p:nvCxnSpPr>
            <p:spPr>
              <a:xfrm>
                <a:off x="-622445" y="4083412"/>
                <a:ext cx="10418075" cy="0"/>
              </a:xfrm>
              <a:prstGeom prst="line">
                <a:avLst/>
              </a:prstGeom>
              <a:grpFill/>
              <a:ln>
                <a:solidFill>
                  <a:srgbClr val="2B3944"/>
                </a:solidFill>
              </a:ln>
            </p:spPr>
            <p:style>
              <a:lnRef idx="1">
                <a:schemeClr val="accent1"/>
              </a:lnRef>
              <a:fillRef idx="0">
                <a:schemeClr val="accent1"/>
              </a:fillRef>
              <a:effectRef idx="0">
                <a:schemeClr val="accent1"/>
              </a:effectRef>
              <a:fontRef idx="minor">
                <a:schemeClr val="tx1"/>
              </a:fontRef>
            </p:style>
          </p:cxnSp>
          <p:sp>
            <p:nvSpPr>
              <p:cNvPr id="18" name="Freeform 54"/>
              <p:cNvSpPr>
                <a:spLocks/>
              </p:cNvSpPr>
              <p:nvPr/>
            </p:nvSpPr>
            <p:spPr bwMode="auto">
              <a:xfrm rot="524917">
                <a:off x="246613" y="4035585"/>
                <a:ext cx="92411" cy="95655"/>
              </a:xfrm>
              <a:custGeom>
                <a:avLst/>
                <a:gdLst/>
                <a:ahLst/>
                <a:cxnLst>
                  <a:cxn ang="0">
                    <a:pos x="14" y="56"/>
                  </a:cxn>
                  <a:cxn ang="0">
                    <a:pos x="14" y="56"/>
                  </a:cxn>
                  <a:cxn ang="0">
                    <a:pos x="9" y="53"/>
                  </a:cxn>
                  <a:cxn ang="0">
                    <a:pos x="6" y="48"/>
                  </a:cxn>
                  <a:cxn ang="0">
                    <a:pos x="3" y="43"/>
                  </a:cxn>
                  <a:cxn ang="0">
                    <a:pos x="0" y="38"/>
                  </a:cxn>
                  <a:cxn ang="0">
                    <a:pos x="0" y="32"/>
                  </a:cxn>
                  <a:cxn ang="0">
                    <a:pos x="0" y="27"/>
                  </a:cxn>
                  <a:cxn ang="0">
                    <a:pos x="1" y="21"/>
                  </a:cxn>
                  <a:cxn ang="0">
                    <a:pos x="3" y="16"/>
                  </a:cxn>
                  <a:cxn ang="0">
                    <a:pos x="3" y="16"/>
                  </a:cxn>
                  <a:cxn ang="0">
                    <a:pos x="6" y="11"/>
                  </a:cxn>
                  <a:cxn ang="0">
                    <a:pos x="11" y="6"/>
                  </a:cxn>
                  <a:cxn ang="0">
                    <a:pos x="16" y="3"/>
                  </a:cxn>
                  <a:cxn ang="0">
                    <a:pos x="20" y="1"/>
                  </a:cxn>
                  <a:cxn ang="0">
                    <a:pos x="27" y="0"/>
                  </a:cxn>
                  <a:cxn ang="0">
                    <a:pos x="32" y="0"/>
                  </a:cxn>
                  <a:cxn ang="0">
                    <a:pos x="38" y="1"/>
                  </a:cxn>
                  <a:cxn ang="0">
                    <a:pos x="43" y="5"/>
                  </a:cxn>
                  <a:cxn ang="0">
                    <a:pos x="43" y="5"/>
                  </a:cxn>
                  <a:cxn ang="0">
                    <a:pos x="48" y="8"/>
                  </a:cxn>
                  <a:cxn ang="0">
                    <a:pos x="52" y="11"/>
                  </a:cxn>
                  <a:cxn ang="0">
                    <a:pos x="56" y="16"/>
                  </a:cxn>
                  <a:cxn ang="0">
                    <a:pos x="57" y="22"/>
                  </a:cxn>
                  <a:cxn ang="0">
                    <a:pos x="57" y="27"/>
                  </a:cxn>
                  <a:cxn ang="0">
                    <a:pos x="57" y="33"/>
                  </a:cxn>
                  <a:cxn ang="0">
                    <a:pos x="57" y="38"/>
                  </a:cxn>
                  <a:cxn ang="0">
                    <a:pos x="54" y="45"/>
                  </a:cxn>
                  <a:cxn ang="0">
                    <a:pos x="54" y="45"/>
                  </a:cxn>
                  <a:cxn ang="0">
                    <a:pos x="51" y="50"/>
                  </a:cxn>
                  <a:cxn ang="0">
                    <a:pos x="46" y="53"/>
                  </a:cxn>
                  <a:cxn ang="0">
                    <a:pos x="41" y="56"/>
                  </a:cxn>
                  <a:cxn ang="0">
                    <a:pos x="36" y="58"/>
                  </a:cxn>
                  <a:cxn ang="0">
                    <a:pos x="32" y="59"/>
                  </a:cxn>
                  <a:cxn ang="0">
                    <a:pos x="25" y="59"/>
                  </a:cxn>
                  <a:cxn ang="0">
                    <a:pos x="20" y="58"/>
                  </a:cxn>
                  <a:cxn ang="0">
                    <a:pos x="14" y="56"/>
                  </a:cxn>
                  <a:cxn ang="0">
                    <a:pos x="14" y="56"/>
                  </a:cxn>
                </a:cxnLst>
                <a:rect l="0" t="0" r="r" b="b"/>
                <a:pathLst>
                  <a:path w="57" h="59">
                    <a:moveTo>
                      <a:pt x="14" y="56"/>
                    </a:moveTo>
                    <a:lnTo>
                      <a:pt x="14" y="56"/>
                    </a:lnTo>
                    <a:lnTo>
                      <a:pt x="9" y="53"/>
                    </a:lnTo>
                    <a:lnTo>
                      <a:pt x="6" y="48"/>
                    </a:lnTo>
                    <a:lnTo>
                      <a:pt x="3" y="43"/>
                    </a:lnTo>
                    <a:lnTo>
                      <a:pt x="0" y="38"/>
                    </a:lnTo>
                    <a:lnTo>
                      <a:pt x="0" y="32"/>
                    </a:lnTo>
                    <a:lnTo>
                      <a:pt x="0" y="27"/>
                    </a:lnTo>
                    <a:lnTo>
                      <a:pt x="1" y="21"/>
                    </a:lnTo>
                    <a:lnTo>
                      <a:pt x="3" y="16"/>
                    </a:lnTo>
                    <a:lnTo>
                      <a:pt x="3" y="16"/>
                    </a:lnTo>
                    <a:lnTo>
                      <a:pt x="6" y="11"/>
                    </a:lnTo>
                    <a:lnTo>
                      <a:pt x="11" y="6"/>
                    </a:lnTo>
                    <a:lnTo>
                      <a:pt x="16" y="3"/>
                    </a:lnTo>
                    <a:lnTo>
                      <a:pt x="20" y="1"/>
                    </a:lnTo>
                    <a:lnTo>
                      <a:pt x="27" y="0"/>
                    </a:lnTo>
                    <a:lnTo>
                      <a:pt x="32" y="0"/>
                    </a:lnTo>
                    <a:lnTo>
                      <a:pt x="38" y="1"/>
                    </a:lnTo>
                    <a:lnTo>
                      <a:pt x="43" y="5"/>
                    </a:lnTo>
                    <a:lnTo>
                      <a:pt x="43" y="5"/>
                    </a:lnTo>
                    <a:lnTo>
                      <a:pt x="48" y="8"/>
                    </a:lnTo>
                    <a:lnTo>
                      <a:pt x="52" y="11"/>
                    </a:lnTo>
                    <a:lnTo>
                      <a:pt x="56" y="16"/>
                    </a:lnTo>
                    <a:lnTo>
                      <a:pt x="57" y="22"/>
                    </a:lnTo>
                    <a:lnTo>
                      <a:pt x="57" y="27"/>
                    </a:lnTo>
                    <a:lnTo>
                      <a:pt x="57" y="33"/>
                    </a:lnTo>
                    <a:lnTo>
                      <a:pt x="57" y="38"/>
                    </a:lnTo>
                    <a:lnTo>
                      <a:pt x="54" y="45"/>
                    </a:lnTo>
                    <a:lnTo>
                      <a:pt x="54" y="45"/>
                    </a:lnTo>
                    <a:lnTo>
                      <a:pt x="51" y="50"/>
                    </a:lnTo>
                    <a:lnTo>
                      <a:pt x="46" y="53"/>
                    </a:lnTo>
                    <a:lnTo>
                      <a:pt x="41" y="56"/>
                    </a:lnTo>
                    <a:lnTo>
                      <a:pt x="36" y="58"/>
                    </a:lnTo>
                    <a:lnTo>
                      <a:pt x="32" y="59"/>
                    </a:lnTo>
                    <a:lnTo>
                      <a:pt x="25" y="59"/>
                    </a:lnTo>
                    <a:lnTo>
                      <a:pt x="20" y="58"/>
                    </a:lnTo>
                    <a:lnTo>
                      <a:pt x="14" y="56"/>
                    </a:lnTo>
                    <a:lnTo>
                      <a:pt x="14" y="56"/>
                    </a:lnTo>
                    <a:close/>
                  </a:path>
                </a:pathLst>
              </a:custGeom>
              <a:grpFill/>
              <a:ln w="9525">
                <a:solidFill>
                  <a:srgbClr val="2B3944"/>
                </a:solidFill>
                <a:round/>
                <a:headEnd/>
                <a:tailEnd/>
              </a:ln>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19" name="Freeform 54"/>
              <p:cNvSpPr>
                <a:spLocks/>
              </p:cNvSpPr>
              <p:nvPr/>
            </p:nvSpPr>
            <p:spPr bwMode="auto">
              <a:xfrm rot="524917">
                <a:off x="8804977" y="4035585"/>
                <a:ext cx="92411" cy="95655"/>
              </a:xfrm>
              <a:custGeom>
                <a:avLst/>
                <a:gdLst/>
                <a:ahLst/>
                <a:cxnLst>
                  <a:cxn ang="0">
                    <a:pos x="14" y="56"/>
                  </a:cxn>
                  <a:cxn ang="0">
                    <a:pos x="14" y="56"/>
                  </a:cxn>
                  <a:cxn ang="0">
                    <a:pos x="9" y="53"/>
                  </a:cxn>
                  <a:cxn ang="0">
                    <a:pos x="6" y="48"/>
                  </a:cxn>
                  <a:cxn ang="0">
                    <a:pos x="3" y="43"/>
                  </a:cxn>
                  <a:cxn ang="0">
                    <a:pos x="0" y="38"/>
                  </a:cxn>
                  <a:cxn ang="0">
                    <a:pos x="0" y="32"/>
                  </a:cxn>
                  <a:cxn ang="0">
                    <a:pos x="0" y="27"/>
                  </a:cxn>
                  <a:cxn ang="0">
                    <a:pos x="1" y="21"/>
                  </a:cxn>
                  <a:cxn ang="0">
                    <a:pos x="3" y="16"/>
                  </a:cxn>
                  <a:cxn ang="0">
                    <a:pos x="3" y="16"/>
                  </a:cxn>
                  <a:cxn ang="0">
                    <a:pos x="6" y="11"/>
                  </a:cxn>
                  <a:cxn ang="0">
                    <a:pos x="11" y="6"/>
                  </a:cxn>
                  <a:cxn ang="0">
                    <a:pos x="16" y="3"/>
                  </a:cxn>
                  <a:cxn ang="0">
                    <a:pos x="20" y="1"/>
                  </a:cxn>
                  <a:cxn ang="0">
                    <a:pos x="27" y="0"/>
                  </a:cxn>
                  <a:cxn ang="0">
                    <a:pos x="32" y="0"/>
                  </a:cxn>
                  <a:cxn ang="0">
                    <a:pos x="38" y="1"/>
                  </a:cxn>
                  <a:cxn ang="0">
                    <a:pos x="43" y="5"/>
                  </a:cxn>
                  <a:cxn ang="0">
                    <a:pos x="43" y="5"/>
                  </a:cxn>
                  <a:cxn ang="0">
                    <a:pos x="48" y="8"/>
                  </a:cxn>
                  <a:cxn ang="0">
                    <a:pos x="52" y="11"/>
                  </a:cxn>
                  <a:cxn ang="0">
                    <a:pos x="56" y="16"/>
                  </a:cxn>
                  <a:cxn ang="0">
                    <a:pos x="57" y="22"/>
                  </a:cxn>
                  <a:cxn ang="0">
                    <a:pos x="57" y="27"/>
                  </a:cxn>
                  <a:cxn ang="0">
                    <a:pos x="57" y="33"/>
                  </a:cxn>
                  <a:cxn ang="0">
                    <a:pos x="57" y="38"/>
                  </a:cxn>
                  <a:cxn ang="0">
                    <a:pos x="54" y="45"/>
                  </a:cxn>
                  <a:cxn ang="0">
                    <a:pos x="54" y="45"/>
                  </a:cxn>
                  <a:cxn ang="0">
                    <a:pos x="51" y="50"/>
                  </a:cxn>
                  <a:cxn ang="0">
                    <a:pos x="46" y="53"/>
                  </a:cxn>
                  <a:cxn ang="0">
                    <a:pos x="41" y="56"/>
                  </a:cxn>
                  <a:cxn ang="0">
                    <a:pos x="36" y="58"/>
                  </a:cxn>
                  <a:cxn ang="0">
                    <a:pos x="32" y="59"/>
                  </a:cxn>
                  <a:cxn ang="0">
                    <a:pos x="25" y="59"/>
                  </a:cxn>
                  <a:cxn ang="0">
                    <a:pos x="20" y="58"/>
                  </a:cxn>
                  <a:cxn ang="0">
                    <a:pos x="14" y="56"/>
                  </a:cxn>
                  <a:cxn ang="0">
                    <a:pos x="14" y="56"/>
                  </a:cxn>
                </a:cxnLst>
                <a:rect l="0" t="0" r="r" b="b"/>
                <a:pathLst>
                  <a:path w="57" h="59">
                    <a:moveTo>
                      <a:pt x="14" y="56"/>
                    </a:moveTo>
                    <a:lnTo>
                      <a:pt x="14" y="56"/>
                    </a:lnTo>
                    <a:lnTo>
                      <a:pt x="9" y="53"/>
                    </a:lnTo>
                    <a:lnTo>
                      <a:pt x="6" y="48"/>
                    </a:lnTo>
                    <a:lnTo>
                      <a:pt x="3" y="43"/>
                    </a:lnTo>
                    <a:lnTo>
                      <a:pt x="0" y="38"/>
                    </a:lnTo>
                    <a:lnTo>
                      <a:pt x="0" y="32"/>
                    </a:lnTo>
                    <a:lnTo>
                      <a:pt x="0" y="27"/>
                    </a:lnTo>
                    <a:lnTo>
                      <a:pt x="1" y="21"/>
                    </a:lnTo>
                    <a:lnTo>
                      <a:pt x="3" y="16"/>
                    </a:lnTo>
                    <a:lnTo>
                      <a:pt x="3" y="16"/>
                    </a:lnTo>
                    <a:lnTo>
                      <a:pt x="6" y="11"/>
                    </a:lnTo>
                    <a:lnTo>
                      <a:pt x="11" y="6"/>
                    </a:lnTo>
                    <a:lnTo>
                      <a:pt x="16" y="3"/>
                    </a:lnTo>
                    <a:lnTo>
                      <a:pt x="20" y="1"/>
                    </a:lnTo>
                    <a:lnTo>
                      <a:pt x="27" y="0"/>
                    </a:lnTo>
                    <a:lnTo>
                      <a:pt x="32" y="0"/>
                    </a:lnTo>
                    <a:lnTo>
                      <a:pt x="38" y="1"/>
                    </a:lnTo>
                    <a:lnTo>
                      <a:pt x="43" y="5"/>
                    </a:lnTo>
                    <a:lnTo>
                      <a:pt x="43" y="5"/>
                    </a:lnTo>
                    <a:lnTo>
                      <a:pt x="48" y="8"/>
                    </a:lnTo>
                    <a:lnTo>
                      <a:pt x="52" y="11"/>
                    </a:lnTo>
                    <a:lnTo>
                      <a:pt x="56" y="16"/>
                    </a:lnTo>
                    <a:lnTo>
                      <a:pt x="57" y="22"/>
                    </a:lnTo>
                    <a:lnTo>
                      <a:pt x="57" y="27"/>
                    </a:lnTo>
                    <a:lnTo>
                      <a:pt x="57" y="33"/>
                    </a:lnTo>
                    <a:lnTo>
                      <a:pt x="57" y="38"/>
                    </a:lnTo>
                    <a:lnTo>
                      <a:pt x="54" y="45"/>
                    </a:lnTo>
                    <a:lnTo>
                      <a:pt x="54" y="45"/>
                    </a:lnTo>
                    <a:lnTo>
                      <a:pt x="51" y="50"/>
                    </a:lnTo>
                    <a:lnTo>
                      <a:pt x="46" y="53"/>
                    </a:lnTo>
                    <a:lnTo>
                      <a:pt x="41" y="56"/>
                    </a:lnTo>
                    <a:lnTo>
                      <a:pt x="36" y="58"/>
                    </a:lnTo>
                    <a:lnTo>
                      <a:pt x="32" y="59"/>
                    </a:lnTo>
                    <a:lnTo>
                      <a:pt x="25" y="59"/>
                    </a:lnTo>
                    <a:lnTo>
                      <a:pt x="20" y="58"/>
                    </a:lnTo>
                    <a:lnTo>
                      <a:pt x="14" y="56"/>
                    </a:lnTo>
                    <a:lnTo>
                      <a:pt x="14" y="56"/>
                    </a:lnTo>
                    <a:close/>
                  </a:path>
                </a:pathLst>
              </a:custGeom>
              <a:grpFill/>
              <a:ln w="9525">
                <a:solidFill>
                  <a:srgbClr val="2B3944"/>
                </a:solidFill>
                <a:round/>
                <a:headEnd/>
                <a:tailEnd/>
              </a:ln>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sp>
          <p:nvSpPr>
            <p:cNvPr id="13" name="Freeform 5"/>
            <p:cNvSpPr>
              <a:spLocks/>
            </p:cNvSpPr>
            <p:nvPr/>
          </p:nvSpPr>
          <p:spPr bwMode="auto">
            <a:xfrm>
              <a:off x="6471425" y="3969099"/>
              <a:ext cx="264130" cy="22862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14" name="Freeform 5"/>
            <p:cNvSpPr>
              <a:spLocks/>
            </p:cNvSpPr>
            <p:nvPr/>
          </p:nvSpPr>
          <p:spPr bwMode="auto">
            <a:xfrm>
              <a:off x="2989135" y="3969099"/>
              <a:ext cx="264130" cy="22862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15" name="Freeform 5"/>
            <p:cNvSpPr>
              <a:spLocks/>
            </p:cNvSpPr>
            <p:nvPr/>
          </p:nvSpPr>
          <p:spPr bwMode="auto">
            <a:xfrm>
              <a:off x="5890737" y="3969099"/>
              <a:ext cx="264130" cy="22862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16" name="Freeform 5"/>
            <p:cNvSpPr>
              <a:spLocks/>
            </p:cNvSpPr>
            <p:nvPr/>
          </p:nvSpPr>
          <p:spPr bwMode="auto">
            <a:xfrm>
              <a:off x="2408447" y="3969099"/>
              <a:ext cx="264130" cy="22862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nvGrpSpPr>
          <p:cNvPr id="31" name="그룹 30"/>
          <p:cNvGrpSpPr/>
          <p:nvPr/>
        </p:nvGrpSpPr>
        <p:grpSpPr>
          <a:xfrm>
            <a:off x="3690398" y="2401553"/>
            <a:ext cx="1764408" cy="1527230"/>
            <a:chOff x="3662141" y="3295859"/>
            <a:chExt cx="1819718" cy="1575106"/>
          </a:xfrm>
        </p:grpSpPr>
        <p:sp>
          <p:nvSpPr>
            <p:cNvPr id="32" name="Freeform 5"/>
            <p:cNvSpPr>
              <a:spLocks/>
            </p:cNvSpPr>
            <p:nvPr/>
          </p:nvSpPr>
          <p:spPr bwMode="auto">
            <a:xfrm>
              <a:off x="3662141" y="3295859"/>
              <a:ext cx="1819718" cy="157510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393700" dist="2413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nvGrpSpPr>
            <p:cNvPr id="33" name="그룹 32"/>
            <p:cNvGrpSpPr/>
            <p:nvPr/>
          </p:nvGrpSpPr>
          <p:grpSpPr>
            <a:xfrm>
              <a:off x="4163463" y="3721463"/>
              <a:ext cx="817074" cy="723899"/>
              <a:chOff x="-3276600" y="2438400"/>
              <a:chExt cx="1085850" cy="962025"/>
            </a:xfrm>
            <a:solidFill>
              <a:schemeClr val="bg1"/>
            </a:solidFill>
          </p:grpSpPr>
          <p:sp>
            <p:nvSpPr>
              <p:cNvPr id="35"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6"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7"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8"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39"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sp>
          <p:nvSpPr>
            <p:cNvPr id="34" name="Freeform 5"/>
            <p:cNvSpPr>
              <a:spLocks/>
            </p:cNvSpPr>
            <p:nvPr/>
          </p:nvSpPr>
          <p:spPr bwMode="auto">
            <a:xfrm>
              <a:off x="3731794" y="3356149"/>
              <a:ext cx="1680412" cy="145452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grpSp>
        <p:nvGrpSpPr>
          <p:cNvPr id="2" name="그룹 1"/>
          <p:cNvGrpSpPr/>
          <p:nvPr/>
        </p:nvGrpSpPr>
        <p:grpSpPr>
          <a:xfrm>
            <a:off x="969725" y="2533468"/>
            <a:ext cx="1462283" cy="1265716"/>
            <a:chOff x="969725" y="2533468"/>
            <a:chExt cx="1462283" cy="1265716"/>
          </a:xfrm>
        </p:grpSpPr>
        <p:grpSp>
          <p:nvGrpSpPr>
            <p:cNvPr id="40" name="그룹 39"/>
            <p:cNvGrpSpPr/>
            <p:nvPr/>
          </p:nvGrpSpPr>
          <p:grpSpPr>
            <a:xfrm>
              <a:off x="1012340" y="2569196"/>
              <a:ext cx="1377052" cy="1191945"/>
              <a:chOff x="527567" y="3537019"/>
              <a:chExt cx="1564322" cy="1354042"/>
            </a:xfrm>
          </p:grpSpPr>
          <p:sp>
            <p:nvSpPr>
              <p:cNvPr id="41" name="Freeform 5"/>
              <p:cNvSpPr>
                <a:spLocks/>
              </p:cNvSpPr>
              <p:nvPr/>
            </p:nvSpPr>
            <p:spPr bwMode="auto">
              <a:xfrm>
                <a:off x="527567" y="3537019"/>
                <a:ext cx="1564322" cy="135404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tx1">
                  <a:lumMod val="75000"/>
                  <a:lumOff val="25000"/>
                </a:schemeClr>
              </a:solidFill>
              <a:ln>
                <a:noFill/>
              </a:ln>
              <a:effectLst>
                <a:innerShdw blurRad="393700" dist="2413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nvGrpSpPr>
              <p:cNvPr id="42" name="그룹 41"/>
              <p:cNvGrpSpPr/>
              <p:nvPr/>
            </p:nvGrpSpPr>
            <p:grpSpPr>
              <a:xfrm>
                <a:off x="1086938" y="3862434"/>
                <a:ext cx="445580" cy="703213"/>
                <a:chOff x="-3248025" y="803275"/>
                <a:chExt cx="669925" cy="1057275"/>
              </a:xfrm>
              <a:solidFill>
                <a:schemeClr val="bg1"/>
              </a:solidFill>
            </p:grpSpPr>
            <p:sp>
              <p:nvSpPr>
                <p:cNvPr id="43"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4"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5"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6"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7"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48"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grpSp>
        <p:sp>
          <p:nvSpPr>
            <p:cNvPr id="49" name="Freeform 5"/>
            <p:cNvSpPr>
              <a:spLocks/>
            </p:cNvSpPr>
            <p:nvPr/>
          </p:nvSpPr>
          <p:spPr bwMode="auto">
            <a:xfrm>
              <a:off x="969725" y="2533468"/>
              <a:ext cx="1462283" cy="126571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rgbClr val="2B3944"/>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grpSp>
        <p:nvGrpSpPr>
          <p:cNvPr id="50" name="그룹 49"/>
          <p:cNvGrpSpPr/>
          <p:nvPr/>
        </p:nvGrpSpPr>
        <p:grpSpPr>
          <a:xfrm>
            <a:off x="6713194" y="2533468"/>
            <a:ext cx="1462283" cy="1265716"/>
            <a:chOff x="7003699" y="3365805"/>
            <a:chExt cx="1661144" cy="1437846"/>
          </a:xfrm>
        </p:grpSpPr>
        <p:sp>
          <p:nvSpPr>
            <p:cNvPr id="51" name="Freeform 5"/>
            <p:cNvSpPr>
              <a:spLocks/>
            </p:cNvSpPr>
            <p:nvPr/>
          </p:nvSpPr>
          <p:spPr bwMode="auto">
            <a:xfrm>
              <a:off x="7052111" y="3406391"/>
              <a:ext cx="1564322" cy="1354042"/>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chemeClr val="tx1">
                <a:lumMod val="75000"/>
                <a:lumOff val="25000"/>
              </a:schemeClr>
            </a:solidFill>
            <a:ln>
              <a:noFill/>
            </a:ln>
            <a:effectLst>
              <a:innerShdw blurRad="393700" dist="2413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nvGrpSpPr>
            <p:cNvPr id="52" name="그룹 51"/>
            <p:cNvGrpSpPr/>
            <p:nvPr/>
          </p:nvGrpSpPr>
          <p:grpSpPr>
            <a:xfrm>
              <a:off x="7485834" y="3802549"/>
              <a:ext cx="696877" cy="561725"/>
              <a:chOff x="685800" y="622300"/>
              <a:chExt cx="1047750" cy="844550"/>
            </a:xfrm>
            <a:solidFill>
              <a:schemeClr val="bg1"/>
            </a:solidFill>
          </p:grpSpPr>
          <p:sp>
            <p:nvSpPr>
              <p:cNvPr id="54"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5"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6"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7"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sp>
            <p:nvSpPr>
              <p:cNvPr id="58"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600">
                  <a:cs typeface="+mn-ea"/>
                  <a:sym typeface="+mn-lt"/>
                </a:endParaRPr>
              </a:p>
            </p:txBody>
          </p:sp>
        </p:grpSp>
        <p:sp>
          <p:nvSpPr>
            <p:cNvPr id="53" name="Freeform 5"/>
            <p:cNvSpPr>
              <a:spLocks/>
            </p:cNvSpPr>
            <p:nvPr/>
          </p:nvSpPr>
          <p:spPr bwMode="auto">
            <a:xfrm>
              <a:off x="7003699" y="3365805"/>
              <a:ext cx="1661144" cy="1437846"/>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noFill/>
            <a:ln w="3175">
              <a:solidFill>
                <a:srgbClr val="2B3944"/>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lt1"/>
                </a:solidFill>
                <a:cs typeface="+mn-ea"/>
                <a:sym typeface="+mn-lt"/>
              </a:endParaRPr>
            </a:p>
          </p:txBody>
        </p:sp>
      </p:grpSp>
    </p:spTree>
    <p:extLst>
      <p:ext uri="{BB962C8B-B14F-4D97-AF65-F5344CB8AC3E}">
        <p14:creationId xmlns:p14="http://schemas.microsoft.com/office/powerpoint/2010/main" val="1576992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aphicFrame>
        <p:nvGraphicFramePr>
          <p:cNvPr id="11" name="차트 10"/>
          <p:cNvGraphicFramePr/>
          <p:nvPr>
            <p:extLst>
              <p:ext uri="{D42A27DB-BD31-4B8C-83A1-F6EECF244321}">
                <p14:modId xmlns:p14="http://schemas.microsoft.com/office/powerpoint/2010/main" val="2598365136"/>
              </p:ext>
            </p:extLst>
          </p:nvPr>
        </p:nvGraphicFramePr>
        <p:xfrm>
          <a:off x="873713" y="2248963"/>
          <a:ext cx="7185558" cy="2654731"/>
        </p:xfrm>
        <a:graphic>
          <a:graphicData uri="http://schemas.openxmlformats.org/drawingml/2006/chart">
            <c:chart xmlns:c="http://schemas.openxmlformats.org/drawingml/2006/chart" xmlns:r="http://schemas.openxmlformats.org/officeDocument/2006/relationships" r:id="rId2"/>
          </a:graphicData>
        </a:graphic>
      </p:graphicFrame>
      <p:grpSp>
        <p:nvGrpSpPr>
          <p:cNvPr id="12" name="그룹 11"/>
          <p:cNvGrpSpPr/>
          <p:nvPr/>
        </p:nvGrpSpPr>
        <p:grpSpPr>
          <a:xfrm>
            <a:off x="1421999" y="2889065"/>
            <a:ext cx="437483" cy="378675"/>
            <a:chOff x="768976" y="4391578"/>
            <a:chExt cx="507166" cy="438991"/>
          </a:xfrm>
        </p:grpSpPr>
        <p:sp>
          <p:nvSpPr>
            <p:cNvPr id="13" name="Freeform 5"/>
            <p:cNvSpPr>
              <a:spLocks/>
            </p:cNvSpPr>
            <p:nvPr/>
          </p:nvSpPr>
          <p:spPr bwMode="auto">
            <a:xfrm>
              <a:off x="768976" y="4391578"/>
              <a:ext cx="507166" cy="43899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36242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grpSp>
          <p:nvGrpSpPr>
            <p:cNvPr id="14" name="그룹 13"/>
            <p:cNvGrpSpPr/>
            <p:nvPr/>
          </p:nvGrpSpPr>
          <p:grpSpPr>
            <a:xfrm>
              <a:off x="939431" y="4479880"/>
              <a:ext cx="166257" cy="262387"/>
              <a:chOff x="-3248025" y="803275"/>
              <a:chExt cx="669925" cy="1057275"/>
            </a:xfrm>
            <a:solidFill>
              <a:schemeClr val="bg1"/>
            </a:solidFill>
          </p:grpSpPr>
          <p:sp>
            <p:nvSpPr>
              <p:cNvPr id="15" name="Freeform 13"/>
              <p:cNvSpPr>
                <a:spLocks/>
              </p:cNvSpPr>
              <p:nvPr/>
            </p:nvSpPr>
            <p:spPr bwMode="auto">
              <a:xfrm>
                <a:off x="-2940050" y="1489075"/>
                <a:ext cx="361950" cy="53975"/>
              </a:xfrm>
              <a:custGeom>
                <a:avLst/>
                <a:gdLst>
                  <a:gd name="T0" fmla="*/ 228 w 228"/>
                  <a:gd name="T1" fmla="*/ 24 h 34"/>
                  <a:gd name="T2" fmla="*/ 228 w 228"/>
                  <a:gd name="T3" fmla="*/ 24 h 34"/>
                  <a:gd name="T4" fmla="*/ 228 w 228"/>
                  <a:gd name="T5" fmla="*/ 28 h 34"/>
                  <a:gd name="T6" fmla="*/ 224 w 228"/>
                  <a:gd name="T7" fmla="*/ 32 h 34"/>
                  <a:gd name="T8" fmla="*/ 222 w 228"/>
                  <a:gd name="T9" fmla="*/ 34 h 34"/>
                  <a:gd name="T10" fmla="*/ 218 w 228"/>
                  <a:gd name="T11" fmla="*/ 34 h 34"/>
                  <a:gd name="T12" fmla="*/ 12 w 228"/>
                  <a:gd name="T13" fmla="*/ 34 h 34"/>
                  <a:gd name="T14" fmla="*/ 12 w 228"/>
                  <a:gd name="T15" fmla="*/ 34 h 34"/>
                  <a:gd name="T16" fmla="*/ 8 w 228"/>
                  <a:gd name="T17" fmla="*/ 34 h 34"/>
                  <a:gd name="T18" fmla="*/ 4 w 228"/>
                  <a:gd name="T19" fmla="*/ 32 h 34"/>
                  <a:gd name="T20" fmla="*/ 2 w 228"/>
                  <a:gd name="T21" fmla="*/ 28 h 34"/>
                  <a:gd name="T22" fmla="*/ 0 w 228"/>
                  <a:gd name="T23" fmla="*/ 24 h 34"/>
                  <a:gd name="T24" fmla="*/ 0 w 228"/>
                  <a:gd name="T25" fmla="*/ 10 h 34"/>
                  <a:gd name="T26" fmla="*/ 0 w 228"/>
                  <a:gd name="T27" fmla="*/ 10 h 34"/>
                  <a:gd name="T28" fmla="*/ 2 w 228"/>
                  <a:gd name="T29" fmla="*/ 6 h 34"/>
                  <a:gd name="T30" fmla="*/ 4 w 228"/>
                  <a:gd name="T31" fmla="*/ 2 h 34"/>
                  <a:gd name="T32" fmla="*/ 8 w 228"/>
                  <a:gd name="T33" fmla="*/ 0 h 34"/>
                  <a:gd name="T34" fmla="*/ 12 w 228"/>
                  <a:gd name="T35" fmla="*/ 0 h 34"/>
                  <a:gd name="T36" fmla="*/ 218 w 228"/>
                  <a:gd name="T37" fmla="*/ 0 h 34"/>
                  <a:gd name="T38" fmla="*/ 218 w 228"/>
                  <a:gd name="T39" fmla="*/ 0 h 34"/>
                  <a:gd name="T40" fmla="*/ 222 w 228"/>
                  <a:gd name="T41" fmla="*/ 0 h 34"/>
                  <a:gd name="T42" fmla="*/ 224 w 228"/>
                  <a:gd name="T43" fmla="*/ 2 h 34"/>
                  <a:gd name="T44" fmla="*/ 228 w 228"/>
                  <a:gd name="T45" fmla="*/ 6 h 34"/>
                  <a:gd name="T46" fmla="*/ 228 w 228"/>
                  <a:gd name="T47" fmla="*/ 10 h 34"/>
                  <a:gd name="T48" fmla="*/ 228 w 228"/>
                  <a:gd name="T49"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 h="34">
                    <a:moveTo>
                      <a:pt x="228" y="24"/>
                    </a:moveTo>
                    <a:lnTo>
                      <a:pt x="228" y="24"/>
                    </a:lnTo>
                    <a:lnTo>
                      <a:pt x="228" y="28"/>
                    </a:lnTo>
                    <a:lnTo>
                      <a:pt x="224" y="32"/>
                    </a:lnTo>
                    <a:lnTo>
                      <a:pt x="222" y="34"/>
                    </a:lnTo>
                    <a:lnTo>
                      <a:pt x="218" y="34"/>
                    </a:lnTo>
                    <a:lnTo>
                      <a:pt x="12" y="34"/>
                    </a:lnTo>
                    <a:lnTo>
                      <a:pt x="12" y="34"/>
                    </a:lnTo>
                    <a:lnTo>
                      <a:pt x="8" y="34"/>
                    </a:lnTo>
                    <a:lnTo>
                      <a:pt x="4" y="32"/>
                    </a:lnTo>
                    <a:lnTo>
                      <a:pt x="2" y="28"/>
                    </a:lnTo>
                    <a:lnTo>
                      <a:pt x="0" y="24"/>
                    </a:lnTo>
                    <a:lnTo>
                      <a:pt x="0" y="10"/>
                    </a:lnTo>
                    <a:lnTo>
                      <a:pt x="0" y="10"/>
                    </a:lnTo>
                    <a:lnTo>
                      <a:pt x="2" y="6"/>
                    </a:lnTo>
                    <a:lnTo>
                      <a:pt x="4" y="2"/>
                    </a:lnTo>
                    <a:lnTo>
                      <a:pt x="8" y="0"/>
                    </a:lnTo>
                    <a:lnTo>
                      <a:pt x="12" y="0"/>
                    </a:lnTo>
                    <a:lnTo>
                      <a:pt x="218" y="0"/>
                    </a:lnTo>
                    <a:lnTo>
                      <a:pt x="218" y="0"/>
                    </a:lnTo>
                    <a:lnTo>
                      <a:pt x="222" y="0"/>
                    </a:lnTo>
                    <a:lnTo>
                      <a:pt x="224" y="2"/>
                    </a:lnTo>
                    <a:lnTo>
                      <a:pt x="228" y="6"/>
                    </a:lnTo>
                    <a:lnTo>
                      <a:pt x="228" y="10"/>
                    </a:lnTo>
                    <a:lnTo>
                      <a:pt x="22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6" name="Freeform 14"/>
              <p:cNvSpPr>
                <a:spLocks/>
              </p:cNvSpPr>
              <p:nvPr/>
            </p:nvSpPr>
            <p:spPr bwMode="auto">
              <a:xfrm>
                <a:off x="-2841625" y="1279525"/>
                <a:ext cx="158750" cy="107950"/>
              </a:xfrm>
              <a:custGeom>
                <a:avLst/>
                <a:gdLst>
                  <a:gd name="T0" fmla="*/ 88 w 100"/>
                  <a:gd name="T1" fmla="*/ 28 h 68"/>
                  <a:gd name="T2" fmla="*/ 88 w 100"/>
                  <a:gd name="T3" fmla="*/ 28 h 68"/>
                  <a:gd name="T4" fmla="*/ 94 w 100"/>
                  <a:gd name="T5" fmla="*/ 24 h 68"/>
                  <a:gd name="T6" fmla="*/ 98 w 100"/>
                  <a:gd name="T7" fmla="*/ 18 h 68"/>
                  <a:gd name="T8" fmla="*/ 100 w 100"/>
                  <a:gd name="T9" fmla="*/ 12 h 68"/>
                  <a:gd name="T10" fmla="*/ 98 w 100"/>
                  <a:gd name="T11" fmla="*/ 6 h 68"/>
                  <a:gd name="T12" fmla="*/ 98 w 100"/>
                  <a:gd name="T13" fmla="*/ 6 h 68"/>
                  <a:gd name="T14" fmla="*/ 94 w 100"/>
                  <a:gd name="T15" fmla="*/ 2 h 68"/>
                  <a:gd name="T16" fmla="*/ 88 w 100"/>
                  <a:gd name="T17" fmla="*/ 0 h 68"/>
                  <a:gd name="T18" fmla="*/ 80 w 100"/>
                  <a:gd name="T19" fmla="*/ 0 h 68"/>
                  <a:gd name="T20" fmla="*/ 74 w 100"/>
                  <a:gd name="T21" fmla="*/ 2 h 68"/>
                  <a:gd name="T22" fmla="*/ 10 w 100"/>
                  <a:gd name="T23" fmla="*/ 38 h 68"/>
                  <a:gd name="T24" fmla="*/ 10 w 100"/>
                  <a:gd name="T25" fmla="*/ 38 h 68"/>
                  <a:gd name="T26" fmla="*/ 4 w 100"/>
                  <a:gd name="T27" fmla="*/ 44 h 68"/>
                  <a:gd name="T28" fmla="*/ 2 w 100"/>
                  <a:gd name="T29" fmla="*/ 50 h 68"/>
                  <a:gd name="T30" fmla="*/ 0 w 100"/>
                  <a:gd name="T31" fmla="*/ 56 h 68"/>
                  <a:gd name="T32" fmla="*/ 2 w 100"/>
                  <a:gd name="T33" fmla="*/ 62 h 68"/>
                  <a:gd name="T34" fmla="*/ 2 w 100"/>
                  <a:gd name="T35" fmla="*/ 62 h 68"/>
                  <a:gd name="T36" fmla="*/ 6 w 100"/>
                  <a:gd name="T37" fmla="*/ 66 h 68"/>
                  <a:gd name="T38" fmla="*/ 12 w 100"/>
                  <a:gd name="T39" fmla="*/ 68 h 68"/>
                  <a:gd name="T40" fmla="*/ 18 w 100"/>
                  <a:gd name="T41" fmla="*/ 66 h 68"/>
                  <a:gd name="T42" fmla="*/ 26 w 100"/>
                  <a:gd name="T43" fmla="*/ 64 h 68"/>
                  <a:gd name="T44" fmla="*/ 88 w 100"/>
                  <a:gd name="T45" fmla="*/ 2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68">
                    <a:moveTo>
                      <a:pt x="88" y="28"/>
                    </a:moveTo>
                    <a:lnTo>
                      <a:pt x="88" y="28"/>
                    </a:lnTo>
                    <a:lnTo>
                      <a:pt x="94" y="24"/>
                    </a:lnTo>
                    <a:lnTo>
                      <a:pt x="98" y="18"/>
                    </a:lnTo>
                    <a:lnTo>
                      <a:pt x="100" y="12"/>
                    </a:lnTo>
                    <a:lnTo>
                      <a:pt x="98" y="6"/>
                    </a:lnTo>
                    <a:lnTo>
                      <a:pt x="98" y="6"/>
                    </a:lnTo>
                    <a:lnTo>
                      <a:pt x="94" y="2"/>
                    </a:lnTo>
                    <a:lnTo>
                      <a:pt x="88" y="0"/>
                    </a:lnTo>
                    <a:lnTo>
                      <a:pt x="80" y="0"/>
                    </a:lnTo>
                    <a:lnTo>
                      <a:pt x="74" y="2"/>
                    </a:lnTo>
                    <a:lnTo>
                      <a:pt x="10" y="38"/>
                    </a:lnTo>
                    <a:lnTo>
                      <a:pt x="10" y="38"/>
                    </a:lnTo>
                    <a:lnTo>
                      <a:pt x="4" y="44"/>
                    </a:lnTo>
                    <a:lnTo>
                      <a:pt x="2" y="50"/>
                    </a:lnTo>
                    <a:lnTo>
                      <a:pt x="0" y="56"/>
                    </a:lnTo>
                    <a:lnTo>
                      <a:pt x="2" y="62"/>
                    </a:lnTo>
                    <a:lnTo>
                      <a:pt x="2" y="62"/>
                    </a:lnTo>
                    <a:lnTo>
                      <a:pt x="6" y="66"/>
                    </a:lnTo>
                    <a:lnTo>
                      <a:pt x="12" y="68"/>
                    </a:lnTo>
                    <a:lnTo>
                      <a:pt x="18" y="66"/>
                    </a:lnTo>
                    <a:lnTo>
                      <a:pt x="26" y="64"/>
                    </a:lnTo>
                    <a:lnTo>
                      <a:pt x="8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7" name="Freeform 15"/>
              <p:cNvSpPr>
                <a:spLocks/>
              </p:cNvSpPr>
              <p:nvPr/>
            </p:nvSpPr>
            <p:spPr bwMode="auto">
              <a:xfrm>
                <a:off x="-3095625" y="803275"/>
                <a:ext cx="101600" cy="79375"/>
              </a:xfrm>
              <a:custGeom>
                <a:avLst/>
                <a:gdLst>
                  <a:gd name="T0" fmla="*/ 58 w 64"/>
                  <a:gd name="T1" fmla="*/ 28 h 50"/>
                  <a:gd name="T2" fmla="*/ 58 w 64"/>
                  <a:gd name="T3" fmla="*/ 28 h 50"/>
                  <a:gd name="T4" fmla="*/ 62 w 64"/>
                  <a:gd name="T5" fmla="*/ 24 h 50"/>
                  <a:gd name="T6" fmla="*/ 64 w 64"/>
                  <a:gd name="T7" fmla="*/ 20 h 50"/>
                  <a:gd name="T8" fmla="*/ 64 w 64"/>
                  <a:gd name="T9" fmla="*/ 16 h 50"/>
                  <a:gd name="T10" fmla="*/ 62 w 64"/>
                  <a:gd name="T11" fmla="*/ 12 h 50"/>
                  <a:gd name="T12" fmla="*/ 58 w 64"/>
                  <a:gd name="T13" fmla="*/ 4 h 50"/>
                  <a:gd name="T14" fmla="*/ 58 w 64"/>
                  <a:gd name="T15" fmla="*/ 4 h 50"/>
                  <a:gd name="T16" fmla="*/ 54 w 64"/>
                  <a:gd name="T17" fmla="*/ 2 h 50"/>
                  <a:gd name="T18" fmla="*/ 50 w 64"/>
                  <a:gd name="T19" fmla="*/ 0 h 50"/>
                  <a:gd name="T20" fmla="*/ 46 w 64"/>
                  <a:gd name="T21" fmla="*/ 0 h 50"/>
                  <a:gd name="T22" fmla="*/ 42 w 64"/>
                  <a:gd name="T23" fmla="*/ 0 h 50"/>
                  <a:gd name="T24" fmla="*/ 4 w 64"/>
                  <a:gd name="T25" fmla="*/ 22 h 50"/>
                  <a:gd name="T26" fmla="*/ 4 w 64"/>
                  <a:gd name="T27" fmla="*/ 22 h 50"/>
                  <a:gd name="T28" fmla="*/ 2 w 64"/>
                  <a:gd name="T29" fmla="*/ 26 h 50"/>
                  <a:gd name="T30" fmla="*/ 0 w 64"/>
                  <a:gd name="T31" fmla="*/ 30 h 50"/>
                  <a:gd name="T32" fmla="*/ 0 w 64"/>
                  <a:gd name="T33" fmla="*/ 34 h 50"/>
                  <a:gd name="T34" fmla="*/ 0 w 64"/>
                  <a:gd name="T35" fmla="*/ 38 h 50"/>
                  <a:gd name="T36" fmla="*/ 4 w 64"/>
                  <a:gd name="T37" fmla="*/ 46 h 50"/>
                  <a:gd name="T38" fmla="*/ 4 w 64"/>
                  <a:gd name="T39" fmla="*/ 46 h 50"/>
                  <a:gd name="T40" fmla="*/ 8 w 64"/>
                  <a:gd name="T41" fmla="*/ 48 h 50"/>
                  <a:gd name="T42" fmla="*/ 12 w 64"/>
                  <a:gd name="T43" fmla="*/ 50 h 50"/>
                  <a:gd name="T44" fmla="*/ 16 w 64"/>
                  <a:gd name="T45" fmla="*/ 50 h 50"/>
                  <a:gd name="T46" fmla="*/ 20 w 64"/>
                  <a:gd name="T47" fmla="*/ 50 h 50"/>
                  <a:gd name="T48" fmla="*/ 58 w 64"/>
                  <a:gd name="T49"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50">
                    <a:moveTo>
                      <a:pt x="58" y="28"/>
                    </a:moveTo>
                    <a:lnTo>
                      <a:pt x="58" y="28"/>
                    </a:lnTo>
                    <a:lnTo>
                      <a:pt x="62" y="24"/>
                    </a:lnTo>
                    <a:lnTo>
                      <a:pt x="64" y="20"/>
                    </a:lnTo>
                    <a:lnTo>
                      <a:pt x="64" y="16"/>
                    </a:lnTo>
                    <a:lnTo>
                      <a:pt x="62" y="12"/>
                    </a:lnTo>
                    <a:lnTo>
                      <a:pt x="58" y="4"/>
                    </a:lnTo>
                    <a:lnTo>
                      <a:pt x="58" y="4"/>
                    </a:lnTo>
                    <a:lnTo>
                      <a:pt x="54" y="2"/>
                    </a:lnTo>
                    <a:lnTo>
                      <a:pt x="50" y="0"/>
                    </a:lnTo>
                    <a:lnTo>
                      <a:pt x="46" y="0"/>
                    </a:lnTo>
                    <a:lnTo>
                      <a:pt x="42" y="0"/>
                    </a:lnTo>
                    <a:lnTo>
                      <a:pt x="4" y="22"/>
                    </a:lnTo>
                    <a:lnTo>
                      <a:pt x="4" y="22"/>
                    </a:lnTo>
                    <a:lnTo>
                      <a:pt x="2" y="26"/>
                    </a:lnTo>
                    <a:lnTo>
                      <a:pt x="0" y="30"/>
                    </a:lnTo>
                    <a:lnTo>
                      <a:pt x="0" y="34"/>
                    </a:lnTo>
                    <a:lnTo>
                      <a:pt x="0" y="38"/>
                    </a:lnTo>
                    <a:lnTo>
                      <a:pt x="4" y="46"/>
                    </a:lnTo>
                    <a:lnTo>
                      <a:pt x="4" y="46"/>
                    </a:lnTo>
                    <a:lnTo>
                      <a:pt x="8" y="48"/>
                    </a:lnTo>
                    <a:lnTo>
                      <a:pt x="12" y="50"/>
                    </a:lnTo>
                    <a:lnTo>
                      <a:pt x="16" y="50"/>
                    </a:lnTo>
                    <a:lnTo>
                      <a:pt x="20" y="50"/>
                    </a:lnTo>
                    <a:lnTo>
                      <a:pt x="5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8" name="Freeform 16"/>
              <p:cNvSpPr>
                <a:spLocks/>
              </p:cNvSpPr>
              <p:nvPr/>
            </p:nvSpPr>
            <p:spPr bwMode="auto">
              <a:xfrm>
                <a:off x="-3130550" y="1771650"/>
                <a:ext cx="396875" cy="88900"/>
              </a:xfrm>
              <a:custGeom>
                <a:avLst/>
                <a:gdLst>
                  <a:gd name="T0" fmla="*/ 250 w 250"/>
                  <a:gd name="T1" fmla="*/ 42 h 56"/>
                  <a:gd name="T2" fmla="*/ 250 w 250"/>
                  <a:gd name="T3" fmla="*/ 42 h 56"/>
                  <a:gd name="T4" fmla="*/ 248 w 250"/>
                  <a:gd name="T5" fmla="*/ 48 h 56"/>
                  <a:gd name="T6" fmla="*/ 244 w 250"/>
                  <a:gd name="T7" fmla="*/ 52 h 56"/>
                  <a:gd name="T8" fmla="*/ 240 w 250"/>
                  <a:gd name="T9" fmla="*/ 56 h 56"/>
                  <a:gd name="T10" fmla="*/ 234 w 250"/>
                  <a:gd name="T11" fmla="*/ 56 h 56"/>
                  <a:gd name="T12" fmla="*/ 14 w 250"/>
                  <a:gd name="T13" fmla="*/ 56 h 56"/>
                  <a:gd name="T14" fmla="*/ 14 w 250"/>
                  <a:gd name="T15" fmla="*/ 56 h 56"/>
                  <a:gd name="T16" fmla="*/ 8 w 250"/>
                  <a:gd name="T17" fmla="*/ 56 h 56"/>
                  <a:gd name="T18" fmla="*/ 4 w 250"/>
                  <a:gd name="T19" fmla="*/ 52 h 56"/>
                  <a:gd name="T20" fmla="*/ 0 w 250"/>
                  <a:gd name="T21" fmla="*/ 48 h 56"/>
                  <a:gd name="T22" fmla="*/ 0 w 250"/>
                  <a:gd name="T23" fmla="*/ 42 h 56"/>
                  <a:gd name="T24" fmla="*/ 0 w 250"/>
                  <a:gd name="T25" fmla="*/ 42 h 56"/>
                  <a:gd name="T26" fmla="*/ 0 w 250"/>
                  <a:gd name="T27" fmla="*/ 36 h 56"/>
                  <a:gd name="T28" fmla="*/ 6 w 250"/>
                  <a:gd name="T29" fmla="*/ 30 h 56"/>
                  <a:gd name="T30" fmla="*/ 12 w 250"/>
                  <a:gd name="T31" fmla="*/ 24 h 56"/>
                  <a:gd name="T32" fmla="*/ 22 w 250"/>
                  <a:gd name="T33" fmla="*/ 18 h 56"/>
                  <a:gd name="T34" fmla="*/ 46 w 250"/>
                  <a:gd name="T35" fmla="*/ 8 h 56"/>
                  <a:gd name="T36" fmla="*/ 74 w 250"/>
                  <a:gd name="T37" fmla="*/ 0 h 56"/>
                  <a:gd name="T38" fmla="*/ 74 w 250"/>
                  <a:gd name="T39" fmla="*/ 0 h 56"/>
                  <a:gd name="T40" fmla="*/ 84 w 250"/>
                  <a:gd name="T41" fmla="*/ 12 h 56"/>
                  <a:gd name="T42" fmla="*/ 96 w 250"/>
                  <a:gd name="T43" fmla="*/ 22 h 56"/>
                  <a:gd name="T44" fmla="*/ 112 w 250"/>
                  <a:gd name="T45" fmla="*/ 28 h 56"/>
                  <a:gd name="T46" fmla="*/ 128 w 250"/>
                  <a:gd name="T47" fmla="*/ 30 h 56"/>
                  <a:gd name="T48" fmla="*/ 128 w 250"/>
                  <a:gd name="T49" fmla="*/ 30 h 56"/>
                  <a:gd name="T50" fmla="*/ 144 w 250"/>
                  <a:gd name="T51" fmla="*/ 28 h 56"/>
                  <a:gd name="T52" fmla="*/ 158 w 250"/>
                  <a:gd name="T53" fmla="*/ 22 h 56"/>
                  <a:gd name="T54" fmla="*/ 172 w 250"/>
                  <a:gd name="T55" fmla="*/ 12 h 56"/>
                  <a:gd name="T56" fmla="*/ 180 w 250"/>
                  <a:gd name="T57" fmla="*/ 0 h 56"/>
                  <a:gd name="T58" fmla="*/ 180 w 250"/>
                  <a:gd name="T59" fmla="*/ 0 h 56"/>
                  <a:gd name="T60" fmla="*/ 208 w 250"/>
                  <a:gd name="T61" fmla="*/ 10 h 56"/>
                  <a:gd name="T62" fmla="*/ 230 w 250"/>
                  <a:gd name="T63" fmla="*/ 20 h 56"/>
                  <a:gd name="T64" fmla="*/ 238 w 250"/>
                  <a:gd name="T65" fmla="*/ 26 h 56"/>
                  <a:gd name="T66" fmla="*/ 244 w 250"/>
                  <a:gd name="T67" fmla="*/ 32 h 56"/>
                  <a:gd name="T68" fmla="*/ 248 w 250"/>
                  <a:gd name="T69" fmla="*/ 36 h 56"/>
                  <a:gd name="T70" fmla="*/ 250 w 250"/>
                  <a:gd name="T71" fmla="*/ 42 h 56"/>
                  <a:gd name="T72" fmla="*/ 250 w 250"/>
                  <a:gd name="T73"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56">
                    <a:moveTo>
                      <a:pt x="250" y="42"/>
                    </a:moveTo>
                    <a:lnTo>
                      <a:pt x="250" y="42"/>
                    </a:lnTo>
                    <a:lnTo>
                      <a:pt x="248" y="48"/>
                    </a:lnTo>
                    <a:lnTo>
                      <a:pt x="244" y="52"/>
                    </a:lnTo>
                    <a:lnTo>
                      <a:pt x="240" y="56"/>
                    </a:lnTo>
                    <a:lnTo>
                      <a:pt x="234" y="56"/>
                    </a:lnTo>
                    <a:lnTo>
                      <a:pt x="14" y="56"/>
                    </a:lnTo>
                    <a:lnTo>
                      <a:pt x="14" y="56"/>
                    </a:lnTo>
                    <a:lnTo>
                      <a:pt x="8" y="56"/>
                    </a:lnTo>
                    <a:lnTo>
                      <a:pt x="4" y="52"/>
                    </a:lnTo>
                    <a:lnTo>
                      <a:pt x="0" y="48"/>
                    </a:lnTo>
                    <a:lnTo>
                      <a:pt x="0" y="42"/>
                    </a:lnTo>
                    <a:lnTo>
                      <a:pt x="0" y="42"/>
                    </a:lnTo>
                    <a:lnTo>
                      <a:pt x="0" y="36"/>
                    </a:lnTo>
                    <a:lnTo>
                      <a:pt x="6" y="30"/>
                    </a:lnTo>
                    <a:lnTo>
                      <a:pt x="12" y="24"/>
                    </a:lnTo>
                    <a:lnTo>
                      <a:pt x="22" y="18"/>
                    </a:lnTo>
                    <a:lnTo>
                      <a:pt x="46" y="8"/>
                    </a:lnTo>
                    <a:lnTo>
                      <a:pt x="74" y="0"/>
                    </a:lnTo>
                    <a:lnTo>
                      <a:pt x="74" y="0"/>
                    </a:lnTo>
                    <a:lnTo>
                      <a:pt x="84" y="12"/>
                    </a:lnTo>
                    <a:lnTo>
                      <a:pt x="96" y="22"/>
                    </a:lnTo>
                    <a:lnTo>
                      <a:pt x="112" y="28"/>
                    </a:lnTo>
                    <a:lnTo>
                      <a:pt x="128" y="30"/>
                    </a:lnTo>
                    <a:lnTo>
                      <a:pt x="128" y="30"/>
                    </a:lnTo>
                    <a:lnTo>
                      <a:pt x="144" y="28"/>
                    </a:lnTo>
                    <a:lnTo>
                      <a:pt x="158" y="22"/>
                    </a:lnTo>
                    <a:lnTo>
                      <a:pt x="172" y="12"/>
                    </a:lnTo>
                    <a:lnTo>
                      <a:pt x="180" y="0"/>
                    </a:lnTo>
                    <a:lnTo>
                      <a:pt x="180" y="0"/>
                    </a:lnTo>
                    <a:lnTo>
                      <a:pt x="208" y="10"/>
                    </a:lnTo>
                    <a:lnTo>
                      <a:pt x="230" y="20"/>
                    </a:lnTo>
                    <a:lnTo>
                      <a:pt x="238" y="26"/>
                    </a:lnTo>
                    <a:lnTo>
                      <a:pt x="244" y="32"/>
                    </a:lnTo>
                    <a:lnTo>
                      <a:pt x="248" y="36"/>
                    </a:lnTo>
                    <a:lnTo>
                      <a:pt x="250" y="42"/>
                    </a:lnTo>
                    <a:lnTo>
                      <a:pt x="25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19" name="Freeform 17"/>
              <p:cNvSpPr>
                <a:spLocks/>
              </p:cNvSpPr>
              <p:nvPr/>
            </p:nvSpPr>
            <p:spPr bwMode="auto">
              <a:xfrm>
                <a:off x="-2994025" y="1657350"/>
                <a:ext cx="133350" cy="133350"/>
              </a:xfrm>
              <a:custGeom>
                <a:avLst/>
                <a:gdLst>
                  <a:gd name="T0" fmla="*/ 42 w 84"/>
                  <a:gd name="T1" fmla="*/ 0 h 84"/>
                  <a:gd name="T2" fmla="*/ 42 w 84"/>
                  <a:gd name="T3" fmla="*/ 0 h 84"/>
                  <a:gd name="T4" fmla="*/ 34 w 84"/>
                  <a:gd name="T5" fmla="*/ 2 h 84"/>
                  <a:gd name="T6" fmla="*/ 26 w 84"/>
                  <a:gd name="T7" fmla="*/ 4 h 84"/>
                  <a:gd name="T8" fmla="*/ 18 w 84"/>
                  <a:gd name="T9" fmla="*/ 8 h 84"/>
                  <a:gd name="T10" fmla="*/ 12 w 84"/>
                  <a:gd name="T11" fmla="*/ 12 h 84"/>
                  <a:gd name="T12" fmla="*/ 8 w 84"/>
                  <a:gd name="T13" fmla="*/ 18 h 84"/>
                  <a:gd name="T14" fmla="*/ 4 w 84"/>
                  <a:gd name="T15" fmla="*/ 26 h 84"/>
                  <a:gd name="T16" fmla="*/ 2 w 84"/>
                  <a:gd name="T17" fmla="*/ 34 h 84"/>
                  <a:gd name="T18" fmla="*/ 0 w 84"/>
                  <a:gd name="T19" fmla="*/ 42 h 84"/>
                  <a:gd name="T20" fmla="*/ 0 w 84"/>
                  <a:gd name="T21" fmla="*/ 42 h 84"/>
                  <a:gd name="T22" fmla="*/ 2 w 84"/>
                  <a:gd name="T23" fmla="*/ 50 h 84"/>
                  <a:gd name="T24" fmla="*/ 4 w 84"/>
                  <a:gd name="T25" fmla="*/ 58 h 84"/>
                  <a:gd name="T26" fmla="*/ 8 w 84"/>
                  <a:gd name="T27" fmla="*/ 64 h 84"/>
                  <a:gd name="T28" fmla="*/ 12 w 84"/>
                  <a:gd name="T29" fmla="*/ 70 h 84"/>
                  <a:gd name="T30" fmla="*/ 18 w 84"/>
                  <a:gd name="T31" fmla="*/ 76 h 84"/>
                  <a:gd name="T32" fmla="*/ 26 w 84"/>
                  <a:gd name="T33" fmla="*/ 80 h 84"/>
                  <a:gd name="T34" fmla="*/ 34 w 84"/>
                  <a:gd name="T35" fmla="*/ 82 h 84"/>
                  <a:gd name="T36" fmla="*/ 42 w 84"/>
                  <a:gd name="T37" fmla="*/ 84 h 84"/>
                  <a:gd name="T38" fmla="*/ 42 w 84"/>
                  <a:gd name="T39" fmla="*/ 84 h 84"/>
                  <a:gd name="T40" fmla="*/ 50 w 84"/>
                  <a:gd name="T41" fmla="*/ 82 h 84"/>
                  <a:gd name="T42" fmla="*/ 58 w 84"/>
                  <a:gd name="T43" fmla="*/ 80 h 84"/>
                  <a:gd name="T44" fmla="*/ 66 w 84"/>
                  <a:gd name="T45" fmla="*/ 76 h 84"/>
                  <a:gd name="T46" fmla="*/ 72 w 84"/>
                  <a:gd name="T47" fmla="*/ 70 h 84"/>
                  <a:gd name="T48" fmla="*/ 76 w 84"/>
                  <a:gd name="T49" fmla="*/ 64 h 84"/>
                  <a:gd name="T50" fmla="*/ 80 w 84"/>
                  <a:gd name="T51" fmla="*/ 58 h 84"/>
                  <a:gd name="T52" fmla="*/ 82 w 84"/>
                  <a:gd name="T53" fmla="*/ 50 h 84"/>
                  <a:gd name="T54" fmla="*/ 84 w 84"/>
                  <a:gd name="T55" fmla="*/ 42 h 84"/>
                  <a:gd name="T56" fmla="*/ 84 w 84"/>
                  <a:gd name="T57" fmla="*/ 42 h 84"/>
                  <a:gd name="T58" fmla="*/ 82 w 84"/>
                  <a:gd name="T59" fmla="*/ 34 h 84"/>
                  <a:gd name="T60" fmla="*/ 80 w 84"/>
                  <a:gd name="T61" fmla="*/ 26 h 84"/>
                  <a:gd name="T62" fmla="*/ 76 w 84"/>
                  <a:gd name="T63" fmla="*/ 18 h 84"/>
                  <a:gd name="T64" fmla="*/ 72 w 84"/>
                  <a:gd name="T65" fmla="*/ 12 h 84"/>
                  <a:gd name="T66" fmla="*/ 66 w 84"/>
                  <a:gd name="T67" fmla="*/ 8 h 84"/>
                  <a:gd name="T68" fmla="*/ 58 w 84"/>
                  <a:gd name="T69" fmla="*/ 4 h 84"/>
                  <a:gd name="T70" fmla="*/ 50 w 84"/>
                  <a:gd name="T71" fmla="*/ 2 h 84"/>
                  <a:gd name="T72" fmla="*/ 42 w 84"/>
                  <a:gd name="T73" fmla="*/ 0 h 84"/>
                  <a:gd name="T74" fmla="*/ 42 w 84"/>
                  <a:gd name="T7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4">
                    <a:moveTo>
                      <a:pt x="42" y="0"/>
                    </a:moveTo>
                    <a:lnTo>
                      <a:pt x="42" y="0"/>
                    </a:lnTo>
                    <a:lnTo>
                      <a:pt x="34" y="2"/>
                    </a:lnTo>
                    <a:lnTo>
                      <a:pt x="26" y="4"/>
                    </a:lnTo>
                    <a:lnTo>
                      <a:pt x="18" y="8"/>
                    </a:lnTo>
                    <a:lnTo>
                      <a:pt x="12" y="12"/>
                    </a:lnTo>
                    <a:lnTo>
                      <a:pt x="8" y="18"/>
                    </a:lnTo>
                    <a:lnTo>
                      <a:pt x="4" y="26"/>
                    </a:lnTo>
                    <a:lnTo>
                      <a:pt x="2" y="34"/>
                    </a:lnTo>
                    <a:lnTo>
                      <a:pt x="0" y="42"/>
                    </a:lnTo>
                    <a:lnTo>
                      <a:pt x="0" y="42"/>
                    </a:lnTo>
                    <a:lnTo>
                      <a:pt x="2" y="50"/>
                    </a:lnTo>
                    <a:lnTo>
                      <a:pt x="4" y="58"/>
                    </a:lnTo>
                    <a:lnTo>
                      <a:pt x="8" y="64"/>
                    </a:lnTo>
                    <a:lnTo>
                      <a:pt x="12" y="70"/>
                    </a:lnTo>
                    <a:lnTo>
                      <a:pt x="18" y="76"/>
                    </a:lnTo>
                    <a:lnTo>
                      <a:pt x="26" y="80"/>
                    </a:lnTo>
                    <a:lnTo>
                      <a:pt x="34" y="82"/>
                    </a:lnTo>
                    <a:lnTo>
                      <a:pt x="42" y="84"/>
                    </a:lnTo>
                    <a:lnTo>
                      <a:pt x="42" y="84"/>
                    </a:lnTo>
                    <a:lnTo>
                      <a:pt x="50" y="82"/>
                    </a:lnTo>
                    <a:lnTo>
                      <a:pt x="58" y="80"/>
                    </a:lnTo>
                    <a:lnTo>
                      <a:pt x="66" y="76"/>
                    </a:lnTo>
                    <a:lnTo>
                      <a:pt x="72" y="70"/>
                    </a:lnTo>
                    <a:lnTo>
                      <a:pt x="76" y="64"/>
                    </a:lnTo>
                    <a:lnTo>
                      <a:pt x="80" y="58"/>
                    </a:lnTo>
                    <a:lnTo>
                      <a:pt x="82" y="50"/>
                    </a:lnTo>
                    <a:lnTo>
                      <a:pt x="84" y="42"/>
                    </a:lnTo>
                    <a:lnTo>
                      <a:pt x="84" y="42"/>
                    </a:lnTo>
                    <a:lnTo>
                      <a:pt x="82" y="34"/>
                    </a:lnTo>
                    <a:lnTo>
                      <a:pt x="80" y="26"/>
                    </a:lnTo>
                    <a:lnTo>
                      <a:pt x="76" y="18"/>
                    </a:lnTo>
                    <a:lnTo>
                      <a:pt x="72" y="12"/>
                    </a:lnTo>
                    <a:lnTo>
                      <a:pt x="66" y="8"/>
                    </a:lnTo>
                    <a:lnTo>
                      <a:pt x="58" y="4"/>
                    </a:lnTo>
                    <a:lnTo>
                      <a:pt x="50" y="2"/>
                    </a:lnTo>
                    <a:lnTo>
                      <a:pt x="42" y="0"/>
                    </a:ln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0" name="Freeform 18"/>
              <p:cNvSpPr>
                <a:spLocks noEditPoints="1"/>
              </p:cNvSpPr>
              <p:nvPr/>
            </p:nvSpPr>
            <p:spPr bwMode="auto">
              <a:xfrm>
                <a:off x="-3248025" y="854075"/>
                <a:ext cx="584200" cy="847725"/>
              </a:xfrm>
              <a:custGeom>
                <a:avLst/>
                <a:gdLst>
                  <a:gd name="T0" fmla="*/ 358 w 368"/>
                  <a:gd name="T1" fmla="*/ 470 h 534"/>
                  <a:gd name="T2" fmla="*/ 322 w 368"/>
                  <a:gd name="T3" fmla="*/ 504 h 534"/>
                  <a:gd name="T4" fmla="*/ 278 w 368"/>
                  <a:gd name="T5" fmla="*/ 528 h 534"/>
                  <a:gd name="T6" fmla="*/ 258 w 368"/>
                  <a:gd name="T7" fmla="*/ 524 h 534"/>
                  <a:gd name="T8" fmla="*/ 240 w 368"/>
                  <a:gd name="T9" fmla="*/ 500 h 534"/>
                  <a:gd name="T10" fmla="*/ 212 w 368"/>
                  <a:gd name="T11" fmla="*/ 488 h 534"/>
                  <a:gd name="T12" fmla="*/ 192 w 368"/>
                  <a:gd name="T13" fmla="*/ 488 h 534"/>
                  <a:gd name="T14" fmla="*/ 164 w 368"/>
                  <a:gd name="T15" fmla="*/ 500 h 534"/>
                  <a:gd name="T16" fmla="*/ 146 w 368"/>
                  <a:gd name="T17" fmla="*/ 524 h 534"/>
                  <a:gd name="T18" fmla="*/ 128 w 368"/>
                  <a:gd name="T19" fmla="*/ 530 h 534"/>
                  <a:gd name="T20" fmla="*/ 86 w 368"/>
                  <a:gd name="T21" fmla="*/ 506 h 534"/>
                  <a:gd name="T22" fmla="*/ 50 w 368"/>
                  <a:gd name="T23" fmla="*/ 474 h 534"/>
                  <a:gd name="T24" fmla="*/ 22 w 368"/>
                  <a:gd name="T25" fmla="*/ 436 h 534"/>
                  <a:gd name="T26" fmla="*/ 6 w 368"/>
                  <a:gd name="T27" fmla="*/ 390 h 534"/>
                  <a:gd name="T28" fmla="*/ 0 w 368"/>
                  <a:gd name="T29" fmla="*/ 342 h 534"/>
                  <a:gd name="T30" fmla="*/ 2 w 368"/>
                  <a:gd name="T31" fmla="*/ 306 h 534"/>
                  <a:gd name="T32" fmla="*/ 18 w 368"/>
                  <a:gd name="T33" fmla="*/ 258 h 534"/>
                  <a:gd name="T34" fmla="*/ 42 w 368"/>
                  <a:gd name="T35" fmla="*/ 216 h 534"/>
                  <a:gd name="T36" fmla="*/ 78 w 368"/>
                  <a:gd name="T37" fmla="*/ 182 h 534"/>
                  <a:gd name="T38" fmla="*/ 120 w 368"/>
                  <a:gd name="T39" fmla="*/ 156 h 534"/>
                  <a:gd name="T40" fmla="*/ 106 w 368"/>
                  <a:gd name="T41" fmla="*/ 66 h 534"/>
                  <a:gd name="T42" fmla="*/ 104 w 368"/>
                  <a:gd name="T43" fmla="*/ 52 h 534"/>
                  <a:gd name="T44" fmla="*/ 174 w 368"/>
                  <a:gd name="T45" fmla="*/ 4 h 534"/>
                  <a:gd name="T46" fmla="*/ 190 w 368"/>
                  <a:gd name="T47" fmla="*/ 2 h 534"/>
                  <a:gd name="T48" fmla="*/ 328 w 368"/>
                  <a:gd name="T49" fmla="*/ 228 h 534"/>
                  <a:gd name="T50" fmla="*/ 330 w 368"/>
                  <a:gd name="T51" fmla="*/ 244 h 534"/>
                  <a:gd name="T52" fmla="*/ 258 w 368"/>
                  <a:gd name="T53" fmla="*/ 292 h 534"/>
                  <a:gd name="T54" fmla="*/ 244 w 368"/>
                  <a:gd name="T55" fmla="*/ 294 h 534"/>
                  <a:gd name="T56" fmla="*/ 180 w 368"/>
                  <a:gd name="T57" fmla="*/ 196 h 534"/>
                  <a:gd name="T58" fmla="*/ 154 w 368"/>
                  <a:gd name="T59" fmla="*/ 200 h 534"/>
                  <a:gd name="T60" fmla="*/ 92 w 368"/>
                  <a:gd name="T61" fmla="*/ 238 h 534"/>
                  <a:gd name="T62" fmla="*/ 62 w 368"/>
                  <a:gd name="T63" fmla="*/ 290 h 534"/>
                  <a:gd name="T64" fmla="*/ 56 w 368"/>
                  <a:gd name="T65" fmla="*/ 328 h 534"/>
                  <a:gd name="T66" fmla="*/ 58 w 368"/>
                  <a:gd name="T67" fmla="*/ 356 h 534"/>
                  <a:gd name="T68" fmla="*/ 72 w 368"/>
                  <a:gd name="T69" fmla="*/ 392 h 534"/>
                  <a:gd name="T70" fmla="*/ 96 w 368"/>
                  <a:gd name="T71" fmla="*/ 424 h 534"/>
                  <a:gd name="T72" fmla="*/ 126 w 368"/>
                  <a:gd name="T73" fmla="*/ 446 h 534"/>
                  <a:gd name="T74" fmla="*/ 162 w 368"/>
                  <a:gd name="T75" fmla="*/ 460 h 534"/>
                  <a:gd name="T76" fmla="*/ 190 w 368"/>
                  <a:gd name="T77" fmla="*/ 462 h 534"/>
                  <a:gd name="T78" fmla="*/ 368 w 368"/>
                  <a:gd name="T79" fmla="*/ 456 h 534"/>
                  <a:gd name="T80" fmla="*/ 258 w 368"/>
                  <a:gd name="T81" fmla="*/ 212 h 534"/>
                  <a:gd name="T82" fmla="*/ 268 w 368"/>
                  <a:gd name="T83" fmla="*/ 218 h 534"/>
                  <a:gd name="T84" fmla="*/ 276 w 368"/>
                  <a:gd name="T85" fmla="*/ 214 h 534"/>
                  <a:gd name="T86" fmla="*/ 278 w 368"/>
                  <a:gd name="T87" fmla="*/ 200 h 534"/>
                  <a:gd name="T88" fmla="*/ 198 w 368"/>
                  <a:gd name="T89" fmla="*/ 62 h 534"/>
                  <a:gd name="T90" fmla="*/ 186 w 368"/>
                  <a:gd name="T91" fmla="*/ 60 h 534"/>
                  <a:gd name="T92" fmla="*/ 180 w 368"/>
                  <a:gd name="T93" fmla="*/ 68 h 534"/>
                  <a:gd name="T94" fmla="*/ 182 w 368"/>
                  <a:gd name="T95" fmla="*/ 76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8" h="534">
                    <a:moveTo>
                      <a:pt x="368" y="456"/>
                    </a:moveTo>
                    <a:lnTo>
                      <a:pt x="368" y="456"/>
                    </a:lnTo>
                    <a:lnTo>
                      <a:pt x="358" y="470"/>
                    </a:lnTo>
                    <a:lnTo>
                      <a:pt x="346" y="482"/>
                    </a:lnTo>
                    <a:lnTo>
                      <a:pt x="334" y="494"/>
                    </a:lnTo>
                    <a:lnTo>
                      <a:pt x="322" y="504"/>
                    </a:lnTo>
                    <a:lnTo>
                      <a:pt x="308" y="514"/>
                    </a:lnTo>
                    <a:lnTo>
                      <a:pt x="292" y="522"/>
                    </a:lnTo>
                    <a:lnTo>
                      <a:pt x="278" y="528"/>
                    </a:lnTo>
                    <a:lnTo>
                      <a:pt x="262" y="534"/>
                    </a:lnTo>
                    <a:lnTo>
                      <a:pt x="262" y="534"/>
                    </a:lnTo>
                    <a:lnTo>
                      <a:pt x="258" y="524"/>
                    </a:lnTo>
                    <a:lnTo>
                      <a:pt x="254" y="516"/>
                    </a:lnTo>
                    <a:lnTo>
                      <a:pt x="248" y="508"/>
                    </a:lnTo>
                    <a:lnTo>
                      <a:pt x="240" y="500"/>
                    </a:lnTo>
                    <a:lnTo>
                      <a:pt x="232" y="494"/>
                    </a:lnTo>
                    <a:lnTo>
                      <a:pt x="222" y="490"/>
                    </a:lnTo>
                    <a:lnTo>
                      <a:pt x="212" y="488"/>
                    </a:lnTo>
                    <a:lnTo>
                      <a:pt x="202" y="486"/>
                    </a:lnTo>
                    <a:lnTo>
                      <a:pt x="202" y="486"/>
                    </a:lnTo>
                    <a:lnTo>
                      <a:pt x="192" y="488"/>
                    </a:lnTo>
                    <a:lnTo>
                      <a:pt x="182" y="490"/>
                    </a:lnTo>
                    <a:lnTo>
                      <a:pt x="172" y="494"/>
                    </a:lnTo>
                    <a:lnTo>
                      <a:pt x="164" y="500"/>
                    </a:lnTo>
                    <a:lnTo>
                      <a:pt x="156" y="508"/>
                    </a:lnTo>
                    <a:lnTo>
                      <a:pt x="150" y="516"/>
                    </a:lnTo>
                    <a:lnTo>
                      <a:pt x="146" y="524"/>
                    </a:lnTo>
                    <a:lnTo>
                      <a:pt x="142" y="534"/>
                    </a:lnTo>
                    <a:lnTo>
                      <a:pt x="142" y="534"/>
                    </a:lnTo>
                    <a:lnTo>
                      <a:pt x="128" y="530"/>
                    </a:lnTo>
                    <a:lnTo>
                      <a:pt x="112" y="522"/>
                    </a:lnTo>
                    <a:lnTo>
                      <a:pt x="98" y="516"/>
                    </a:lnTo>
                    <a:lnTo>
                      <a:pt x="86" y="506"/>
                    </a:lnTo>
                    <a:lnTo>
                      <a:pt x="72" y="496"/>
                    </a:lnTo>
                    <a:lnTo>
                      <a:pt x="60" y="486"/>
                    </a:lnTo>
                    <a:lnTo>
                      <a:pt x="50" y="474"/>
                    </a:lnTo>
                    <a:lnTo>
                      <a:pt x="40" y="462"/>
                    </a:lnTo>
                    <a:lnTo>
                      <a:pt x="30" y="450"/>
                    </a:lnTo>
                    <a:lnTo>
                      <a:pt x="22" y="436"/>
                    </a:lnTo>
                    <a:lnTo>
                      <a:pt x="16" y="422"/>
                    </a:lnTo>
                    <a:lnTo>
                      <a:pt x="10" y="406"/>
                    </a:lnTo>
                    <a:lnTo>
                      <a:pt x="6" y="390"/>
                    </a:lnTo>
                    <a:lnTo>
                      <a:pt x="2" y="374"/>
                    </a:lnTo>
                    <a:lnTo>
                      <a:pt x="0" y="358"/>
                    </a:lnTo>
                    <a:lnTo>
                      <a:pt x="0" y="342"/>
                    </a:lnTo>
                    <a:lnTo>
                      <a:pt x="0" y="342"/>
                    </a:lnTo>
                    <a:lnTo>
                      <a:pt x="0" y="324"/>
                    </a:lnTo>
                    <a:lnTo>
                      <a:pt x="2" y="306"/>
                    </a:lnTo>
                    <a:lnTo>
                      <a:pt x="6" y="290"/>
                    </a:lnTo>
                    <a:lnTo>
                      <a:pt x="10" y="274"/>
                    </a:lnTo>
                    <a:lnTo>
                      <a:pt x="18" y="258"/>
                    </a:lnTo>
                    <a:lnTo>
                      <a:pt x="24" y="244"/>
                    </a:lnTo>
                    <a:lnTo>
                      <a:pt x="32" y="230"/>
                    </a:lnTo>
                    <a:lnTo>
                      <a:pt x="42" y="216"/>
                    </a:lnTo>
                    <a:lnTo>
                      <a:pt x="54" y="204"/>
                    </a:lnTo>
                    <a:lnTo>
                      <a:pt x="64" y="192"/>
                    </a:lnTo>
                    <a:lnTo>
                      <a:pt x="78" y="182"/>
                    </a:lnTo>
                    <a:lnTo>
                      <a:pt x="90" y="172"/>
                    </a:lnTo>
                    <a:lnTo>
                      <a:pt x="104" y="164"/>
                    </a:lnTo>
                    <a:lnTo>
                      <a:pt x="120" y="156"/>
                    </a:lnTo>
                    <a:lnTo>
                      <a:pt x="134" y="150"/>
                    </a:lnTo>
                    <a:lnTo>
                      <a:pt x="152" y="146"/>
                    </a:lnTo>
                    <a:lnTo>
                      <a:pt x="106" y="66"/>
                    </a:lnTo>
                    <a:lnTo>
                      <a:pt x="106" y="66"/>
                    </a:lnTo>
                    <a:lnTo>
                      <a:pt x="102" y="58"/>
                    </a:lnTo>
                    <a:lnTo>
                      <a:pt x="104" y="52"/>
                    </a:lnTo>
                    <a:lnTo>
                      <a:pt x="106" y="44"/>
                    </a:lnTo>
                    <a:lnTo>
                      <a:pt x="112" y="40"/>
                    </a:lnTo>
                    <a:lnTo>
                      <a:pt x="174" y="4"/>
                    </a:lnTo>
                    <a:lnTo>
                      <a:pt x="174" y="4"/>
                    </a:lnTo>
                    <a:lnTo>
                      <a:pt x="182" y="0"/>
                    </a:lnTo>
                    <a:lnTo>
                      <a:pt x="190" y="2"/>
                    </a:lnTo>
                    <a:lnTo>
                      <a:pt x="196" y="4"/>
                    </a:lnTo>
                    <a:lnTo>
                      <a:pt x="202" y="10"/>
                    </a:lnTo>
                    <a:lnTo>
                      <a:pt x="328" y="228"/>
                    </a:lnTo>
                    <a:lnTo>
                      <a:pt x="328" y="228"/>
                    </a:lnTo>
                    <a:lnTo>
                      <a:pt x="330" y="236"/>
                    </a:lnTo>
                    <a:lnTo>
                      <a:pt x="330" y="244"/>
                    </a:lnTo>
                    <a:lnTo>
                      <a:pt x="326" y="250"/>
                    </a:lnTo>
                    <a:lnTo>
                      <a:pt x="320" y="256"/>
                    </a:lnTo>
                    <a:lnTo>
                      <a:pt x="258" y="292"/>
                    </a:lnTo>
                    <a:lnTo>
                      <a:pt x="258" y="292"/>
                    </a:lnTo>
                    <a:lnTo>
                      <a:pt x="250" y="294"/>
                    </a:lnTo>
                    <a:lnTo>
                      <a:pt x="244" y="294"/>
                    </a:lnTo>
                    <a:lnTo>
                      <a:pt x="236" y="290"/>
                    </a:lnTo>
                    <a:lnTo>
                      <a:pt x="232" y="284"/>
                    </a:lnTo>
                    <a:lnTo>
                      <a:pt x="180" y="196"/>
                    </a:lnTo>
                    <a:lnTo>
                      <a:pt x="180" y="196"/>
                    </a:lnTo>
                    <a:lnTo>
                      <a:pt x="168" y="198"/>
                    </a:lnTo>
                    <a:lnTo>
                      <a:pt x="154" y="200"/>
                    </a:lnTo>
                    <a:lnTo>
                      <a:pt x="132" y="208"/>
                    </a:lnTo>
                    <a:lnTo>
                      <a:pt x="110" y="222"/>
                    </a:lnTo>
                    <a:lnTo>
                      <a:pt x="92" y="238"/>
                    </a:lnTo>
                    <a:lnTo>
                      <a:pt x="76" y="258"/>
                    </a:lnTo>
                    <a:lnTo>
                      <a:pt x="66" y="280"/>
                    </a:lnTo>
                    <a:lnTo>
                      <a:pt x="62" y="290"/>
                    </a:lnTo>
                    <a:lnTo>
                      <a:pt x="58" y="304"/>
                    </a:lnTo>
                    <a:lnTo>
                      <a:pt x="56" y="316"/>
                    </a:lnTo>
                    <a:lnTo>
                      <a:pt x="56" y="328"/>
                    </a:lnTo>
                    <a:lnTo>
                      <a:pt x="56" y="328"/>
                    </a:lnTo>
                    <a:lnTo>
                      <a:pt x="56" y="342"/>
                    </a:lnTo>
                    <a:lnTo>
                      <a:pt x="58" y="356"/>
                    </a:lnTo>
                    <a:lnTo>
                      <a:pt x="62" y="368"/>
                    </a:lnTo>
                    <a:lnTo>
                      <a:pt x="66" y="380"/>
                    </a:lnTo>
                    <a:lnTo>
                      <a:pt x="72" y="392"/>
                    </a:lnTo>
                    <a:lnTo>
                      <a:pt x="78" y="404"/>
                    </a:lnTo>
                    <a:lnTo>
                      <a:pt x="86" y="414"/>
                    </a:lnTo>
                    <a:lnTo>
                      <a:pt x="96" y="424"/>
                    </a:lnTo>
                    <a:lnTo>
                      <a:pt x="104" y="432"/>
                    </a:lnTo>
                    <a:lnTo>
                      <a:pt x="114" y="440"/>
                    </a:lnTo>
                    <a:lnTo>
                      <a:pt x="126" y="446"/>
                    </a:lnTo>
                    <a:lnTo>
                      <a:pt x="138" y="452"/>
                    </a:lnTo>
                    <a:lnTo>
                      <a:pt x="150" y="456"/>
                    </a:lnTo>
                    <a:lnTo>
                      <a:pt x="162" y="460"/>
                    </a:lnTo>
                    <a:lnTo>
                      <a:pt x="176" y="462"/>
                    </a:lnTo>
                    <a:lnTo>
                      <a:pt x="190" y="462"/>
                    </a:lnTo>
                    <a:lnTo>
                      <a:pt x="190" y="462"/>
                    </a:lnTo>
                    <a:lnTo>
                      <a:pt x="210" y="462"/>
                    </a:lnTo>
                    <a:lnTo>
                      <a:pt x="228" y="456"/>
                    </a:lnTo>
                    <a:lnTo>
                      <a:pt x="368" y="456"/>
                    </a:lnTo>
                    <a:close/>
                    <a:moveTo>
                      <a:pt x="182" y="76"/>
                    </a:moveTo>
                    <a:lnTo>
                      <a:pt x="258" y="212"/>
                    </a:lnTo>
                    <a:lnTo>
                      <a:pt x="258" y="212"/>
                    </a:lnTo>
                    <a:lnTo>
                      <a:pt x="262" y="216"/>
                    </a:lnTo>
                    <a:lnTo>
                      <a:pt x="268" y="218"/>
                    </a:lnTo>
                    <a:lnTo>
                      <a:pt x="268" y="218"/>
                    </a:lnTo>
                    <a:lnTo>
                      <a:pt x="274" y="216"/>
                    </a:lnTo>
                    <a:lnTo>
                      <a:pt x="274" y="216"/>
                    </a:lnTo>
                    <a:lnTo>
                      <a:pt x="276" y="214"/>
                    </a:lnTo>
                    <a:lnTo>
                      <a:pt x="278" y="210"/>
                    </a:lnTo>
                    <a:lnTo>
                      <a:pt x="278" y="206"/>
                    </a:lnTo>
                    <a:lnTo>
                      <a:pt x="278" y="200"/>
                    </a:lnTo>
                    <a:lnTo>
                      <a:pt x="202" y="64"/>
                    </a:lnTo>
                    <a:lnTo>
                      <a:pt x="202" y="64"/>
                    </a:lnTo>
                    <a:lnTo>
                      <a:pt x="198" y="62"/>
                    </a:lnTo>
                    <a:lnTo>
                      <a:pt x="194" y="60"/>
                    </a:lnTo>
                    <a:lnTo>
                      <a:pt x="190" y="60"/>
                    </a:lnTo>
                    <a:lnTo>
                      <a:pt x="186" y="60"/>
                    </a:lnTo>
                    <a:lnTo>
                      <a:pt x="186" y="60"/>
                    </a:lnTo>
                    <a:lnTo>
                      <a:pt x="182" y="64"/>
                    </a:lnTo>
                    <a:lnTo>
                      <a:pt x="180" y="68"/>
                    </a:lnTo>
                    <a:lnTo>
                      <a:pt x="180" y="72"/>
                    </a:lnTo>
                    <a:lnTo>
                      <a:pt x="182" y="76"/>
                    </a:lnTo>
                    <a:lnTo>
                      <a:pt x="18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21" name="그룹 20"/>
          <p:cNvGrpSpPr/>
          <p:nvPr/>
        </p:nvGrpSpPr>
        <p:grpSpPr>
          <a:xfrm>
            <a:off x="4368524" y="2655775"/>
            <a:ext cx="437483" cy="378675"/>
            <a:chOff x="4386382" y="4100178"/>
            <a:chExt cx="507166" cy="438991"/>
          </a:xfrm>
        </p:grpSpPr>
        <p:sp>
          <p:nvSpPr>
            <p:cNvPr id="22" name="Freeform 5"/>
            <p:cNvSpPr>
              <a:spLocks/>
            </p:cNvSpPr>
            <p:nvPr/>
          </p:nvSpPr>
          <p:spPr bwMode="auto">
            <a:xfrm>
              <a:off x="4386382" y="4100178"/>
              <a:ext cx="507166" cy="43899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36242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grpSp>
          <p:nvGrpSpPr>
            <p:cNvPr id="23" name="그룹 22"/>
            <p:cNvGrpSpPr/>
            <p:nvPr/>
          </p:nvGrpSpPr>
          <p:grpSpPr>
            <a:xfrm>
              <a:off x="4514287" y="4208178"/>
              <a:ext cx="251356" cy="222990"/>
              <a:chOff x="-1165225" y="2444750"/>
              <a:chExt cx="1012825" cy="898525"/>
            </a:xfrm>
            <a:solidFill>
              <a:schemeClr val="bg1"/>
            </a:solidFill>
          </p:grpSpPr>
          <p:sp>
            <p:nvSpPr>
              <p:cNvPr id="24" name="Freeform 19"/>
              <p:cNvSpPr>
                <a:spLocks/>
              </p:cNvSpPr>
              <p:nvPr/>
            </p:nvSpPr>
            <p:spPr bwMode="auto">
              <a:xfrm>
                <a:off x="-923925" y="2774950"/>
                <a:ext cx="298450" cy="301625"/>
              </a:xfrm>
              <a:custGeom>
                <a:avLst/>
                <a:gdLst>
                  <a:gd name="T0" fmla="*/ 180 w 188"/>
                  <a:gd name="T1" fmla="*/ 78 h 190"/>
                  <a:gd name="T2" fmla="*/ 178 w 188"/>
                  <a:gd name="T3" fmla="*/ 78 h 190"/>
                  <a:gd name="T4" fmla="*/ 170 w 188"/>
                  <a:gd name="T5" fmla="*/ 78 h 190"/>
                  <a:gd name="T6" fmla="*/ 154 w 188"/>
                  <a:gd name="T7" fmla="*/ 86 h 190"/>
                  <a:gd name="T8" fmla="*/ 144 w 188"/>
                  <a:gd name="T9" fmla="*/ 100 h 190"/>
                  <a:gd name="T10" fmla="*/ 140 w 188"/>
                  <a:gd name="T11" fmla="*/ 112 h 190"/>
                  <a:gd name="T12" fmla="*/ 140 w 188"/>
                  <a:gd name="T13" fmla="*/ 118 h 190"/>
                  <a:gd name="T14" fmla="*/ 144 w 188"/>
                  <a:gd name="T15" fmla="*/ 130 h 190"/>
                  <a:gd name="T16" fmla="*/ 148 w 188"/>
                  <a:gd name="T17" fmla="*/ 136 h 190"/>
                  <a:gd name="T18" fmla="*/ 156 w 188"/>
                  <a:gd name="T19" fmla="*/ 144 h 190"/>
                  <a:gd name="T20" fmla="*/ 170 w 188"/>
                  <a:gd name="T21" fmla="*/ 150 h 190"/>
                  <a:gd name="T22" fmla="*/ 172 w 188"/>
                  <a:gd name="T23" fmla="*/ 150 h 190"/>
                  <a:gd name="T24" fmla="*/ 158 w 188"/>
                  <a:gd name="T25" fmla="*/ 166 h 190"/>
                  <a:gd name="T26" fmla="*/ 138 w 188"/>
                  <a:gd name="T27" fmla="*/ 178 h 190"/>
                  <a:gd name="T28" fmla="*/ 118 w 188"/>
                  <a:gd name="T29" fmla="*/ 186 h 190"/>
                  <a:gd name="T30" fmla="*/ 94 w 188"/>
                  <a:gd name="T31" fmla="*/ 190 h 190"/>
                  <a:gd name="T32" fmla="*/ 76 w 188"/>
                  <a:gd name="T33" fmla="*/ 188 h 190"/>
                  <a:gd name="T34" fmla="*/ 42 w 188"/>
                  <a:gd name="T35" fmla="*/ 174 h 190"/>
                  <a:gd name="T36" fmla="*/ 16 w 188"/>
                  <a:gd name="T37" fmla="*/ 148 h 190"/>
                  <a:gd name="T38" fmla="*/ 2 w 188"/>
                  <a:gd name="T39" fmla="*/ 114 h 190"/>
                  <a:gd name="T40" fmla="*/ 0 w 188"/>
                  <a:gd name="T41" fmla="*/ 94 h 190"/>
                  <a:gd name="T42" fmla="*/ 4 w 188"/>
                  <a:gd name="T43" fmla="*/ 70 h 190"/>
                  <a:gd name="T44" fmla="*/ 14 w 188"/>
                  <a:gd name="T45" fmla="*/ 48 h 190"/>
                  <a:gd name="T46" fmla="*/ 20 w 188"/>
                  <a:gd name="T47" fmla="*/ 56 h 190"/>
                  <a:gd name="T48" fmla="*/ 32 w 188"/>
                  <a:gd name="T49" fmla="*/ 66 h 190"/>
                  <a:gd name="T50" fmla="*/ 46 w 188"/>
                  <a:gd name="T51" fmla="*/ 68 h 190"/>
                  <a:gd name="T52" fmla="*/ 56 w 188"/>
                  <a:gd name="T53" fmla="*/ 68 h 190"/>
                  <a:gd name="T54" fmla="*/ 70 w 188"/>
                  <a:gd name="T55" fmla="*/ 60 h 190"/>
                  <a:gd name="T56" fmla="*/ 74 w 188"/>
                  <a:gd name="T57" fmla="*/ 56 h 190"/>
                  <a:gd name="T58" fmla="*/ 82 w 188"/>
                  <a:gd name="T59" fmla="*/ 44 h 190"/>
                  <a:gd name="T60" fmla="*/ 82 w 188"/>
                  <a:gd name="T61" fmla="*/ 38 h 190"/>
                  <a:gd name="T62" fmla="*/ 82 w 188"/>
                  <a:gd name="T63" fmla="*/ 24 h 190"/>
                  <a:gd name="T64" fmla="*/ 76 w 188"/>
                  <a:gd name="T65" fmla="*/ 12 h 190"/>
                  <a:gd name="T66" fmla="*/ 70 w 188"/>
                  <a:gd name="T67" fmla="*/ 4 h 190"/>
                  <a:gd name="T68" fmla="*/ 94 w 188"/>
                  <a:gd name="T69" fmla="*/ 0 h 190"/>
                  <a:gd name="T70" fmla="*/ 112 w 188"/>
                  <a:gd name="T71" fmla="*/ 2 h 190"/>
                  <a:gd name="T72" fmla="*/ 144 w 188"/>
                  <a:gd name="T73" fmla="*/ 14 h 190"/>
                  <a:gd name="T74" fmla="*/ 168 w 188"/>
                  <a:gd name="T75" fmla="*/ 34 h 190"/>
                  <a:gd name="T76" fmla="*/ 184 w 188"/>
                  <a:gd name="T77" fmla="*/ 64 h 190"/>
                  <a:gd name="T78" fmla="*/ 188 w 188"/>
                  <a:gd name="T79" fmla="*/ 8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0">
                    <a:moveTo>
                      <a:pt x="188" y="80"/>
                    </a:moveTo>
                    <a:lnTo>
                      <a:pt x="180" y="78"/>
                    </a:lnTo>
                    <a:lnTo>
                      <a:pt x="180" y="78"/>
                    </a:lnTo>
                    <a:lnTo>
                      <a:pt x="178" y="78"/>
                    </a:lnTo>
                    <a:lnTo>
                      <a:pt x="178" y="78"/>
                    </a:lnTo>
                    <a:lnTo>
                      <a:pt x="170" y="78"/>
                    </a:lnTo>
                    <a:lnTo>
                      <a:pt x="164" y="80"/>
                    </a:lnTo>
                    <a:lnTo>
                      <a:pt x="154" y="86"/>
                    </a:lnTo>
                    <a:lnTo>
                      <a:pt x="146" y="94"/>
                    </a:lnTo>
                    <a:lnTo>
                      <a:pt x="144" y="100"/>
                    </a:lnTo>
                    <a:lnTo>
                      <a:pt x="142" y="106"/>
                    </a:lnTo>
                    <a:lnTo>
                      <a:pt x="140" y="112"/>
                    </a:lnTo>
                    <a:lnTo>
                      <a:pt x="140" y="112"/>
                    </a:lnTo>
                    <a:lnTo>
                      <a:pt x="140" y="118"/>
                    </a:lnTo>
                    <a:lnTo>
                      <a:pt x="142" y="124"/>
                    </a:lnTo>
                    <a:lnTo>
                      <a:pt x="144" y="130"/>
                    </a:lnTo>
                    <a:lnTo>
                      <a:pt x="148" y="136"/>
                    </a:lnTo>
                    <a:lnTo>
                      <a:pt x="148" y="136"/>
                    </a:lnTo>
                    <a:lnTo>
                      <a:pt x="152" y="142"/>
                    </a:lnTo>
                    <a:lnTo>
                      <a:pt x="156" y="144"/>
                    </a:lnTo>
                    <a:lnTo>
                      <a:pt x="162" y="148"/>
                    </a:lnTo>
                    <a:lnTo>
                      <a:pt x="170" y="150"/>
                    </a:lnTo>
                    <a:lnTo>
                      <a:pt x="172" y="150"/>
                    </a:lnTo>
                    <a:lnTo>
                      <a:pt x="172" y="150"/>
                    </a:lnTo>
                    <a:lnTo>
                      <a:pt x="164" y="158"/>
                    </a:lnTo>
                    <a:lnTo>
                      <a:pt x="158" y="166"/>
                    </a:lnTo>
                    <a:lnTo>
                      <a:pt x="148" y="172"/>
                    </a:lnTo>
                    <a:lnTo>
                      <a:pt x="138" y="178"/>
                    </a:lnTo>
                    <a:lnTo>
                      <a:pt x="128" y="184"/>
                    </a:lnTo>
                    <a:lnTo>
                      <a:pt x="118" y="186"/>
                    </a:lnTo>
                    <a:lnTo>
                      <a:pt x="106" y="188"/>
                    </a:lnTo>
                    <a:lnTo>
                      <a:pt x="94" y="190"/>
                    </a:lnTo>
                    <a:lnTo>
                      <a:pt x="94" y="190"/>
                    </a:lnTo>
                    <a:lnTo>
                      <a:pt x="76" y="188"/>
                    </a:lnTo>
                    <a:lnTo>
                      <a:pt x="58" y="182"/>
                    </a:lnTo>
                    <a:lnTo>
                      <a:pt x="42" y="174"/>
                    </a:lnTo>
                    <a:lnTo>
                      <a:pt x="28" y="162"/>
                    </a:lnTo>
                    <a:lnTo>
                      <a:pt x="16" y="148"/>
                    </a:lnTo>
                    <a:lnTo>
                      <a:pt x="8" y="132"/>
                    </a:lnTo>
                    <a:lnTo>
                      <a:pt x="2" y="114"/>
                    </a:lnTo>
                    <a:lnTo>
                      <a:pt x="0" y="94"/>
                    </a:lnTo>
                    <a:lnTo>
                      <a:pt x="0" y="94"/>
                    </a:lnTo>
                    <a:lnTo>
                      <a:pt x="2" y="82"/>
                    </a:lnTo>
                    <a:lnTo>
                      <a:pt x="4" y="70"/>
                    </a:lnTo>
                    <a:lnTo>
                      <a:pt x="8" y="58"/>
                    </a:lnTo>
                    <a:lnTo>
                      <a:pt x="14" y="48"/>
                    </a:lnTo>
                    <a:lnTo>
                      <a:pt x="20" y="56"/>
                    </a:lnTo>
                    <a:lnTo>
                      <a:pt x="20" y="56"/>
                    </a:lnTo>
                    <a:lnTo>
                      <a:pt x="24" y="62"/>
                    </a:lnTo>
                    <a:lnTo>
                      <a:pt x="32" y="66"/>
                    </a:lnTo>
                    <a:lnTo>
                      <a:pt x="38" y="68"/>
                    </a:lnTo>
                    <a:lnTo>
                      <a:pt x="46" y="68"/>
                    </a:lnTo>
                    <a:lnTo>
                      <a:pt x="46" y="68"/>
                    </a:lnTo>
                    <a:lnTo>
                      <a:pt x="56" y="68"/>
                    </a:lnTo>
                    <a:lnTo>
                      <a:pt x="66" y="62"/>
                    </a:lnTo>
                    <a:lnTo>
                      <a:pt x="70" y="60"/>
                    </a:lnTo>
                    <a:lnTo>
                      <a:pt x="70" y="60"/>
                    </a:lnTo>
                    <a:lnTo>
                      <a:pt x="74" y="56"/>
                    </a:lnTo>
                    <a:lnTo>
                      <a:pt x="78" y="50"/>
                    </a:lnTo>
                    <a:lnTo>
                      <a:pt x="82" y="44"/>
                    </a:lnTo>
                    <a:lnTo>
                      <a:pt x="82" y="38"/>
                    </a:lnTo>
                    <a:lnTo>
                      <a:pt x="82" y="38"/>
                    </a:lnTo>
                    <a:lnTo>
                      <a:pt x="84" y="32"/>
                    </a:lnTo>
                    <a:lnTo>
                      <a:pt x="82" y="24"/>
                    </a:lnTo>
                    <a:lnTo>
                      <a:pt x="80" y="18"/>
                    </a:lnTo>
                    <a:lnTo>
                      <a:pt x="76" y="12"/>
                    </a:lnTo>
                    <a:lnTo>
                      <a:pt x="70" y="4"/>
                    </a:lnTo>
                    <a:lnTo>
                      <a:pt x="70" y="4"/>
                    </a:lnTo>
                    <a:lnTo>
                      <a:pt x="82" y="2"/>
                    </a:lnTo>
                    <a:lnTo>
                      <a:pt x="94" y="0"/>
                    </a:lnTo>
                    <a:lnTo>
                      <a:pt x="94" y="0"/>
                    </a:lnTo>
                    <a:lnTo>
                      <a:pt x="112" y="2"/>
                    </a:lnTo>
                    <a:lnTo>
                      <a:pt x="128" y="6"/>
                    </a:lnTo>
                    <a:lnTo>
                      <a:pt x="144" y="14"/>
                    </a:lnTo>
                    <a:lnTo>
                      <a:pt x="156" y="24"/>
                    </a:lnTo>
                    <a:lnTo>
                      <a:pt x="168" y="34"/>
                    </a:lnTo>
                    <a:lnTo>
                      <a:pt x="176" y="48"/>
                    </a:lnTo>
                    <a:lnTo>
                      <a:pt x="184" y="64"/>
                    </a:lnTo>
                    <a:lnTo>
                      <a:pt x="188" y="80"/>
                    </a:lnTo>
                    <a:lnTo>
                      <a:pt x="188"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5" name="Freeform 20"/>
              <p:cNvSpPr>
                <a:spLocks/>
              </p:cNvSpPr>
              <p:nvPr/>
            </p:nvSpPr>
            <p:spPr bwMode="auto">
              <a:xfrm>
                <a:off x="-955675" y="3044825"/>
                <a:ext cx="117475" cy="127000"/>
              </a:xfrm>
              <a:custGeom>
                <a:avLst/>
                <a:gdLst>
                  <a:gd name="T0" fmla="*/ 38 w 74"/>
                  <a:gd name="T1" fmla="*/ 0 h 80"/>
                  <a:gd name="T2" fmla="*/ 38 w 74"/>
                  <a:gd name="T3" fmla="*/ 0 h 80"/>
                  <a:gd name="T4" fmla="*/ 54 w 74"/>
                  <a:gd name="T5" fmla="*/ 14 h 80"/>
                  <a:gd name="T6" fmla="*/ 64 w 74"/>
                  <a:gd name="T7" fmla="*/ 20 h 80"/>
                  <a:gd name="T8" fmla="*/ 74 w 74"/>
                  <a:gd name="T9" fmla="*/ 24 h 80"/>
                  <a:gd name="T10" fmla="*/ 38 w 74"/>
                  <a:gd name="T11" fmla="*/ 72 h 80"/>
                  <a:gd name="T12" fmla="*/ 38 w 74"/>
                  <a:gd name="T13" fmla="*/ 72 h 80"/>
                  <a:gd name="T14" fmla="*/ 34 w 74"/>
                  <a:gd name="T15" fmla="*/ 78 h 80"/>
                  <a:gd name="T16" fmla="*/ 26 w 74"/>
                  <a:gd name="T17" fmla="*/ 80 h 80"/>
                  <a:gd name="T18" fmla="*/ 18 w 74"/>
                  <a:gd name="T19" fmla="*/ 80 h 80"/>
                  <a:gd name="T20" fmla="*/ 10 w 74"/>
                  <a:gd name="T21" fmla="*/ 78 h 80"/>
                  <a:gd name="T22" fmla="*/ 8 w 74"/>
                  <a:gd name="T23" fmla="*/ 74 h 80"/>
                  <a:gd name="T24" fmla="*/ 8 w 74"/>
                  <a:gd name="T25" fmla="*/ 74 h 80"/>
                  <a:gd name="T26" fmla="*/ 2 w 74"/>
                  <a:gd name="T27" fmla="*/ 68 h 80"/>
                  <a:gd name="T28" fmla="*/ 0 w 74"/>
                  <a:gd name="T29" fmla="*/ 62 h 80"/>
                  <a:gd name="T30" fmla="*/ 0 w 74"/>
                  <a:gd name="T31" fmla="*/ 54 h 80"/>
                  <a:gd name="T32" fmla="*/ 2 w 74"/>
                  <a:gd name="T33" fmla="*/ 46 h 80"/>
                  <a:gd name="T34" fmla="*/ 38 w 74"/>
                  <a:gd name="T3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80">
                    <a:moveTo>
                      <a:pt x="38" y="0"/>
                    </a:moveTo>
                    <a:lnTo>
                      <a:pt x="38" y="0"/>
                    </a:lnTo>
                    <a:lnTo>
                      <a:pt x="54" y="14"/>
                    </a:lnTo>
                    <a:lnTo>
                      <a:pt x="64" y="20"/>
                    </a:lnTo>
                    <a:lnTo>
                      <a:pt x="74" y="24"/>
                    </a:lnTo>
                    <a:lnTo>
                      <a:pt x="38" y="72"/>
                    </a:lnTo>
                    <a:lnTo>
                      <a:pt x="38" y="72"/>
                    </a:lnTo>
                    <a:lnTo>
                      <a:pt x="34" y="78"/>
                    </a:lnTo>
                    <a:lnTo>
                      <a:pt x="26" y="80"/>
                    </a:lnTo>
                    <a:lnTo>
                      <a:pt x="18" y="80"/>
                    </a:lnTo>
                    <a:lnTo>
                      <a:pt x="10" y="78"/>
                    </a:lnTo>
                    <a:lnTo>
                      <a:pt x="8" y="74"/>
                    </a:lnTo>
                    <a:lnTo>
                      <a:pt x="8" y="74"/>
                    </a:lnTo>
                    <a:lnTo>
                      <a:pt x="2" y="68"/>
                    </a:lnTo>
                    <a:lnTo>
                      <a:pt x="0" y="62"/>
                    </a:lnTo>
                    <a:lnTo>
                      <a:pt x="0" y="54"/>
                    </a:lnTo>
                    <a:lnTo>
                      <a:pt x="2" y="46"/>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6" name="Freeform 21"/>
              <p:cNvSpPr>
                <a:spLocks/>
              </p:cNvSpPr>
              <p:nvPr/>
            </p:nvSpPr>
            <p:spPr bwMode="auto">
              <a:xfrm>
                <a:off x="-965200" y="2689225"/>
                <a:ext cx="152400" cy="174625"/>
              </a:xfrm>
              <a:custGeom>
                <a:avLst/>
                <a:gdLst>
                  <a:gd name="T0" fmla="*/ 92 w 96"/>
                  <a:gd name="T1" fmla="*/ 74 h 110"/>
                  <a:gd name="T2" fmla="*/ 92 w 96"/>
                  <a:gd name="T3" fmla="*/ 74 h 110"/>
                  <a:gd name="T4" fmla="*/ 96 w 96"/>
                  <a:gd name="T5" fmla="*/ 82 h 110"/>
                  <a:gd name="T6" fmla="*/ 96 w 96"/>
                  <a:gd name="T7" fmla="*/ 90 h 110"/>
                  <a:gd name="T8" fmla="*/ 94 w 96"/>
                  <a:gd name="T9" fmla="*/ 96 h 110"/>
                  <a:gd name="T10" fmla="*/ 88 w 96"/>
                  <a:gd name="T11" fmla="*/ 102 h 110"/>
                  <a:gd name="T12" fmla="*/ 84 w 96"/>
                  <a:gd name="T13" fmla="*/ 106 h 110"/>
                  <a:gd name="T14" fmla="*/ 84 w 96"/>
                  <a:gd name="T15" fmla="*/ 106 h 110"/>
                  <a:gd name="T16" fmla="*/ 76 w 96"/>
                  <a:gd name="T17" fmla="*/ 110 h 110"/>
                  <a:gd name="T18" fmla="*/ 70 w 96"/>
                  <a:gd name="T19" fmla="*/ 110 h 110"/>
                  <a:gd name="T20" fmla="*/ 62 w 96"/>
                  <a:gd name="T21" fmla="*/ 106 h 110"/>
                  <a:gd name="T22" fmla="*/ 56 w 96"/>
                  <a:gd name="T23" fmla="*/ 102 h 110"/>
                  <a:gd name="T24" fmla="*/ 0 w 96"/>
                  <a:gd name="T25" fmla="*/ 26 h 110"/>
                  <a:gd name="T26" fmla="*/ 0 w 96"/>
                  <a:gd name="T27" fmla="*/ 26 h 110"/>
                  <a:gd name="T28" fmla="*/ 10 w 96"/>
                  <a:gd name="T29" fmla="*/ 22 h 110"/>
                  <a:gd name="T30" fmla="*/ 20 w 96"/>
                  <a:gd name="T31" fmla="*/ 16 h 110"/>
                  <a:gd name="T32" fmla="*/ 28 w 96"/>
                  <a:gd name="T33" fmla="*/ 8 h 110"/>
                  <a:gd name="T34" fmla="*/ 36 w 96"/>
                  <a:gd name="T35" fmla="*/ 0 h 110"/>
                  <a:gd name="T36" fmla="*/ 92 w 96"/>
                  <a:gd name="T37" fmla="*/ 7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10">
                    <a:moveTo>
                      <a:pt x="92" y="74"/>
                    </a:moveTo>
                    <a:lnTo>
                      <a:pt x="92" y="74"/>
                    </a:lnTo>
                    <a:lnTo>
                      <a:pt x="96" y="82"/>
                    </a:lnTo>
                    <a:lnTo>
                      <a:pt x="96" y="90"/>
                    </a:lnTo>
                    <a:lnTo>
                      <a:pt x="94" y="96"/>
                    </a:lnTo>
                    <a:lnTo>
                      <a:pt x="88" y="102"/>
                    </a:lnTo>
                    <a:lnTo>
                      <a:pt x="84" y="106"/>
                    </a:lnTo>
                    <a:lnTo>
                      <a:pt x="84" y="106"/>
                    </a:lnTo>
                    <a:lnTo>
                      <a:pt x="76" y="110"/>
                    </a:lnTo>
                    <a:lnTo>
                      <a:pt x="70" y="110"/>
                    </a:lnTo>
                    <a:lnTo>
                      <a:pt x="62" y="106"/>
                    </a:lnTo>
                    <a:lnTo>
                      <a:pt x="56" y="102"/>
                    </a:lnTo>
                    <a:lnTo>
                      <a:pt x="0" y="26"/>
                    </a:lnTo>
                    <a:lnTo>
                      <a:pt x="0" y="26"/>
                    </a:lnTo>
                    <a:lnTo>
                      <a:pt x="10" y="22"/>
                    </a:lnTo>
                    <a:lnTo>
                      <a:pt x="20" y="16"/>
                    </a:lnTo>
                    <a:lnTo>
                      <a:pt x="28" y="8"/>
                    </a:lnTo>
                    <a:lnTo>
                      <a:pt x="36" y="0"/>
                    </a:lnTo>
                    <a:lnTo>
                      <a:pt x="92"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7" name="Freeform 22"/>
              <p:cNvSpPr>
                <a:spLocks/>
              </p:cNvSpPr>
              <p:nvPr/>
            </p:nvSpPr>
            <p:spPr bwMode="auto">
              <a:xfrm>
                <a:off x="-679450" y="2921000"/>
                <a:ext cx="193675" cy="92075"/>
              </a:xfrm>
              <a:custGeom>
                <a:avLst/>
                <a:gdLst>
                  <a:gd name="T0" fmla="*/ 122 w 122"/>
                  <a:gd name="T1" fmla="*/ 14 h 58"/>
                  <a:gd name="T2" fmla="*/ 122 w 122"/>
                  <a:gd name="T3" fmla="*/ 14 h 58"/>
                  <a:gd name="T4" fmla="*/ 116 w 122"/>
                  <a:gd name="T5" fmla="*/ 32 h 58"/>
                  <a:gd name="T6" fmla="*/ 112 w 122"/>
                  <a:gd name="T7" fmla="*/ 52 h 58"/>
                  <a:gd name="T8" fmla="*/ 112 w 122"/>
                  <a:gd name="T9" fmla="*/ 52 h 58"/>
                  <a:gd name="T10" fmla="*/ 112 w 122"/>
                  <a:gd name="T11" fmla="*/ 58 h 58"/>
                  <a:gd name="T12" fmla="*/ 18 w 122"/>
                  <a:gd name="T13" fmla="*/ 44 h 58"/>
                  <a:gd name="T14" fmla="*/ 18 w 122"/>
                  <a:gd name="T15" fmla="*/ 44 h 58"/>
                  <a:gd name="T16" fmla="*/ 10 w 122"/>
                  <a:gd name="T17" fmla="*/ 42 h 58"/>
                  <a:gd name="T18" fmla="*/ 4 w 122"/>
                  <a:gd name="T19" fmla="*/ 36 h 58"/>
                  <a:gd name="T20" fmla="*/ 0 w 122"/>
                  <a:gd name="T21" fmla="*/ 30 h 58"/>
                  <a:gd name="T22" fmla="*/ 0 w 122"/>
                  <a:gd name="T23" fmla="*/ 22 h 58"/>
                  <a:gd name="T24" fmla="*/ 0 w 122"/>
                  <a:gd name="T25" fmla="*/ 16 h 58"/>
                  <a:gd name="T26" fmla="*/ 0 w 122"/>
                  <a:gd name="T27" fmla="*/ 16 h 58"/>
                  <a:gd name="T28" fmla="*/ 4 w 122"/>
                  <a:gd name="T29" fmla="*/ 10 h 58"/>
                  <a:gd name="T30" fmla="*/ 8 w 122"/>
                  <a:gd name="T31" fmla="*/ 4 h 58"/>
                  <a:gd name="T32" fmla="*/ 16 w 122"/>
                  <a:gd name="T33" fmla="*/ 0 h 58"/>
                  <a:gd name="T34" fmla="*/ 24 w 122"/>
                  <a:gd name="T35" fmla="*/ 0 h 58"/>
                  <a:gd name="T36" fmla="*/ 122 w 122"/>
                  <a:gd name="T3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58">
                    <a:moveTo>
                      <a:pt x="122" y="14"/>
                    </a:moveTo>
                    <a:lnTo>
                      <a:pt x="122" y="14"/>
                    </a:lnTo>
                    <a:lnTo>
                      <a:pt x="116" y="32"/>
                    </a:lnTo>
                    <a:lnTo>
                      <a:pt x="112" y="52"/>
                    </a:lnTo>
                    <a:lnTo>
                      <a:pt x="112" y="52"/>
                    </a:lnTo>
                    <a:lnTo>
                      <a:pt x="112" y="58"/>
                    </a:lnTo>
                    <a:lnTo>
                      <a:pt x="18" y="44"/>
                    </a:lnTo>
                    <a:lnTo>
                      <a:pt x="18" y="44"/>
                    </a:lnTo>
                    <a:lnTo>
                      <a:pt x="10" y="42"/>
                    </a:lnTo>
                    <a:lnTo>
                      <a:pt x="4" y="36"/>
                    </a:lnTo>
                    <a:lnTo>
                      <a:pt x="0" y="30"/>
                    </a:lnTo>
                    <a:lnTo>
                      <a:pt x="0" y="22"/>
                    </a:lnTo>
                    <a:lnTo>
                      <a:pt x="0" y="16"/>
                    </a:lnTo>
                    <a:lnTo>
                      <a:pt x="0" y="16"/>
                    </a:lnTo>
                    <a:lnTo>
                      <a:pt x="4" y="10"/>
                    </a:lnTo>
                    <a:lnTo>
                      <a:pt x="8" y="4"/>
                    </a:lnTo>
                    <a:lnTo>
                      <a:pt x="16" y="0"/>
                    </a:lnTo>
                    <a:lnTo>
                      <a:pt x="24" y="0"/>
                    </a:lnTo>
                    <a:lnTo>
                      <a:pt x="12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8" name="Freeform 23"/>
              <p:cNvSpPr>
                <a:spLocks/>
              </p:cNvSpPr>
              <p:nvPr/>
            </p:nvSpPr>
            <p:spPr bwMode="auto">
              <a:xfrm>
                <a:off x="-1095375" y="3098800"/>
                <a:ext cx="247650" cy="244475"/>
              </a:xfrm>
              <a:custGeom>
                <a:avLst/>
                <a:gdLst>
                  <a:gd name="T0" fmla="*/ 138 w 156"/>
                  <a:gd name="T1" fmla="*/ 46 h 154"/>
                  <a:gd name="T2" fmla="*/ 138 w 156"/>
                  <a:gd name="T3" fmla="*/ 46 h 154"/>
                  <a:gd name="T4" fmla="*/ 132 w 156"/>
                  <a:gd name="T5" fmla="*/ 52 h 154"/>
                  <a:gd name="T6" fmla="*/ 126 w 156"/>
                  <a:gd name="T7" fmla="*/ 56 h 154"/>
                  <a:gd name="T8" fmla="*/ 118 w 156"/>
                  <a:gd name="T9" fmla="*/ 60 h 154"/>
                  <a:gd name="T10" fmla="*/ 110 w 156"/>
                  <a:gd name="T11" fmla="*/ 60 h 154"/>
                  <a:gd name="T12" fmla="*/ 110 w 156"/>
                  <a:gd name="T13" fmla="*/ 60 h 154"/>
                  <a:gd name="T14" fmla="*/ 100 w 156"/>
                  <a:gd name="T15" fmla="*/ 58 h 154"/>
                  <a:gd name="T16" fmla="*/ 92 w 156"/>
                  <a:gd name="T17" fmla="*/ 54 h 154"/>
                  <a:gd name="T18" fmla="*/ 88 w 156"/>
                  <a:gd name="T19" fmla="*/ 52 h 154"/>
                  <a:gd name="T20" fmla="*/ 88 w 156"/>
                  <a:gd name="T21" fmla="*/ 52 h 154"/>
                  <a:gd name="T22" fmla="*/ 82 w 156"/>
                  <a:gd name="T23" fmla="*/ 46 h 154"/>
                  <a:gd name="T24" fmla="*/ 78 w 156"/>
                  <a:gd name="T25" fmla="*/ 42 h 154"/>
                  <a:gd name="T26" fmla="*/ 76 w 156"/>
                  <a:gd name="T27" fmla="*/ 36 h 154"/>
                  <a:gd name="T28" fmla="*/ 74 w 156"/>
                  <a:gd name="T29" fmla="*/ 30 h 154"/>
                  <a:gd name="T30" fmla="*/ 74 w 156"/>
                  <a:gd name="T31" fmla="*/ 22 h 154"/>
                  <a:gd name="T32" fmla="*/ 74 w 156"/>
                  <a:gd name="T33" fmla="*/ 16 h 154"/>
                  <a:gd name="T34" fmla="*/ 76 w 156"/>
                  <a:gd name="T35" fmla="*/ 10 h 154"/>
                  <a:gd name="T36" fmla="*/ 80 w 156"/>
                  <a:gd name="T37" fmla="*/ 4 h 154"/>
                  <a:gd name="T38" fmla="*/ 84 w 156"/>
                  <a:gd name="T39" fmla="*/ 0 h 154"/>
                  <a:gd name="T40" fmla="*/ 84 w 156"/>
                  <a:gd name="T41" fmla="*/ 0 h 154"/>
                  <a:gd name="T42" fmla="*/ 78 w 156"/>
                  <a:gd name="T43" fmla="*/ 0 h 154"/>
                  <a:gd name="T44" fmla="*/ 78 w 156"/>
                  <a:gd name="T45" fmla="*/ 0 h 154"/>
                  <a:gd name="T46" fmla="*/ 62 w 156"/>
                  <a:gd name="T47" fmla="*/ 0 h 154"/>
                  <a:gd name="T48" fmla="*/ 48 w 156"/>
                  <a:gd name="T49" fmla="*/ 6 h 154"/>
                  <a:gd name="T50" fmla="*/ 34 w 156"/>
                  <a:gd name="T51" fmla="*/ 12 h 154"/>
                  <a:gd name="T52" fmla="*/ 24 w 156"/>
                  <a:gd name="T53" fmla="*/ 22 h 154"/>
                  <a:gd name="T54" fmla="*/ 14 w 156"/>
                  <a:gd name="T55" fmla="*/ 34 h 154"/>
                  <a:gd name="T56" fmla="*/ 6 w 156"/>
                  <a:gd name="T57" fmla="*/ 46 h 154"/>
                  <a:gd name="T58" fmla="*/ 2 w 156"/>
                  <a:gd name="T59" fmla="*/ 60 h 154"/>
                  <a:gd name="T60" fmla="*/ 0 w 156"/>
                  <a:gd name="T61" fmla="*/ 76 h 154"/>
                  <a:gd name="T62" fmla="*/ 0 w 156"/>
                  <a:gd name="T63" fmla="*/ 76 h 154"/>
                  <a:gd name="T64" fmla="*/ 2 w 156"/>
                  <a:gd name="T65" fmla="*/ 92 h 154"/>
                  <a:gd name="T66" fmla="*/ 6 w 156"/>
                  <a:gd name="T67" fmla="*/ 106 h 154"/>
                  <a:gd name="T68" fmla="*/ 14 w 156"/>
                  <a:gd name="T69" fmla="*/ 120 h 154"/>
                  <a:gd name="T70" fmla="*/ 24 w 156"/>
                  <a:gd name="T71" fmla="*/ 132 h 154"/>
                  <a:gd name="T72" fmla="*/ 34 w 156"/>
                  <a:gd name="T73" fmla="*/ 140 h 154"/>
                  <a:gd name="T74" fmla="*/ 48 w 156"/>
                  <a:gd name="T75" fmla="*/ 148 h 154"/>
                  <a:gd name="T76" fmla="*/ 62 w 156"/>
                  <a:gd name="T77" fmla="*/ 152 h 154"/>
                  <a:gd name="T78" fmla="*/ 78 w 156"/>
                  <a:gd name="T79" fmla="*/ 154 h 154"/>
                  <a:gd name="T80" fmla="*/ 78 w 156"/>
                  <a:gd name="T81" fmla="*/ 154 h 154"/>
                  <a:gd name="T82" fmla="*/ 94 w 156"/>
                  <a:gd name="T83" fmla="*/ 152 h 154"/>
                  <a:gd name="T84" fmla="*/ 108 w 156"/>
                  <a:gd name="T85" fmla="*/ 148 h 154"/>
                  <a:gd name="T86" fmla="*/ 122 w 156"/>
                  <a:gd name="T87" fmla="*/ 140 h 154"/>
                  <a:gd name="T88" fmla="*/ 132 w 156"/>
                  <a:gd name="T89" fmla="*/ 132 h 154"/>
                  <a:gd name="T90" fmla="*/ 142 w 156"/>
                  <a:gd name="T91" fmla="*/ 120 h 154"/>
                  <a:gd name="T92" fmla="*/ 150 w 156"/>
                  <a:gd name="T93" fmla="*/ 106 h 154"/>
                  <a:gd name="T94" fmla="*/ 154 w 156"/>
                  <a:gd name="T95" fmla="*/ 92 h 154"/>
                  <a:gd name="T96" fmla="*/ 156 w 156"/>
                  <a:gd name="T97" fmla="*/ 76 h 154"/>
                  <a:gd name="T98" fmla="*/ 156 w 156"/>
                  <a:gd name="T99" fmla="*/ 76 h 154"/>
                  <a:gd name="T100" fmla="*/ 154 w 156"/>
                  <a:gd name="T101" fmla="*/ 66 h 154"/>
                  <a:gd name="T102" fmla="*/ 152 w 156"/>
                  <a:gd name="T103" fmla="*/ 56 h 154"/>
                  <a:gd name="T104" fmla="*/ 150 w 156"/>
                  <a:gd name="T105" fmla="*/ 46 h 154"/>
                  <a:gd name="T106" fmla="*/ 144 w 156"/>
                  <a:gd name="T107" fmla="*/ 38 h 154"/>
                  <a:gd name="T108" fmla="*/ 138 w 156"/>
                  <a:gd name="T109" fmla="*/ 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 h="154">
                    <a:moveTo>
                      <a:pt x="138" y="46"/>
                    </a:moveTo>
                    <a:lnTo>
                      <a:pt x="138" y="46"/>
                    </a:lnTo>
                    <a:lnTo>
                      <a:pt x="132" y="52"/>
                    </a:lnTo>
                    <a:lnTo>
                      <a:pt x="126" y="56"/>
                    </a:lnTo>
                    <a:lnTo>
                      <a:pt x="118" y="60"/>
                    </a:lnTo>
                    <a:lnTo>
                      <a:pt x="110" y="60"/>
                    </a:lnTo>
                    <a:lnTo>
                      <a:pt x="110" y="60"/>
                    </a:lnTo>
                    <a:lnTo>
                      <a:pt x="100" y="58"/>
                    </a:lnTo>
                    <a:lnTo>
                      <a:pt x="92" y="54"/>
                    </a:lnTo>
                    <a:lnTo>
                      <a:pt x="88" y="52"/>
                    </a:lnTo>
                    <a:lnTo>
                      <a:pt x="88" y="52"/>
                    </a:lnTo>
                    <a:lnTo>
                      <a:pt x="82" y="46"/>
                    </a:lnTo>
                    <a:lnTo>
                      <a:pt x="78" y="42"/>
                    </a:lnTo>
                    <a:lnTo>
                      <a:pt x="76" y="36"/>
                    </a:lnTo>
                    <a:lnTo>
                      <a:pt x="74" y="30"/>
                    </a:lnTo>
                    <a:lnTo>
                      <a:pt x="74" y="22"/>
                    </a:lnTo>
                    <a:lnTo>
                      <a:pt x="74" y="16"/>
                    </a:lnTo>
                    <a:lnTo>
                      <a:pt x="76" y="10"/>
                    </a:lnTo>
                    <a:lnTo>
                      <a:pt x="80" y="4"/>
                    </a:lnTo>
                    <a:lnTo>
                      <a:pt x="84" y="0"/>
                    </a:lnTo>
                    <a:lnTo>
                      <a:pt x="84" y="0"/>
                    </a:lnTo>
                    <a:lnTo>
                      <a:pt x="78" y="0"/>
                    </a:lnTo>
                    <a:lnTo>
                      <a:pt x="78" y="0"/>
                    </a:lnTo>
                    <a:lnTo>
                      <a:pt x="62" y="0"/>
                    </a:lnTo>
                    <a:lnTo>
                      <a:pt x="48" y="6"/>
                    </a:lnTo>
                    <a:lnTo>
                      <a:pt x="34" y="12"/>
                    </a:lnTo>
                    <a:lnTo>
                      <a:pt x="24" y="22"/>
                    </a:lnTo>
                    <a:lnTo>
                      <a:pt x="14" y="34"/>
                    </a:lnTo>
                    <a:lnTo>
                      <a:pt x="6" y="46"/>
                    </a:lnTo>
                    <a:lnTo>
                      <a:pt x="2" y="60"/>
                    </a:lnTo>
                    <a:lnTo>
                      <a:pt x="0" y="76"/>
                    </a:lnTo>
                    <a:lnTo>
                      <a:pt x="0" y="76"/>
                    </a:lnTo>
                    <a:lnTo>
                      <a:pt x="2" y="92"/>
                    </a:lnTo>
                    <a:lnTo>
                      <a:pt x="6" y="106"/>
                    </a:lnTo>
                    <a:lnTo>
                      <a:pt x="14" y="120"/>
                    </a:lnTo>
                    <a:lnTo>
                      <a:pt x="24" y="132"/>
                    </a:lnTo>
                    <a:lnTo>
                      <a:pt x="34" y="140"/>
                    </a:lnTo>
                    <a:lnTo>
                      <a:pt x="48" y="148"/>
                    </a:lnTo>
                    <a:lnTo>
                      <a:pt x="62" y="152"/>
                    </a:lnTo>
                    <a:lnTo>
                      <a:pt x="78" y="154"/>
                    </a:lnTo>
                    <a:lnTo>
                      <a:pt x="78" y="154"/>
                    </a:lnTo>
                    <a:lnTo>
                      <a:pt x="94" y="152"/>
                    </a:lnTo>
                    <a:lnTo>
                      <a:pt x="108" y="148"/>
                    </a:lnTo>
                    <a:lnTo>
                      <a:pt x="122" y="140"/>
                    </a:lnTo>
                    <a:lnTo>
                      <a:pt x="132" y="132"/>
                    </a:lnTo>
                    <a:lnTo>
                      <a:pt x="142" y="120"/>
                    </a:lnTo>
                    <a:lnTo>
                      <a:pt x="150" y="106"/>
                    </a:lnTo>
                    <a:lnTo>
                      <a:pt x="154" y="92"/>
                    </a:lnTo>
                    <a:lnTo>
                      <a:pt x="156" y="76"/>
                    </a:lnTo>
                    <a:lnTo>
                      <a:pt x="156" y="76"/>
                    </a:lnTo>
                    <a:lnTo>
                      <a:pt x="154" y="66"/>
                    </a:lnTo>
                    <a:lnTo>
                      <a:pt x="152" y="56"/>
                    </a:lnTo>
                    <a:lnTo>
                      <a:pt x="150" y="46"/>
                    </a:lnTo>
                    <a:lnTo>
                      <a:pt x="144" y="38"/>
                    </a:lnTo>
                    <a:lnTo>
                      <a:pt x="1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29" name="Freeform 24"/>
              <p:cNvSpPr>
                <a:spLocks/>
              </p:cNvSpPr>
              <p:nvPr/>
            </p:nvSpPr>
            <p:spPr bwMode="auto">
              <a:xfrm>
                <a:off x="-1165225" y="2444750"/>
                <a:ext cx="276225" cy="276225"/>
              </a:xfrm>
              <a:custGeom>
                <a:avLst/>
                <a:gdLst>
                  <a:gd name="T0" fmla="*/ 88 w 174"/>
                  <a:gd name="T1" fmla="*/ 0 h 174"/>
                  <a:gd name="T2" fmla="*/ 88 w 174"/>
                  <a:gd name="T3" fmla="*/ 0 h 174"/>
                  <a:gd name="T4" fmla="*/ 70 w 174"/>
                  <a:gd name="T5" fmla="*/ 2 h 174"/>
                  <a:gd name="T6" fmla="*/ 54 w 174"/>
                  <a:gd name="T7" fmla="*/ 8 h 174"/>
                  <a:gd name="T8" fmla="*/ 38 w 174"/>
                  <a:gd name="T9" fmla="*/ 16 h 174"/>
                  <a:gd name="T10" fmla="*/ 26 w 174"/>
                  <a:gd name="T11" fmla="*/ 26 h 174"/>
                  <a:gd name="T12" fmla="*/ 16 w 174"/>
                  <a:gd name="T13" fmla="*/ 38 h 174"/>
                  <a:gd name="T14" fmla="*/ 8 w 174"/>
                  <a:gd name="T15" fmla="*/ 54 h 174"/>
                  <a:gd name="T16" fmla="*/ 2 w 174"/>
                  <a:gd name="T17" fmla="*/ 70 h 174"/>
                  <a:gd name="T18" fmla="*/ 0 w 174"/>
                  <a:gd name="T19" fmla="*/ 88 h 174"/>
                  <a:gd name="T20" fmla="*/ 0 w 174"/>
                  <a:gd name="T21" fmla="*/ 88 h 174"/>
                  <a:gd name="T22" fmla="*/ 2 w 174"/>
                  <a:gd name="T23" fmla="*/ 106 h 174"/>
                  <a:gd name="T24" fmla="*/ 8 w 174"/>
                  <a:gd name="T25" fmla="*/ 122 h 174"/>
                  <a:gd name="T26" fmla="*/ 16 w 174"/>
                  <a:gd name="T27" fmla="*/ 136 h 174"/>
                  <a:gd name="T28" fmla="*/ 26 w 174"/>
                  <a:gd name="T29" fmla="*/ 150 h 174"/>
                  <a:gd name="T30" fmla="*/ 38 w 174"/>
                  <a:gd name="T31" fmla="*/ 160 h 174"/>
                  <a:gd name="T32" fmla="*/ 54 w 174"/>
                  <a:gd name="T33" fmla="*/ 168 h 174"/>
                  <a:gd name="T34" fmla="*/ 70 w 174"/>
                  <a:gd name="T35" fmla="*/ 172 h 174"/>
                  <a:gd name="T36" fmla="*/ 88 w 174"/>
                  <a:gd name="T37" fmla="*/ 174 h 174"/>
                  <a:gd name="T38" fmla="*/ 88 w 174"/>
                  <a:gd name="T39" fmla="*/ 174 h 174"/>
                  <a:gd name="T40" fmla="*/ 104 w 174"/>
                  <a:gd name="T41" fmla="*/ 172 h 174"/>
                  <a:gd name="T42" fmla="*/ 122 w 174"/>
                  <a:gd name="T43" fmla="*/ 168 h 174"/>
                  <a:gd name="T44" fmla="*/ 136 w 174"/>
                  <a:gd name="T45" fmla="*/ 160 h 174"/>
                  <a:gd name="T46" fmla="*/ 148 w 174"/>
                  <a:gd name="T47" fmla="*/ 150 h 174"/>
                  <a:gd name="T48" fmla="*/ 160 w 174"/>
                  <a:gd name="T49" fmla="*/ 136 h 174"/>
                  <a:gd name="T50" fmla="*/ 168 w 174"/>
                  <a:gd name="T51" fmla="*/ 122 h 174"/>
                  <a:gd name="T52" fmla="*/ 172 w 174"/>
                  <a:gd name="T53" fmla="*/ 106 h 174"/>
                  <a:gd name="T54" fmla="*/ 174 w 174"/>
                  <a:gd name="T55" fmla="*/ 88 h 174"/>
                  <a:gd name="T56" fmla="*/ 174 w 174"/>
                  <a:gd name="T57" fmla="*/ 88 h 174"/>
                  <a:gd name="T58" fmla="*/ 172 w 174"/>
                  <a:gd name="T59" fmla="*/ 70 h 174"/>
                  <a:gd name="T60" fmla="*/ 168 w 174"/>
                  <a:gd name="T61" fmla="*/ 54 h 174"/>
                  <a:gd name="T62" fmla="*/ 160 w 174"/>
                  <a:gd name="T63" fmla="*/ 38 h 174"/>
                  <a:gd name="T64" fmla="*/ 148 w 174"/>
                  <a:gd name="T65" fmla="*/ 26 h 174"/>
                  <a:gd name="T66" fmla="*/ 136 w 174"/>
                  <a:gd name="T67" fmla="*/ 16 h 174"/>
                  <a:gd name="T68" fmla="*/ 122 w 174"/>
                  <a:gd name="T69" fmla="*/ 8 h 174"/>
                  <a:gd name="T70" fmla="*/ 104 w 174"/>
                  <a:gd name="T71" fmla="*/ 2 h 174"/>
                  <a:gd name="T72" fmla="*/ 88 w 174"/>
                  <a:gd name="T73" fmla="*/ 0 h 174"/>
                  <a:gd name="T74" fmla="*/ 88 w 174"/>
                  <a:gd name="T7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174">
                    <a:moveTo>
                      <a:pt x="88" y="0"/>
                    </a:moveTo>
                    <a:lnTo>
                      <a:pt x="88" y="0"/>
                    </a:lnTo>
                    <a:lnTo>
                      <a:pt x="70" y="2"/>
                    </a:lnTo>
                    <a:lnTo>
                      <a:pt x="54" y="8"/>
                    </a:lnTo>
                    <a:lnTo>
                      <a:pt x="38" y="16"/>
                    </a:lnTo>
                    <a:lnTo>
                      <a:pt x="26" y="26"/>
                    </a:lnTo>
                    <a:lnTo>
                      <a:pt x="16" y="38"/>
                    </a:lnTo>
                    <a:lnTo>
                      <a:pt x="8" y="54"/>
                    </a:lnTo>
                    <a:lnTo>
                      <a:pt x="2" y="70"/>
                    </a:lnTo>
                    <a:lnTo>
                      <a:pt x="0" y="88"/>
                    </a:lnTo>
                    <a:lnTo>
                      <a:pt x="0" y="88"/>
                    </a:lnTo>
                    <a:lnTo>
                      <a:pt x="2" y="106"/>
                    </a:lnTo>
                    <a:lnTo>
                      <a:pt x="8" y="122"/>
                    </a:lnTo>
                    <a:lnTo>
                      <a:pt x="16" y="136"/>
                    </a:lnTo>
                    <a:lnTo>
                      <a:pt x="26" y="150"/>
                    </a:lnTo>
                    <a:lnTo>
                      <a:pt x="38" y="160"/>
                    </a:lnTo>
                    <a:lnTo>
                      <a:pt x="54" y="168"/>
                    </a:lnTo>
                    <a:lnTo>
                      <a:pt x="70" y="172"/>
                    </a:lnTo>
                    <a:lnTo>
                      <a:pt x="88" y="174"/>
                    </a:lnTo>
                    <a:lnTo>
                      <a:pt x="88" y="174"/>
                    </a:lnTo>
                    <a:lnTo>
                      <a:pt x="104" y="172"/>
                    </a:lnTo>
                    <a:lnTo>
                      <a:pt x="122" y="168"/>
                    </a:lnTo>
                    <a:lnTo>
                      <a:pt x="136" y="160"/>
                    </a:lnTo>
                    <a:lnTo>
                      <a:pt x="148" y="150"/>
                    </a:lnTo>
                    <a:lnTo>
                      <a:pt x="160" y="136"/>
                    </a:lnTo>
                    <a:lnTo>
                      <a:pt x="168" y="122"/>
                    </a:lnTo>
                    <a:lnTo>
                      <a:pt x="172" y="106"/>
                    </a:lnTo>
                    <a:lnTo>
                      <a:pt x="174" y="88"/>
                    </a:lnTo>
                    <a:lnTo>
                      <a:pt x="174" y="88"/>
                    </a:lnTo>
                    <a:lnTo>
                      <a:pt x="172" y="70"/>
                    </a:lnTo>
                    <a:lnTo>
                      <a:pt x="168" y="54"/>
                    </a:lnTo>
                    <a:lnTo>
                      <a:pt x="160" y="38"/>
                    </a:lnTo>
                    <a:lnTo>
                      <a:pt x="148" y="26"/>
                    </a:lnTo>
                    <a:lnTo>
                      <a:pt x="136" y="16"/>
                    </a:lnTo>
                    <a:lnTo>
                      <a:pt x="122" y="8"/>
                    </a:lnTo>
                    <a:lnTo>
                      <a:pt x="104"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0" name="Freeform 25"/>
              <p:cNvSpPr>
                <a:spLocks/>
              </p:cNvSpPr>
              <p:nvPr/>
            </p:nvSpPr>
            <p:spPr bwMode="auto">
              <a:xfrm>
                <a:off x="-479425" y="2854325"/>
                <a:ext cx="327025" cy="327025"/>
              </a:xfrm>
              <a:custGeom>
                <a:avLst/>
                <a:gdLst>
                  <a:gd name="T0" fmla="*/ 110 w 206"/>
                  <a:gd name="T1" fmla="*/ 0 h 206"/>
                  <a:gd name="T2" fmla="*/ 110 w 206"/>
                  <a:gd name="T3" fmla="*/ 0 h 206"/>
                  <a:gd name="T4" fmla="*/ 90 w 206"/>
                  <a:gd name="T5" fmla="*/ 0 h 206"/>
                  <a:gd name="T6" fmla="*/ 70 w 206"/>
                  <a:gd name="T7" fmla="*/ 4 h 206"/>
                  <a:gd name="T8" fmla="*/ 52 w 206"/>
                  <a:gd name="T9" fmla="*/ 12 h 206"/>
                  <a:gd name="T10" fmla="*/ 36 w 206"/>
                  <a:gd name="T11" fmla="*/ 24 h 206"/>
                  <a:gd name="T12" fmla="*/ 22 w 206"/>
                  <a:gd name="T13" fmla="*/ 38 h 206"/>
                  <a:gd name="T14" fmla="*/ 10 w 206"/>
                  <a:gd name="T15" fmla="*/ 56 h 206"/>
                  <a:gd name="T16" fmla="*/ 4 w 206"/>
                  <a:gd name="T17" fmla="*/ 74 h 206"/>
                  <a:gd name="T18" fmla="*/ 0 w 206"/>
                  <a:gd name="T19" fmla="*/ 96 h 206"/>
                  <a:gd name="T20" fmla="*/ 0 w 206"/>
                  <a:gd name="T21" fmla="*/ 96 h 206"/>
                  <a:gd name="T22" fmla="*/ 0 w 206"/>
                  <a:gd name="T23" fmla="*/ 116 h 206"/>
                  <a:gd name="T24" fmla="*/ 4 w 206"/>
                  <a:gd name="T25" fmla="*/ 136 h 206"/>
                  <a:gd name="T26" fmla="*/ 12 w 206"/>
                  <a:gd name="T27" fmla="*/ 154 h 206"/>
                  <a:gd name="T28" fmla="*/ 24 w 206"/>
                  <a:gd name="T29" fmla="*/ 170 h 206"/>
                  <a:gd name="T30" fmla="*/ 38 w 206"/>
                  <a:gd name="T31" fmla="*/ 184 h 206"/>
                  <a:gd name="T32" fmla="*/ 56 w 206"/>
                  <a:gd name="T33" fmla="*/ 196 h 206"/>
                  <a:gd name="T34" fmla="*/ 74 w 206"/>
                  <a:gd name="T35" fmla="*/ 202 h 206"/>
                  <a:gd name="T36" fmla="*/ 96 w 206"/>
                  <a:gd name="T37" fmla="*/ 206 h 206"/>
                  <a:gd name="T38" fmla="*/ 96 w 206"/>
                  <a:gd name="T39" fmla="*/ 206 h 206"/>
                  <a:gd name="T40" fmla="*/ 116 w 206"/>
                  <a:gd name="T41" fmla="*/ 206 h 206"/>
                  <a:gd name="T42" fmla="*/ 136 w 206"/>
                  <a:gd name="T43" fmla="*/ 202 h 206"/>
                  <a:gd name="T44" fmla="*/ 154 w 206"/>
                  <a:gd name="T45" fmla="*/ 192 h 206"/>
                  <a:gd name="T46" fmla="*/ 170 w 206"/>
                  <a:gd name="T47" fmla="*/ 182 h 206"/>
                  <a:gd name="T48" fmla="*/ 184 w 206"/>
                  <a:gd name="T49" fmla="*/ 166 h 206"/>
                  <a:gd name="T50" fmla="*/ 196 w 206"/>
                  <a:gd name="T51" fmla="*/ 150 h 206"/>
                  <a:gd name="T52" fmla="*/ 202 w 206"/>
                  <a:gd name="T53" fmla="*/ 132 h 206"/>
                  <a:gd name="T54" fmla="*/ 206 w 206"/>
                  <a:gd name="T55" fmla="*/ 110 h 206"/>
                  <a:gd name="T56" fmla="*/ 206 w 206"/>
                  <a:gd name="T57" fmla="*/ 110 h 206"/>
                  <a:gd name="T58" fmla="*/ 206 w 206"/>
                  <a:gd name="T59" fmla="*/ 90 h 206"/>
                  <a:gd name="T60" fmla="*/ 202 w 206"/>
                  <a:gd name="T61" fmla="*/ 70 h 206"/>
                  <a:gd name="T62" fmla="*/ 192 w 206"/>
                  <a:gd name="T63" fmla="*/ 52 h 206"/>
                  <a:gd name="T64" fmla="*/ 182 w 206"/>
                  <a:gd name="T65" fmla="*/ 36 h 206"/>
                  <a:gd name="T66" fmla="*/ 166 w 206"/>
                  <a:gd name="T67" fmla="*/ 22 h 206"/>
                  <a:gd name="T68" fmla="*/ 150 w 206"/>
                  <a:gd name="T69" fmla="*/ 10 h 206"/>
                  <a:gd name="T70" fmla="*/ 132 w 206"/>
                  <a:gd name="T71" fmla="*/ 4 h 206"/>
                  <a:gd name="T72" fmla="*/ 110 w 206"/>
                  <a:gd name="T73" fmla="*/ 0 h 206"/>
                  <a:gd name="T74" fmla="*/ 110 w 206"/>
                  <a:gd name="T7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6" h="206">
                    <a:moveTo>
                      <a:pt x="110" y="0"/>
                    </a:moveTo>
                    <a:lnTo>
                      <a:pt x="110" y="0"/>
                    </a:lnTo>
                    <a:lnTo>
                      <a:pt x="90" y="0"/>
                    </a:lnTo>
                    <a:lnTo>
                      <a:pt x="70" y="4"/>
                    </a:lnTo>
                    <a:lnTo>
                      <a:pt x="52" y="12"/>
                    </a:lnTo>
                    <a:lnTo>
                      <a:pt x="36" y="24"/>
                    </a:lnTo>
                    <a:lnTo>
                      <a:pt x="22" y="38"/>
                    </a:lnTo>
                    <a:lnTo>
                      <a:pt x="10" y="56"/>
                    </a:lnTo>
                    <a:lnTo>
                      <a:pt x="4" y="74"/>
                    </a:lnTo>
                    <a:lnTo>
                      <a:pt x="0" y="96"/>
                    </a:lnTo>
                    <a:lnTo>
                      <a:pt x="0" y="96"/>
                    </a:lnTo>
                    <a:lnTo>
                      <a:pt x="0" y="116"/>
                    </a:lnTo>
                    <a:lnTo>
                      <a:pt x="4" y="136"/>
                    </a:lnTo>
                    <a:lnTo>
                      <a:pt x="12" y="154"/>
                    </a:lnTo>
                    <a:lnTo>
                      <a:pt x="24" y="170"/>
                    </a:lnTo>
                    <a:lnTo>
                      <a:pt x="38" y="184"/>
                    </a:lnTo>
                    <a:lnTo>
                      <a:pt x="56" y="196"/>
                    </a:lnTo>
                    <a:lnTo>
                      <a:pt x="74" y="202"/>
                    </a:lnTo>
                    <a:lnTo>
                      <a:pt x="96" y="206"/>
                    </a:lnTo>
                    <a:lnTo>
                      <a:pt x="96" y="206"/>
                    </a:lnTo>
                    <a:lnTo>
                      <a:pt x="116" y="206"/>
                    </a:lnTo>
                    <a:lnTo>
                      <a:pt x="136" y="202"/>
                    </a:lnTo>
                    <a:lnTo>
                      <a:pt x="154" y="192"/>
                    </a:lnTo>
                    <a:lnTo>
                      <a:pt x="170" y="182"/>
                    </a:lnTo>
                    <a:lnTo>
                      <a:pt x="184" y="166"/>
                    </a:lnTo>
                    <a:lnTo>
                      <a:pt x="196" y="150"/>
                    </a:lnTo>
                    <a:lnTo>
                      <a:pt x="202" y="132"/>
                    </a:lnTo>
                    <a:lnTo>
                      <a:pt x="206" y="110"/>
                    </a:lnTo>
                    <a:lnTo>
                      <a:pt x="206" y="110"/>
                    </a:lnTo>
                    <a:lnTo>
                      <a:pt x="206" y="90"/>
                    </a:lnTo>
                    <a:lnTo>
                      <a:pt x="202" y="70"/>
                    </a:lnTo>
                    <a:lnTo>
                      <a:pt x="192" y="52"/>
                    </a:lnTo>
                    <a:lnTo>
                      <a:pt x="182" y="36"/>
                    </a:lnTo>
                    <a:lnTo>
                      <a:pt x="166" y="22"/>
                    </a:lnTo>
                    <a:lnTo>
                      <a:pt x="150" y="10"/>
                    </a:lnTo>
                    <a:lnTo>
                      <a:pt x="132" y="4"/>
                    </a:lnTo>
                    <a:lnTo>
                      <a:pt x="110" y="0"/>
                    </a:lnTo>
                    <a:lnTo>
                      <a:pt x="1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31" name="그룹 30"/>
          <p:cNvGrpSpPr/>
          <p:nvPr/>
        </p:nvGrpSpPr>
        <p:grpSpPr>
          <a:xfrm>
            <a:off x="3629127" y="3510320"/>
            <a:ext cx="437483" cy="378675"/>
            <a:chOff x="3471983" y="5295932"/>
            <a:chExt cx="507166" cy="438991"/>
          </a:xfrm>
        </p:grpSpPr>
        <p:sp>
          <p:nvSpPr>
            <p:cNvPr id="32" name="Freeform 5"/>
            <p:cNvSpPr>
              <a:spLocks/>
            </p:cNvSpPr>
            <p:nvPr/>
          </p:nvSpPr>
          <p:spPr bwMode="auto">
            <a:xfrm>
              <a:off x="3471983" y="5295932"/>
              <a:ext cx="507166" cy="43899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36242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grpSp>
          <p:nvGrpSpPr>
            <p:cNvPr id="33" name="그룹 32"/>
            <p:cNvGrpSpPr/>
            <p:nvPr/>
          </p:nvGrpSpPr>
          <p:grpSpPr>
            <a:xfrm>
              <a:off x="3595554" y="5410630"/>
              <a:ext cx="260024" cy="209595"/>
              <a:chOff x="685800" y="622300"/>
              <a:chExt cx="1047750" cy="844550"/>
            </a:xfrm>
            <a:solidFill>
              <a:schemeClr val="bg1"/>
            </a:solidFill>
          </p:grpSpPr>
          <p:sp>
            <p:nvSpPr>
              <p:cNvPr id="34" name="Freeform 26"/>
              <p:cNvSpPr>
                <a:spLocks/>
              </p:cNvSpPr>
              <p:nvPr/>
            </p:nvSpPr>
            <p:spPr bwMode="auto">
              <a:xfrm>
                <a:off x="1209675" y="1089025"/>
                <a:ext cx="454025" cy="311150"/>
              </a:xfrm>
              <a:custGeom>
                <a:avLst/>
                <a:gdLst>
                  <a:gd name="T0" fmla="*/ 286 w 286"/>
                  <a:gd name="T1" fmla="*/ 52 h 196"/>
                  <a:gd name="T2" fmla="*/ 286 w 286"/>
                  <a:gd name="T3" fmla="*/ 52 h 196"/>
                  <a:gd name="T4" fmla="*/ 286 w 286"/>
                  <a:gd name="T5" fmla="*/ 72 h 196"/>
                  <a:gd name="T6" fmla="*/ 282 w 286"/>
                  <a:gd name="T7" fmla="*/ 92 h 196"/>
                  <a:gd name="T8" fmla="*/ 276 w 286"/>
                  <a:gd name="T9" fmla="*/ 112 h 196"/>
                  <a:gd name="T10" fmla="*/ 268 w 286"/>
                  <a:gd name="T11" fmla="*/ 132 h 196"/>
                  <a:gd name="T12" fmla="*/ 256 w 286"/>
                  <a:gd name="T13" fmla="*/ 148 h 196"/>
                  <a:gd name="T14" fmla="*/ 244 w 286"/>
                  <a:gd name="T15" fmla="*/ 164 h 196"/>
                  <a:gd name="T16" fmla="*/ 230 w 286"/>
                  <a:gd name="T17" fmla="*/ 180 h 196"/>
                  <a:gd name="T18" fmla="*/ 214 w 286"/>
                  <a:gd name="T19" fmla="*/ 192 h 196"/>
                  <a:gd name="T20" fmla="*/ 212 w 286"/>
                  <a:gd name="T21" fmla="*/ 194 h 196"/>
                  <a:gd name="T22" fmla="*/ 210 w 286"/>
                  <a:gd name="T23" fmla="*/ 194 h 196"/>
                  <a:gd name="T24" fmla="*/ 210 w 286"/>
                  <a:gd name="T25" fmla="*/ 196 h 196"/>
                  <a:gd name="T26" fmla="*/ 112 w 286"/>
                  <a:gd name="T27" fmla="*/ 196 h 196"/>
                  <a:gd name="T28" fmla="*/ 112 w 286"/>
                  <a:gd name="T29" fmla="*/ 196 h 196"/>
                  <a:gd name="T30" fmla="*/ 108 w 286"/>
                  <a:gd name="T31" fmla="*/ 180 h 196"/>
                  <a:gd name="T32" fmla="*/ 100 w 286"/>
                  <a:gd name="T33" fmla="*/ 166 h 196"/>
                  <a:gd name="T34" fmla="*/ 0 w 286"/>
                  <a:gd name="T35" fmla="*/ 0 h 196"/>
                  <a:gd name="T36" fmla="*/ 280 w 286"/>
                  <a:gd name="T37" fmla="*/ 0 h 196"/>
                  <a:gd name="T38" fmla="*/ 280 w 286"/>
                  <a:gd name="T39" fmla="*/ 0 h 196"/>
                  <a:gd name="T40" fmla="*/ 284 w 286"/>
                  <a:gd name="T41" fmla="*/ 26 h 196"/>
                  <a:gd name="T42" fmla="*/ 286 w 286"/>
                  <a:gd name="T43" fmla="*/ 52 h 196"/>
                  <a:gd name="T44" fmla="*/ 286 w 286"/>
                  <a:gd name="T45" fmla="*/ 5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6" h="196">
                    <a:moveTo>
                      <a:pt x="286" y="52"/>
                    </a:moveTo>
                    <a:lnTo>
                      <a:pt x="286" y="52"/>
                    </a:lnTo>
                    <a:lnTo>
                      <a:pt x="286" y="72"/>
                    </a:lnTo>
                    <a:lnTo>
                      <a:pt x="282" y="92"/>
                    </a:lnTo>
                    <a:lnTo>
                      <a:pt x="276" y="112"/>
                    </a:lnTo>
                    <a:lnTo>
                      <a:pt x="268" y="132"/>
                    </a:lnTo>
                    <a:lnTo>
                      <a:pt x="256" y="148"/>
                    </a:lnTo>
                    <a:lnTo>
                      <a:pt x="244" y="164"/>
                    </a:lnTo>
                    <a:lnTo>
                      <a:pt x="230" y="180"/>
                    </a:lnTo>
                    <a:lnTo>
                      <a:pt x="214" y="192"/>
                    </a:lnTo>
                    <a:lnTo>
                      <a:pt x="212" y="194"/>
                    </a:lnTo>
                    <a:lnTo>
                      <a:pt x="210" y="194"/>
                    </a:lnTo>
                    <a:lnTo>
                      <a:pt x="210" y="196"/>
                    </a:lnTo>
                    <a:lnTo>
                      <a:pt x="112" y="196"/>
                    </a:lnTo>
                    <a:lnTo>
                      <a:pt x="112" y="196"/>
                    </a:lnTo>
                    <a:lnTo>
                      <a:pt x="108" y="180"/>
                    </a:lnTo>
                    <a:lnTo>
                      <a:pt x="100" y="166"/>
                    </a:lnTo>
                    <a:lnTo>
                      <a:pt x="0" y="0"/>
                    </a:lnTo>
                    <a:lnTo>
                      <a:pt x="280" y="0"/>
                    </a:lnTo>
                    <a:lnTo>
                      <a:pt x="280" y="0"/>
                    </a:lnTo>
                    <a:lnTo>
                      <a:pt x="284" y="26"/>
                    </a:lnTo>
                    <a:lnTo>
                      <a:pt x="286" y="52"/>
                    </a:lnTo>
                    <a:lnTo>
                      <a:pt x="286"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5" name="Freeform 27"/>
              <p:cNvSpPr>
                <a:spLocks/>
              </p:cNvSpPr>
              <p:nvPr/>
            </p:nvSpPr>
            <p:spPr bwMode="auto">
              <a:xfrm>
                <a:off x="1450975" y="923925"/>
                <a:ext cx="146050" cy="111125"/>
              </a:xfrm>
              <a:custGeom>
                <a:avLst/>
                <a:gdLst>
                  <a:gd name="T0" fmla="*/ 6 w 92"/>
                  <a:gd name="T1" fmla="*/ 16 h 70"/>
                  <a:gd name="T2" fmla="*/ 6 w 92"/>
                  <a:gd name="T3" fmla="*/ 16 h 70"/>
                  <a:gd name="T4" fmla="*/ 2 w 92"/>
                  <a:gd name="T5" fmla="*/ 16 h 70"/>
                  <a:gd name="T6" fmla="*/ 0 w 92"/>
                  <a:gd name="T7" fmla="*/ 12 h 70"/>
                  <a:gd name="T8" fmla="*/ 0 w 92"/>
                  <a:gd name="T9" fmla="*/ 10 h 70"/>
                  <a:gd name="T10" fmla="*/ 0 w 92"/>
                  <a:gd name="T11" fmla="*/ 6 h 70"/>
                  <a:gd name="T12" fmla="*/ 0 w 92"/>
                  <a:gd name="T13" fmla="*/ 6 h 70"/>
                  <a:gd name="T14" fmla="*/ 2 w 92"/>
                  <a:gd name="T15" fmla="*/ 4 h 70"/>
                  <a:gd name="T16" fmla="*/ 4 w 92"/>
                  <a:gd name="T17" fmla="*/ 2 h 70"/>
                  <a:gd name="T18" fmla="*/ 8 w 92"/>
                  <a:gd name="T19" fmla="*/ 0 h 70"/>
                  <a:gd name="T20" fmla="*/ 10 w 92"/>
                  <a:gd name="T21" fmla="*/ 0 h 70"/>
                  <a:gd name="T22" fmla="*/ 10 w 92"/>
                  <a:gd name="T23" fmla="*/ 0 h 70"/>
                  <a:gd name="T24" fmla="*/ 34 w 92"/>
                  <a:gd name="T25" fmla="*/ 10 h 70"/>
                  <a:gd name="T26" fmla="*/ 56 w 92"/>
                  <a:gd name="T27" fmla="*/ 22 h 70"/>
                  <a:gd name="T28" fmla="*/ 74 w 92"/>
                  <a:gd name="T29" fmla="*/ 38 h 70"/>
                  <a:gd name="T30" fmla="*/ 92 w 92"/>
                  <a:gd name="T31" fmla="*/ 56 h 70"/>
                  <a:gd name="T32" fmla="*/ 92 w 92"/>
                  <a:gd name="T33" fmla="*/ 56 h 70"/>
                  <a:gd name="T34" fmla="*/ 92 w 92"/>
                  <a:gd name="T35" fmla="*/ 60 h 70"/>
                  <a:gd name="T36" fmla="*/ 92 w 92"/>
                  <a:gd name="T37" fmla="*/ 62 h 70"/>
                  <a:gd name="T38" fmla="*/ 92 w 92"/>
                  <a:gd name="T39" fmla="*/ 66 h 70"/>
                  <a:gd name="T40" fmla="*/ 90 w 92"/>
                  <a:gd name="T41" fmla="*/ 68 h 70"/>
                  <a:gd name="T42" fmla="*/ 90 w 92"/>
                  <a:gd name="T43" fmla="*/ 68 h 70"/>
                  <a:gd name="T44" fmla="*/ 84 w 92"/>
                  <a:gd name="T45" fmla="*/ 70 h 70"/>
                  <a:gd name="T46" fmla="*/ 84 w 92"/>
                  <a:gd name="T47" fmla="*/ 70 h 70"/>
                  <a:gd name="T48" fmla="*/ 80 w 92"/>
                  <a:gd name="T49" fmla="*/ 70 h 70"/>
                  <a:gd name="T50" fmla="*/ 78 w 92"/>
                  <a:gd name="T51" fmla="*/ 66 h 70"/>
                  <a:gd name="T52" fmla="*/ 78 w 92"/>
                  <a:gd name="T53" fmla="*/ 66 h 70"/>
                  <a:gd name="T54" fmla="*/ 64 w 92"/>
                  <a:gd name="T55" fmla="*/ 50 h 70"/>
                  <a:gd name="T56" fmla="*/ 46 w 92"/>
                  <a:gd name="T57" fmla="*/ 36 h 70"/>
                  <a:gd name="T58" fmla="*/ 26 w 92"/>
                  <a:gd name="T59" fmla="*/ 26 h 70"/>
                  <a:gd name="T60" fmla="*/ 6 w 92"/>
                  <a:gd name="T61" fmla="*/ 16 h 70"/>
                  <a:gd name="T62" fmla="*/ 6 w 92"/>
                  <a:gd name="T63" fmla="*/ 1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70">
                    <a:moveTo>
                      <a:pt x="6" y="16"/>
                    </a:moveTo>
                    <a:lnTo>
                      <a:pt x="6" y="16"/>
                    </a:lnTo>
                    <a:lnTo>
                      <a:pt x="2" y="16"/>
                    </a:lnTo>
                    <a:lnTo>
                      <a:pt x="0" y="12"/>
                    </a:lnTo>
                    <a:lnTo>
                      <a:pt x="0" y="10"/>
                    </a:lnTo>
                    <a:lnTo>
                      <a:pt x="0" y="6"/>
                    </a:lnTo>
                    <a:lnTo>
                      <a:pt x="0" y="6"/>
                    </a:lnTo>
                    <a:lnTo>
                      <a:pt x="2" y="4"/>
                    </a:lnTo>
                    <a:lnTo>
                      <a:pt x="4" y="2"/>
                    </a:lnTo>
                    <a:lnTo>
                      <a:pt x="8" y="0"/>
                    </a:lnTo>
                    <a:lnTo>
                      <a:pt x="10" y="0"/>
                    </a:lnTo>
                    <a:lnTo>
                      <a:pt x="10" y="0"/>
                    </a:lnTo>
                    <a:lnTo>
                      <a:pt x="34" y="10"/>
                    </a:lnTo>
                    <a:lnTo>
                      <a:pt x="56" y="22"/>
                    </a:lnTo>
                    <a:lnTo>
                      <a:pt x="74" y="38"/>
                    </a:lnTo>
                    <a:lnTo>
                      <a:pt x="92" y="56"/>
                    </a:lnTo>
                    <a:lnTo>
                      <a:pt x="92" y="56"/>
                    </a:lnTo>
                    <a:lnTo>
                      <a:pt x="92" y="60"/>
                    </a:lnTo>
                    <a:lnTo>
                      <a:pt x="92" y="62"/>
                    </a:lnTo>
                    <a:lnTo>
                      <a:pt x="92" y="66"/>
                    </a:lnTo>
                    <a:lnTo>
                      <a:pt x="90" y="68"/>
                    </a:lnTo>
                    <a:lnTo>
                      <a:pt x="90" y="68"/>
                    </a:lnTo>
                    <a:lnTo>
                      <a:pt x="84" y="70"/>
                    </a:lnTo>
                    <a:lnTo>
                      <a:pt x="84" y="70"/>
                    </a:lnTo>
                    <a:lnTo>
                      <a:pt x="80" y="70"/>
                    </a:lnTo>
                    <a:lnTo>
                      <a:pt x="78" y="66"/>
                    </a:lnTo>
                    <a:lnTo>
                      <a:pt x="78" y="66"/>
                    </a:lnTo>
                    <a:lnTo>
                      <a:pt x="64" y="50"/>
                    </a:lnTo>
                    <a:lnTo>
                      <a:pt x="46" y="36"/>
                    </a:lnTo>
                    <a:lnTo>
                      <a:pt x="26" y="26"/>
                    </a:lnTo>
                    <a:lnTo>
                      <a:pt x="6" y="16"/>
                    </a:ln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6" name="Freeform 28"/>
              <p:cNvSpPr>
                <a:spLocks/>
              </p:cNvSpPr>
              <p:nvPr/>
            </p:nvSpPr>
            <p:spPr bwMode="auto">
              <a:xfrm>
                <a:off x="1111250" y="622300"/>
                <a:ext cx="622300" cy="841375"/>
              </a:xfrm>
              <a:custGeom>
                <a:avLst/>
                <a:gdLst>
                  <a:gd name="T0" fmla="*/ 392 w 392"/>
                  <a:gd name="T1" fmla="*/ 346 h 530"/>
                  <a:gd name="T2" fmla="*/ 386 w 392"/>
                  <a:gd name="T3" fmla="*/ 400 h 530"/>
                  <a:gd name="T4" fmla="*/ 366 w 392"/>
                  <a:gd name="T5" fmla="*/ 452 h 530"/>
                  <a:gd name="T6" fmla="*/ 332 w 392"/>
                  <a:gd name="T7" fmla="*/ 496 h 530"/>
                  <a:gd name="T8" fmla="*/ 288 w 392"/>
                  <a:gd name="T9" fmla="*/ 530 h 530"/>
                  <a:gd name="T10" fmla="*/ 122 w 392"/>
                  <a:gd name="T11" fmla="*/ 530 h 530"/>
                  <a:gd name="T12" fmla="*/ 140 w 392"/>
                  <a:gd name="T13" fmla="*/ 522 h 530"/>
                  <a:gd name="T14" fmla="*/ 150 w 392"/>
                  <a:gd name="T15" fmla="*/ 508 h 530"/>
                  <a:gd name="T16" fmla="*/ 282 w 392"/>
                  <a:gd name="T17" fmla="*/ 506 h 530"/>
                  <a:gd name="T18" fmla="*/ 302 w 392"/>
                  <a:gd name="T19" fmla="*/ 492 h 530"/>
                  <a:gd name="T20" fmla="*/ 334 w 392"/>
                  <a:gd name="T21" fmla="*/ 456 h 530"/>
                  <a:gd name="T22" fmla="*/ 356 w 392"/>
                  <a:gd name="T23" fmla="*/ 416 h 530"/>
                  <a:gd name="T24" fmla="*/ 368 w 392"/>
                  <a:gd name="T25" fmla="*/ 370 h 530"/>
                  <a:gd name="T26" fmla="*/ 370 w 392"/>
                  <a:gd name="T27" fmla="*/ 346 h 530"/>
                  <a:gd name="T28" fmla="*/ 368 w 392"/>
                  <a:gd name="T29" fmla="*/ 314 h 530"/>
                  <a:gd name="T30" fmla="*/ 360 w 392"/>
                  <a:gd name="T31" fmla="*/ 284 h 530"/>
                  <a:gd name="T32" fmla="*/ 348 w 392"/>
                  <a:gd name="T33" fmla="*/ 256 h 530"/>
                  <a:gd name="T34" fmla="*/ 312 w 392"/>
                  <a:gd name="T35" fmla="*/ 208 h 530"/>
                  <a:gd name="T36" fmla="*/ 290 w 392"/>
                  <a:gd name="T37" fmla="*/ 188 h 530"/>
                  <a:gd name="T38" fmla="*/ 262 w 392"/>
                  <a:gd name="T39" fmla="*/ 172 h 530"/>
                  <a:gd name="T40" fmla="*/ 234 w 392"/>
                  <a:gd name="T41" fmla="*/ 162 h 530"/>
                  <a:gd name="T42" fmla="*/ 214 w 392"/>
                  <a:gd name="T43" fmla="*/ 154 h 530"/>
                  <a:gd name="T44" fmla="*/ 124 w 392"/>
                  <a:gd name="T45" fmla="*/ 38 h 530"/>
                  <a:gd name="T46" fmla="*/ 122 w 392"/>
                  <a:gd name="T47" fmla="*/ 160 h 530"/>
                  <a:gd name="T48" fmla="*/ 106 w 392"/>
                  <a:gd name="T49" fmla="*/ 166 h 530"/>
                  <a:gd name="T50" fmla="*/ 76 w 392"/>
                  <a:gd name="T51" fmla="*/ 180 h 530"/>
                  <a:gd name="T52" fmla="*/ 50 w 392"/>
                  <a:gd name="T53" fmla="*/ 200 h 530"/>
                  <a:gd name="T54" fmla="*/ 28 w 392"/>
                  <a:gd name="T55" fmla="*/ 224 h 530"/>
                  <a:gd name="T56" fmla="*/ 10 w 392"/>
                  <a:gd name="T57" fmla="*/ 250 h 530"/>
                  <a:gd name="T58" fmla="*/ 0 w 392"/>
                  <a:gd name="T59" fmla="*/ 222 h 530"/>
                  <a:gd name="T60" fmla="*/ 20 w 392"/>
                  <a:gd name="T61" fmla="*/ 198 h 530"/>
                  <a:gd name="T62" fmla="*/ 68 w 392"/>
                  <a:gd name="T63" fmla="*/ 158 h 530"/>
                  <a:gd name="T64" fmla="*/ 98 w 392"/>
                  <a:gd name="T65" fmla="*/ 144 h 530"/>
                  <a:gd name="T66" fmla="*/ 102 w 392"/>
                  <a:gd name="T67" fmla="*/ 36 h 530"/>
                  <a:gd name="T68" fmla="*/ 92 w 392"/>
                  <a:gd name="T69" fmla="*/ 36 h 530"/>
                  <a:gd name="T70" fmla="*/ 78 w 392"/>
                  <a:gd name="T71" fmla="*/ 32 h 530"/>
                  <a:gd name="T72" fmla="*/ 72 w 392"/>
                  <a:gd name="T73" fmla="*/ 18 h 530"/>
                  <a:gd name="T74" fmla="*/ 72 w 392"/>
                  <a:gd name="T75" fmla="*/ 10 h 530"/>
                  <a:gd name="T76" fmla="*/ 86 w 392"/>
                  <a:gd name="T77" fmla="*/ 0 h 530"/>
                  <a:gd name="T78" fmla="*/ 246 w 392"/>
                  <a:gd name="T79" fmla="*/ 0 h 530"/>
                  <a:gd name="T80" fmla="*/ 254 w 392"/>
                  <a:gd name="T81" fmla="*/ 0 h 530"/>
                  <a:gd name="T82" fmla="*/ 266 w 392"/>
                  <a:gd name="T83" fmla="*/ 10 h 530"/>
                  <a:gd name="T84" fmla="*/ 268 w 392"/>
                  <a:gd name="T85" fmla="*/ 18 h 530"/>
                  <a:gd name="T86" fmla="*/ 260 w 392"/>
                  <a:gd name="T87" fmla="*/ 32 h 530"/>
                  <a:gd name="T88" fmla="*/ 246 w 392"/>
                  <a:gd name="T89" fmla="*/ 36 h 530"/>
                  <a:gd name="T90" fmla="*/ 236 w 392"/>
                  <a:gd name="T91" fmla="*/ 138 h 530"/>
                  <a:gd name="T92" fmla="*/ 240 w 392"/>
                  <a:gd name="T93" fmla="*/ 140 h 530"/>
                  <a:gd name="T94" fmla="*/ 272 w 392"/>
                  <a:gd name="T95" fmla="*/ 152 h 530"/>
                  <a:gd name="T96" fmla="*/ 302 w 392"/>
                  <a:gd name="T97" fmla="*/ 170 h 530"/>
                  <a:gd name="T98" fmla="*/ 328 w 392"/>
                  <a:gd name="T99" fmla="*/ 192 h 530"/>
                  <a:gd name="T100" fmla="*/ 350 w 392"/>
                  <a:gd name="T101" fmla="*/ 218 h 530"/>
                  <a:gd name="T102" fmla="*/ 368 w 392"/>
                  <a:gd name="T103" fmla="*/ 246 h 530"/>
                  <a:gd name="T104" fmla="*/ 382 w 392"/>
                  <a:gd name="T105" fmla="*/ 278 h 530"/>
                  <a:gd name="T106" fmla="*/ 390 w 392"/>
                  <a:gd name="T107" fmla="*/ 310 h 530"/>
                  <a:gd name="T108" fmla="*/ 392 w 392"/>
                  <a:gd name="T109" fmla="*/ 34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2" h="530">
                    <a:moveTo>
                      <a:pt x="392" y="346"/>
                    </a:moveTo>
                    <a:lnTo>
                      <a:pt x="392" y="346"/>
                    </a:lnTo>
                    <a:lnTo>
                      <a:pt x="390" y="374"/>
                    </a:lnTo>
                    <a:lnTo>
                      <a:pt x="386" y="400"/>
                    </a:lnTo>
                    <a:lnTo>
                      <a:pt x="376" y="426"/>
                    </a:lnTo>
                    <a:lnTo>
                      <a:pt x="366" y="452"/>
                    </a:lnTo>
                    <a:lnTo>
                      <a:pt x="350" y="474"/>
                    </a:lnTo>
                    <a:lnTo>
                      <a:pt x="332" y="496"/>
                    </a:lnTo>
                    <a:lnTo>
                      <a:pt x="312" y="514"/>
                    </a:lnTo>
                    <a:lnTo>
                      <a:pt x="288" y="530"/>
                    </a:lnTo>
                    <a:lnTo>
                      <a:pt x="122" y="530"/>
                    </a:lnTo>
                    <a:lnTo>
                      <a:pt x="122" y="530"/>
                    </a:lnTo>
                    <a:lnTo>
                      <a:pt x="132" y="526"/>
                    </a:lnTo>
                    <a:lnTo>
                      <a:pt x="140" y="522"/>
                    </a:lnTo>
                    <a:lnTo>
                      <a:pt x="146" y="516"/>
                    </a:lnTo>
                    <a:lnTo>
                      <a:pt x="150" y="508"/>
                    </a:lnTo>
                    <a:lnTo>
                      <a:pt x="282" y="508"/>
                    </a:lnTo>
                    <a:lnTo>
                      <a:pt x="282" y="506"/>
                    </a:lnTo>
                    <a:lnTo>
                      <a:pt x="282" y="506"/>
                    </a:lnTo>
                    <a:lnTo>
                      <a:pt x="302" y="492"/>
                    </a:lnTo>
                    <a:lnTo>
                      <a:pt x="320" y="476"/>
                    </a:lnTo>
                    <a:lnTo>
                      <a:pt x="334" y="456"/>
                    </a:lnTo>
                    <a:lnTo>
                      <a:pt x="346" y="436"/>
                    </a:lnTo>
                    <a:lnTo>
                      <a:pt x="356" y="416"/>
                    </a:lnTo>
                    <a:lnTo>
                      <a:pt x="364" y="394"/>
                    </a:lnTo>
                    <a:lnTo>
                      <a:pt x="368" y="370"/>
                    </a:lnTo>
                    <a:lnTo>
                      <a:pt x="370" y="346"/>
                    </a:lnTo>
                    <a:lnTo>
                      <a:pt x="370" y="346"/>
                    </a:lnTo>
                    <a:lnTo>
                      <a:pt x="370" y="330"/>
                    </a:lnTo>
                    <a:lnTo>
                      <a:pt x="368" y="314"/>
                    </a:lnTo>
                    <a:lnTo>
                      <a:pt x="364" y="300"/>
                    </a:lnTo>
                    <a:lnTo>
                      <a:pt x="360" y="284"/>
                    </a:lnTo>
                    <a:lnTo>
                      <a:pt x="354" y="270"/>
                    </a:lnTo>
                    <a:lnTo>
                      <a:pt x="348" y="256"/>
                    </a:lnTo>
                    <a:lnTo>
                      <a:pt x="332" y="230"/>
                    </a:lnTo>
                    <a:lnTo>
                      <a:pt x="312" y="208"/>
                    </a:lnTo>
                    <a:lnTo>
                      <a:pt x="302" y="198"/>
                    </a:lnTo>
                    <a:lnTo>
                      <a:pt x="290" y="188"/>
                    </a:lnTo>
                    <a:lnTo>
                      <a:pt x="276" y="180"/>
                    </a:lnTo>
                    <a:lnTo>
                      <a:pt x="262" y="172"/>
                    </a:lnTo>
                    <a:lnTo>
                      <a:pt x="248" y="166"/>
                    </a:lnTo>
                    <a:lnTo>
                      <a:pt x="234" y="162"/>
                    </a:lnTo>
                    <a:lnTo>
                      <a:pt x="216" y="156"/>
                    </a:lnTo>
                    <a:lnTo>
                      <a:pt x="214" y="154"/>
                    </a:lnTo>
                    <a:lnTo>
                      <a:pt x="214" y="38"/>
                    </a:lnTo>
                    <a:lnTo>
                      <a:pt x="124" y="38"/>
                    </a:lnTo>
                    <a:lnTo>
                      <a:pt x="124" y="160"/>
                    </a:lnTo>
                    <a:lnTo>
                      <a:pt x="122" y="160"/>
                    </a:lnTo>
                    <a:lnTo>
                      <a:pt x="106" y="166"/>
                    </a:lnTo>
                    <a:lnTo>
                      <a:pt x="106" y="166"/>
                    </a:lnTo>
                    <a:lnTo>
                      <a:pt x="90" y="172"/>
                    </a:lnTo>
                    <a:lnTo>
                      <a:pt x="76" y="180"/>
                    </a:lnTo>
                    <a:lnTo>
                      <a:pt x="62" y="190"/>
                    </a:lnTo>
                    <a:lnTo>
                      <a:pt x="50" y="200"/>
                    </a:lnTo>
                    <a:lnTo>
                      <a:pt x="38" y="212"/>
                    </a:lnTo>
                    <a:lnTo>
                      <a:pt x="28" y="224"/>
                    </a:lnTo>
                    <a:lnTo>
                      <a:pt x="18" y="236"/>
                    </a:lnTo>
                    <a:lnTo>
                      <a:pt x="10" y="250"/>
                    </a:lnTo>
                    <a:lnTo>
                      <a:pt x="0" y="234"/>
                    </a:lnTo>
                    <a:lnTo>
                      <a:pt x="0" y="222"/>
                    </a:lnTo>
                    <a:lnTo>
                      <a:pt x="0" y="222"/>
                    </a:lnTo>
                    <a:lnTo>
                      <a:pt x="20" y="198"/>
                    </a:lnTo>
                    <a:lnTo>
                      <a:pt x="42" y="176"/>
                    </a:lnTo>
                    <a:lnTo>
                      <a:pt x="68" y="158"/>
                    </a:lnTo>
                    <a:lnTo>
                      <a:pt x="82" y="152"/>
                    </a:lnTo>
                    <a:lnTo>
                      <a:pt x="98" y="144"/>
                    </a:lnTo>
                    <a:lnTo>
                      <a:pt x="102" y="144"/>
                    </a:lnTo>
                    <a:lnTo>
                      <a:pt x="102" y="36"/>
                    </a:lnTo>
                    <a:lnTo>
                      <a:pt x="92" y="36"/>
                    </a:lnTo>
                    <a:lnTo>
                      <a:pt x="92" y="36"/>
                    </a:lnTo>
                    <a:lnTo>
                      <a:pt x="86" y="34"/>
                    </a:lnTo>
                    <a:lnTo>
                      <a:pt x="78" y="32"/>
                    </a:lnTo>
                    <a:lnTo>
                      <a:pt x="72" y="26"/>
                    </a:lnTo>
                    <a:lnTo>
                      <a:pt x="72" y="18"/>
                    </a:lnTo>
                    <a:lnTo>
                      <a:pt x="72" y="18"/>
                    </a:lnTo>
                    <a:lnTo>
                      <a:pt x="72" y="10"/>
                    </a:lnTo>
                    <a:lnTo>
                      <a:pt x="78" y="4"/>
                    </a:lnTo>
                    <a:lnTo>
                      <a:pt x="86" y="0"/>
                    </a:lnTo>
                    <a:lnTo>
                      <a:pt x="92" y="0"/>
                    </a:lnTo>
                    <a:lnTo>
                      <a:pt x="246" y="0"/>
                    </a:lnTo>
                    <a:lnTo>
                      <a:pt x="246" y="0"/>
                    </a:lnTo>
                    <a:lnTo>
                      <a:pt x="254" y="0"/>
                    </a:lnTo>
                    <a:lnTo>
                      <a:pt x="260" y="4"/>
                    </a:lnTo>
                    <a:lnTo>
                      <a:pt x="266" y="10"/>
                    </a:lnTo>
                    <a:lnTo>
                      <a:pt x="268" y="18"/>
                    </a:lnTo>
                    <a:lnTo>
                      <a:pt x="268" y="18"/>
                    </a:lnTo>
                    <a:lnTo>
                      <a:pt x="266" y="26"/>
                    </a:lnTo>
                    <a:lnTo>
                      <a:pt x="260" y="32"/>
                    </a:lnTo>
                    <a:lnTo>
                      <a:pt x="254" y="34"/>
                    </a:lnTo>
                    <a:lnTo>
                      <a:pt x="246" y="36"/>
                    </a:lnTo>
                    <a:lnTo>
                      <a:pt x="236" y="36"/>
                    </a:lnTo>
                    <a:lnTo>
                      <a:pt x="236" y="138"/>
                    </a:lnTo>
                    <a:lnTo>
                      <a:pt x="240" y="140"/>
                    </a:lnTo>
                    <a:lnTo>
                      <a:pt x="240" y="140"/>
                    </a:lnTo>
                    <a:lnTo>
                      <a:pt x="256" y="146"/>
                    </a:lnTo>
                    <a:lnTo>
                      <a:pt x="272" y="152"/>
                    </a:lnTo>
                    <a:lnTo>
                      <a:pt x="288" y="160"/>
                    </a:lnTo>
                    <a:lnTo>
                      <a:pt x="302" y="170"/>
                    </a:lnTo>
                    <a:lnTo>
                      <a:pt x="316" y="180"/>
                    </a:lnTo>
                    <a:lnTo>
                      <a:pt x="328" y="192"/>
                    </a:lnTo>
                    <a:lnTo>
                      <a:pt x="340" y="204"/>
                    </a:lnTo>
                    <a:lnTo>
                      <a:pt x="350" y="218"/>
                    </a:lnTo>
                    <a:lnTo>
                      <a:pt x="360" y="232"/>
                    </a:lnTo>
                    <a:lnTo>
                      <a:pt x="368" y="246"/>
                    </a:lnTo>
                    <a:lnTo>
                      <a:pt x="376" y="262"/>
                    </a:lnTo>
                    <a:lnTo>
                      <a:pt x="382" y="278"/>
                    </a:lnTo>
                    <a:lnTo>
                      <a:pt x="386" y="294"/>
                    </a:lnTo>
                    <a:lnTo>
                      <a:pt x="390" y="310"/>
                    </a:lnTo>
                    <a:lnTo>
                      <a:pt x="392" y="328"/>
                    </a:lnTo>
                    <a:lnTo>
                      <a:pt x="392" y="346"/>
                    </a:lnTo>
                    <a:lnTo>
                      <a:pt x="392" y="3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7" name="Freeform 29"/>
              <p:cNvSpPr>
                <a:spLocks noEditPoints="1"/>
              </p:cNvSpPr>
              <p:nvPr/>
            </p:nvSpPr>
            <p:spPr bwMode="auto">
              <a:xfrm>
                <a:off x="685800" y="723900"/>
                <a:ext cx="666750" cy="742950"/>
              </a:xfrm>
              <a:custGeom>
                <a:avLst/>
                <a:gdLst>
                  <a:gd name="T0" fmla="*/ 42 w 420"/>
                  <a:gd name="T1" fmla="*/ 468 h 468"/>
                  <a:gd name="T2" fmla="*/ 28 w 420"/>
                  <a:gd name="T3" fmla="*/ 466 h 468"/>
                  <a:gd name="T4" fmla="*/ 10 w 420"/>
                  <a:gd name="T5" fmla="*/ 456 h 468"/>
                  <a:gd name="T6" fmla="*/ 0 w 420"/>
                  <a:gd name="T7" fmla="*/ 440 h 468"/>
                  <a:gd name="T8" fmla="*/ 2 w 420"/>
                  <a:gd name="T9" fmla="*/ 420 h 468"/>
                  <a:gd name="T10" fmla="*/ 152 w 420"/>
                  <a:gd name="T11" fmla="*/ 170 h 468"/>
                  <a:gd name="T12" fmla="*/ 146 w 420"/>
                  <a:gd name="T13" fmla="*/ 34 h 468"/>
                  <a:gd name="T14" fmla="*/ 138 w 420"/>
                  <a:gd name="T15" fmla="*/ 32 h 468"/>
                  <a:gd name="T16" fmla="*/ 128 w 420"/>
                  <a:gd name="T17" fmla="*/ 24 h 468"/>
                  <a:gd name="T18" fmla="*/ 126 w 420"/>
                  <a:gd name="T19" fmla="*/ 18 h 468"/>
                  <a:gd name="T20" fmla="*/ 132 w 420"/>
                  <a:gd name="T21" fmla="*/ 6 h 468"/>
                  <a:gd name="T22" fmla="*/ 146 w 420"/>
                  <a:gd name="T23" fmla="*/ 0 h 468"/>
                  <a:gd name="T24" fmla="*/ 274 w 420"/>
                  <a:gd name="T25" fmla="*/ 0 h 468"/>
                  <a:gd name="T26" fmla="*/ 286 w 420"/>
                  <a:gd name="T27" fmla="*/ 6 h 468"/>
                  <a:gd name="T28" fmla="*/ 292 w 420"/>
                  <a:gd name="T29" fmla="*/ 18 h 468"/>
                  <a:gd name="T30" fmla="*/ 290 w 420"/>
                  <a:gd name="T31" fmla="*/ 24 h 468"/>
                  <a:gd name="T32" fmla="*/ 280 w 420"/>
                  <a:gd name="T33" fmla="*/ 32 h 468"/>
                  <a:gd name="T34" fmla="*/ 268 w 420"/>
                  <a:gd name="T35" fmla="*/ 34 h 468"/>
                  <a:gd name="T36" fmla="*/ 412 w 420"/>
                  <a:gd name="T37" fmla="*/ 408 h 468"/>
                  <a:gd name="T38" fmla="*/ 416 w 420"/>
                  <a:gd name="T39" fmla="*/ 420 h 468"/>
                  <a:gd name="T40" fmla="*/ 420 w 420"/>
                  <a:gd name="T41" fmla="*/ 440 h 468"/>
                  <a:gd name="T42" fmla="*/ 410 w 420"/>
                  <a:gd name="T43" fmla="*/ 456 h 468"/>
                  <a:gd name="T44" fmla="*/ 390 w 420"/>
                  <a:gd name="T45" fmla="*/ 466 h 468"/>
                  <a:gd name="T46" fmla="*/ 378 w 420"/>
                  <a:gd name="T47" fmla="*/ 468 h 468"/>
                  <a:gd name="T48" fmla="*/ 250 w 420"/>
                  <a:gd name="T49" fmla="*/ 180 h 468"/>
                  <a:gd name="T50" fmla="*/ 246 w 420"/>
                  <a:gd name="T51" fmla="*/ 34 h 468"/>
                  <a:gd name="T52" fmla="*/ 174 w 420"/>
                  <a:gd name="T53" fmla="*/ 176 h 468"/>
                  <a:gd name="T54" fmla="*/ 26 w 420"/>
                  <a:gd name="T55" fmla="*/ 420 h 468"/>
                  <a:gd name="T56" fmla="*/ 24 w 420"/>
                  <a:gd name="T57" fmla="*/ 426 h 468"/>
                  <a:gd name="T58" fmla="*/ 22 w 420"/>
                  <a:gd name="T59" fmla="*/ 436 h 468"/>
                  <a:gd name="T60" fmla="*/ 22 w 420"/>
                  <a:gd name="T61" fmla="*/ 440 h 468"/>
                  <a:gd name="T62" fmla="*/ 28 w 420"/>
                  <a:gd name="T63" fmla="*/ 444 h 468"/>
                  <a:gd name="T64" fmla="*/ 42 w 420"/>
                  <a:gd name="T65" fmla="*/ 446 h 468"/>
                  <a:gd name="T66" fmla="*/ 378 w 420"/>
                  <a:gd name="T67" fmla="*/ 446 h 468"/>
                  <a:gd name="T68" fmla="*/ 392 w 420"/>
                  <a:gd name="T69" fmla="*/ 444 h 468"/>
                  <a:gd name="T70" fmla="*/ 398 w 420"/>
                  <a:gd name="T71" fmla="*/ 440 h 468"/>
                  <a:gd name="T72" fmla="*/ 398 w 420"/>
                  <a:gd name="T73" fmla="*/ 436 h 468"/>
                  <a:gd name="T74" fmla="*/ 396 w 420"/>
                  <a:gd name="T75" fmla="*/ 426 h 468"/>
                  <a:gd name="T76" fmla="*/ 392 w 420"/>
                  <a:gd name="T77" fmla="*/ 42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468">
                    <a:moveTo>
                      <a:pt x="378" y="468"/>
                    </a:moveTo>
                    <a:lnTo>
                      <a:pt x="42" y="468"/>
                    </a:lnTo>
                    <a:lnTo>
                      <a:pt x="42" y="468"/>
                    </a:lnTo>
                    <a:lnTo>
                      <a:pt x="28" y="466"/>
                    </a:lnTo>
                    <a:lnTo>
                      <a:pt x="18" y="462"/>
                    </a:lnTo>
                    <a:lnTo>
                      <a:pt x="10" y="456"/>
                    </a:lnTo>
                    <a:lnTo>
                      <a:pt x="4" y="450"/>
                    </a:lnTo>
                    <a:lnTo>
                      <a:pt x="0" y="440"/>
                    </a:lnTo>
                    <a:lnTo>
                      <a:pt x="0" y="430"/>
                    </a:lnTo>
                    <a:lnTo>
                      <a:pt x="2" y="420"/>
                    </a:lnTo>
                    <a:lnTo>
                      <a:pt x="8" y="408"/>
                    </a:lnTo>
                    <a:lnTo>
                      <a:pt x="152" y="170"/>
                    </a:lnTo>
                    <a:lnTo>
                      <a:pt x="152" y="34"/>
                    </a:lnTo>
                    <a:lnTo>
                      <a:pt x="146" y="34"/>
                    </a:lnTo>
                    <a:lnTo>
                      <a:pt x="146" y="34"/>
                    </a:lnTo>
                    <a:lnTo>
                      <a:pt x="138" y="32"/>
                    </a:lnTo>
                    <a:lnTo>
                      <a:pt x="132" y="30"/>
                    </a:lnTo>
                    <a:lnTo>
                      <a:pt x="128" y="24"/>
                    </a:lnTo>
                    <a:lnTo>
                      <a:pt x="126" y="18"/>
                    </a:lnTo>
                    <a:lnTo>
                      <a:pt x="126" y="18"/>
                    </a:lnTo>
                    <a:lnTo>
                      <a:pt x="128" y="10"/>
                    </a:lnTo>
                    <a:lnTo>
                      <a:pt x="132" y="6"/>
                    </a:lnTo>
                    <a:lnTo>
                      <a:pt x="138" y="2"/>
                    </a:lnTo>
                    <a:lnTo>
                      <a:pt x="146" y="0"/>
                    </a:lnTo>
                    <a:lnTo>
                      <a:pt x="274" y="0"/>
                    </a:lnTo>
                    <a:lnTo>
                      <a:pt x="274" y="0"/>
                    </a:lnTo>
                    <a:lnTo>
                      <a:pt x="280" y="2"/>
                    </a:lnTo>
                    <a:lnTo>
                      <a:pt x="286" y="6"/>
                    </a:lnTo>
                    <a:lnTo>
                      <a:pt x="290" y="10"/>
                    </a:lnTo>
                    <a:lnTo>
                      <a:pt x="292" y="18"/>
                    </a:lnTo>
                    <a:lnTo>
                      <a:pt x="292" y="18"/>
                    </a:lnTo>
                    <a:lnTo>
                      <a:pt x="290" y="24"/>
                    </a:lnTo>
                    <a:lnTo>
                      <a:pt x="286" y="30"/>
                    </a:lnTo>
                    <a:lnTo>
                      <a:pt x="280" y="32"/>
                    </a:lnTo>
                    <a:lnTo>
                      <a:pt x="274" y="34"/>
                    </a:lnTo>
                    <a:lnTo>
                      <a:pt x="268" y="34"/>
                    </a:lnTo>
                    <a:lnTo>
                      <a:pt x="268" y="170"/>
                    </a:lnTo>
                    <a:lnTo>
                      <a:pt x="412" y="408"/>
                    </a:lnTo>
                    <a:lnTo>
                      <a:pt x="412" y="408"/>
                    </a:lnTo>
                    <a:lnTo>
                      <a:pt x="416" y="420"/>
                    </a:lnTo>
                    <a:lnTo>
                      <a:pt x="420" y="430"/>
                    </a:lnTo>
                    <a:lnTo>
                      <a:pt x="420" y="440"/>
                    </a:lnTo>
                    <a:lnTo>
                      <a:pt x="416" y="450"/>
                    </a:lnTo>
                    <a:lnTo>
                      <a:pt x="410" y="456"/>
                    </a:lnTo>
                    <a:lnTo>
                      <a:pt x="402" y="462"/>
                    </a:lnTo>
                    <a:lnTo>
                      <a:pt x="390" y="466"/>
                    </a:lnTo>
                    <a:lnTo>
                      <a:pt x="378" y="468"/>
                    </a:lnTo>
                    <a:lnTo>
                      <a:pt x="378" y="468"/>
                    </a:lnTo>
                    <a:close/>
                    <a:moveTo>
                      <a:pt x="392" y="420"/>
                    </a:moveTo>
                    <a:lnTo>
                      <a:pt x="250" y="180"/>
                    </a:lnTo>
                    <a:lnTo>
                      <a:pt x="246" y="176"/>
                    </a:lnTo>
                    <a:lnTo>
                      <a:pt x="246" y="34"/>
                    </a:lnTo>
                    <a:lnTo>
                      <a:pt x="174" y="34"/>
                    </a:lnTo>
                    <a:lnTo>
                      <a:pt x="174" y="176"/>
                    </a:lnTo>
                    <a:lnTo>
                      <a:pt x="170" y="180"/>
                    </a:lnTo>
                    <a:lnTo>
                      <a:pt x="26" y="420"/>
                    </a:lnTo>
                    <a:lnTo>
                      <a:pt x="26" y="420"/>
                    </a:lnTo>
                    <a:lnTo>
                      <a:pt x="24" y="426"/>
                    </a:lnTo>
                    <a:lnTo>
                      <a:pt x="22" y="432"/>
                    </a:lnTo>
                    <a:lnTo>
                      <a:pt x="22" y="436"/>
                    </a:lnTo>
                    <a:lnTo>
                      <a:pt x="22" y="440"/>
                    </a:lnTo>
                    <a:lnTo>
                      <a:pt x="22" y="440"/>
                    </a:lnTo>
                    <a:lnTo>
                      <a:pt x="24" y="442"/>
                    </a:lnTo>
                    <a:lnTo>
                      <a:pt x="28" y="444"/>
                    </a:lnTo>
                    <a:lnTo>
                      <a:pt x="34" y="446"/>
                    </a:lnTo>
                    <a:lnTo>
                      <a:pt x="42" y="446"/>
                    </a:lnTo>
                    <a:lnTo>
                      <a:pt x="378" y="446"/>
                    </a:lnTo>
                    <a:lnTo>
                      <a:pt x="378" y="446"/>
                    </a:lnTo>
                    <a:lnTo>
                      <a:pt x="386" y="446"/>
                    </a:lnTo>
                    <a:lnTo>
                      <a:pt x="392" y="444"/>
                    </a:lnTo>
                    <a:lnTo>
                      <a:pt x="396" y="442"/>
                    </a:lnTo>
                    <a:lnTo>
                      <a:pt x="398" y="440"/>
                    </a:lnTo>
                    <a:lnTo>
                      <a:pt x="398" y="440"/>
                    </a:lnTo>
                    <a:lnTo>
                      <a:pt x="398" y="436"/>
                    </a:lnTo>
                    <a:lnTo>
                      <a:pt x="398" y="432"/>
                    </a:lnTo>
                    <a:lnTo>
                      <a:pt x="396" y="426"/>
                    </a:lnTo>
                    <a:lnTo>
                      <a:pt x="392" y="420"/>
                    </a:lnTo>
                    <a:lnTo>
                      <a:pt x="392" y="4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38" name="Freeform 30"/>
              <p:cNvSpPr>
                <a:spLocks noEditPoints="1"/>
              </p:cNvSpPr>
              <p:nvPr/>
            </p:nvSpPr>
            <p:spPr bwMode="auto">
              <a:xfrm>
                <a:off x="762000" y="1079500"/>
                <a:ext cx="511175" cy="317500"/>
              </a:xfrm>
              <a:custGeom>
                <a:avLst/>
                <a:gdLst>
                  <a:gd name="T0" fmla="*/ 0 w 322"/>
                  <a:gd name="T1" fmla="*/ 200 h 200"/>
                  <a:gd name="T2" fmla="*/ 220 w 322"/>
                  <a:gd name="T3" fmla="*/ 28 h 200"/>
                  <a:gd name="T4" fmla="*/ 140 w 322"/>
                  <a:gd name="T5" fmla="*/ 64 h 200"/>
                  <a:gd name="T6" fmla="*/ 134 w 322"/>
                  <a:gd name="T7" fmla="*/ 62 h 200"/>
                  <a:gd name="T8" fmla="*/ 124 w 322"/>
                  <a:gd name="T9" fmla="*/ 52 h 200"/>
                  <a:gd name="T10" fmla="*/ 118 w 322"/>
                  <a:gd name="T11" fmla="*/ 42 h 200"/>
                  <a:gd name="T12" fmla="*/ 116 w 322"/>
                  <a:gd name="T13" fmla="*/ 30 h 200"/>
                  <a:gd name="T14" fmla="*/ 118 w 322"/>
                  <a:gd name="T15" fmla="*/ 24 h 200"/>
                  <a:gd name="T16" fmla="*/ 124 w 322"/>
                  <a:gd name="T17" fmla="*/ 12 h 200"/>
                  <a:gd name="T18" fmla="*/ 134 w 322"/>
                  <a:gd name="T19" fmla="*/ 4 h 200"/>
                  <a:gd name="T20" fmla="*/ 146 w 322"/>
                  <a:gd name="T21" fmla="*/ 0 h 200"/>
                  <a:gd name="T22" fmla="*/ 158 w 322"/>
                  <a:gd name="T23" fmla="*/ 2 h 200"/>
                  <a:gd name="T24" fmla="*/ 164 w 322"/>
                  <a:gd name="T25" fmla="*/ 4 h 200"/>
                  <a:gd name="T26" fmla="*/ 174 w 322"/>
                  <a:gd name="T27" fmla="*/ 12 h 200"/>
                  <a:gd name="T28" fmla="*/ 180 w 322"/>
                  <a:gd name="T29" fmla="*/ 24 h 200"/>
                  <a:gd name="T30" fmla="*/ 182 w 322"/>
                  <a:gd name="T31" fmla="*/ 36 h 200"/>
                  <a:gd name="T32" fmla="*/ 180 w 322"/>
                  <a:gd name="T33" fmla="*/ 42 h 200"/>
                  <a:gd name="T34" fmla="*/ 174 w 322"/>
                  <a:gd name="T35" fmla="*/ 54 h 200"/>
                  <a:gd name="T36" fmla="*/ 164 w 322"/>
                  <a:gd name="T37" fmla="*/ 62 h 200"/>
                  <a:gd name="T38" fmla="*/ 152 w 322"/>
                  <a:gd name="T39" fmla="*/ 64 h 200"/>
                  <a:gd name="T40" fmla="*/ 140 w 322"/>
                  <a:gd name="T41" fmla="*/ 64 h 200"/>
                  <a:gd name="T42" fmla="*/ 190 w 322"/>
                  <a:gd name="T43" fmla="*/ 100 h 200"/>
                  <a:gd name="T44" fmla="*/ 182 w 322"/>
                  <a:gd name="T45" fmla="*/ 96 h 200"/>
                  <a:gd name="T46" fmla="*/ 176 w 322"/>
                  <a:gd name="T47" fmla="*/ 84 h 200"/>
                  <a:gd name="T48" fmla="*/ 178 w 322"/>
                  <a:gd name="T49" fmla="*/ 76 h 200"/>
                  <a:gd name="T50" fmla="*/ 186 w 322"/>
                  <a:gd name="T51" fmla="*/ 66 h 200"/>
                  <a:gd name="T52" fmla="*/ 200 w 322"/>
                  <a:gd name="T53" fmla="*/ 64 h 200"/>
                  <a:gd name="T54" fmla="*/ 206 w 322"/>
                  <a:gd name="T55" fmla="*/ 68 h 200"/>
                  <a:gd name="T56" fmla="*/ 212 w 322"/>
                  <a:gd name="T57" fmla="*/ 80 h 200"/>
                  <a:gd name="T58" fmla="*/ 212 w 322"/>
                  <a:gd name="T59" fmla="*/ 88 h 200"/>
                  <a:gd name="T60" fmla="*/ 204 w 322"/>
                  <a:gd name="T61" fmla="*/ 98 h 200"/>
                  <a:gd name="T62" fmla="*/ 190 w 322"/>
                  <a:gd name="T63"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2" h="200">
                    <a:moveTo>
                      <a:pt x="104" y="28"/>
                    </a:moveTo>
                    <a:lnTo>
                      <a:pt x="0" y="200"/>
                    </a:lnTo>
                    <a:lnTo>
                      <a:pt x="322" y="200"/>
                    </a:lnTo>
                    <a:lnTo>
                      <a:pt x="220" y="28"/>
                    </a:lnTo>
                    <a:lnTo>
                      <a:pt x="104" y="28"/>
                    </a:lnTo>
                    <a:close/>
                    <a:moveTo>
                      <a:pt x="140" y="64"/>
                    </a:moveTo>
                    <a:lnTo>
                      <a:pt x="140" y="64"/>
                    </a:lnTo>
                    <a:lnTo>
                      <a:pt x="134" y="62"/>
                    </a:lnTo>
                    <a:lnTo>
                      <a:pt x="128" y="58"/>
                    </a:lnTo>
                    <a:lnTo>
                      <a:pt x="124" y="52"/>
                    </a:lnTo>
                    <a:lnTo>
                      <a:pt x="120" y="48"/>
                    </a:lnTo>
                    <a:lnTo>
                      <a:pt x="118" y="42"/>
                    </a:lnTo>
                    <a:lnTo>
                      <a:pt x="116" y="36"/>
                    </a:lnTo>
                    <a:lnTo>
                      <a:pt x="116" y="30"/>
                    </a:lnTo>
                    <a:lnTo>
                      <a:pt x="118" y="24"/>
                    </a:lnTo>
                    <a:lnTo>
                      <a:pt x="118" y="24"/>
                    </a:lnTo>
                    <a:lnTo>
                      <a:pt x="120" y="16"/>
                    </a:lnTo>
                    <a:lnTo>
                      <a:pt x="124" y="12"/>
                    </a:lnTo>
                    <a:lnTo>
                      <a:pt x="128" y="8"/>
                    </a:lnTo>
                    <a:lnTo>
                      <a:pt x="134" y="4"/>
                    </a:lnTo>
                    <a:lnTo>
                      <a:pt x="140" y="2"/>
                    </a:lnTo>
                    <a:lnTo>
                      <a:pt x="146" y="0"/>
                    </a:lnTo>
                    <a:lnTo>
                      <a:pt x="152" y="0"/>
                    </a:lnTo>
                    <a:lnTo>
                      <a:pt x="158" y="2"/>
                    </a:lnTo>
                    <a:lnTo>
                      <a:pt x="158" y="2"/>
                    </a:lnTo>
                    <a:lnTo>
                      <a:pt x="164" y="4"/>
                    </a:lnTo>
                    <a:lnTo>
                      <a:pt x="170" y="8"/>
                    </a:lnTo>
                    <a:lnTo>
                      <a:pt x="174" y="12"/>
                    </a:lnTo>
                    <a:lnTo>
                      <a:pt x="178" y="18"/>
                    </a:lnTo>
                    <a:lnTo>
                      <a:pt x="180" y="24"/>
                    </a:lnTo>
                    <a:lnTo>
                      <a:pt x="182" y="30"/>
                    </a:lnTo>
                    <a:lnTo>
                      <a:pt x="182" y="36"/>
                    </a:lnTo>
                    <a:lnTo>
                      <a:pt x="180" y="42"/>
                    </a:lnTo>
                    <a:lnTo>
                      <a:pt x="180" y="42"/>
                    </a:lnTo>
                    <a:lnTo>
                      <a:pt x="178" y="48"/>
                    </a:lnTo>
                    <a:lnTo>
                      <a:pt x="174" y="54"/>
                    </a:lnTo>
                    <a:lnTo>
                      <a:pt x="170" y="58"/>
                    </a:lnTo>
                    <a:lnTo>
                      <a:pt x="164" y="62"/>
                    </a:lnTo>
                    <a:lnTo>
                      <a:pt x="158" y="64"/>
                    </a:lnTo>
                    <a:lnTo>
                      <a:pt x="152" y="64"/>
                    </a:lnTo>
                    <a:lnTo>
                      <a:pt x="146" y="64"/>
                    </a:lnTo>
                    <a:lnTo>
                      <a:pt x="140" y="64"/>
                    </a:lnTo>
                    <a:lnTo>
                      <a:pt x="140" y="64"/>
                    </a:lnTo>
                    <a:close/>
                    <a:moveTo>
                      <a:pt x="190" y="100"/>
                    </a:moveTo>
                    <a:lnTo>
                      <a:pt x="190" y="100"/>
                    </a:lnTo>
                    <a:lnTo>
                      <a:pt x="182" y="96"/>
                    </a:lnTo>
                    <a:lnTo>
                      <a:pt x="178" y="90"/>
                    </a:lnTo>
                    <a:lnTo>
                      <a:pt x="176" y="84"/>
                    </a:lnTo>
                    <a:lnTo>
                      <a:pt x="178" y="76"/>
                    </a:lnTo>
                    <a:lnTo>
                      <a:pt x="178" y="76"/>
                    </a:lnTo>
                    <a:lnTo>
                      <a:pt x="180" y="70"/>
                    </a:lnTo>
                    <a:lnTo>
                      <a:pt x="186" y="66"/>
                    </a:lnTo>
                    <a:lnTo>
                      <a:pt x="192" y="64"/>
                    </a:lnTo>
                    <a:lnTo>
                      <a:pt x="200" y="64"/>
                    </a:lnTo>
                    <a:lnTo>
                      <a:pt x="200" y="64"/>
                    </a:lnTo>
                    <a:lnTo>
                      <a:pt x="206" y="68"/>
                    </a:lnTo>
                    <a:lnTo>
                      <a:pt x="210" y="74"/>
                    </a:lnTo>
                    <a:lnTo>
                      <a:pt x="212" y="80"/>
                    </a:lnTo>
                    <a:lnTo>
                      <a:pt x="212" y="88"/>
                    </a:lnTo>
                    <a:lnTo>
                      <a:pt x="212" y="88"/>
                    </a:lnTo>
                    <a:lnTo>
                      <a:pt x="208" y="94"/>
                    </a:lnTo>
                    <a:lnTo>
                      <a:pt x="204" y="98"/>
                    </a:lnTo>
                    <a:lnTo>
                      <a:pt x="196" y="100"/>
                    </a:lnTo>
                    <a:lnTo>
                      <a:pt x="190" y="100"/>
                    </a:lnTo>
                    <a:lnTo>
                      <a:pt x="190"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39" name="그룹 38"/>
          <p:cNvGrpSpPr/>
          <p:nvPr/>
        </p:nvGrpSpPr>
        <p:grpSpPr>
          <a:xfrm>
            <a:off x="6592693" y="2282745"/>
            <a:ext cx="437483" cy="378675"/>
            <a:chOff x="7782726" y="2844133"/>
            <a:chExt cx="507166" cy="438991"/>
          </a:xfrm>
        </p:grpSpPr>
        <p:sp>
          <p:nvSpPr>
            <p:cNvPr id="40" name="Freeform 5"/>
            <p:cNvSpPr>
              <a:spLocks/>
            </p:cNvSpPr>
            <p:nvPr/>
          </p:nvSpPr>
          <p:spPr bwMode="auto">
            <a:xfrm>
              <a:off x="7782726" y="2844133"/>
              <a:ext cx="507166" cy="43899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62B4C0"/>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lt1"/>
                </a:solidFill>
                <a:cs typeface="+mn-ea"/>
                <a:sym typeface="+mn-lt"/>
              </a:endParaRPr>
            </a:p>
          </p:txBody>
        </p:sp>
        <p:grpSp>
          <p:nvGrpSpPr>
            <p:cNvPr id="41" name="그룹 40"/>
            <p:cNvGrpSpPr/>
            <p:nvPr/>
          </p:nvGrpSpPr>
          <p:grpSpPr>
            <a:xfrm>
              <a:off x="7947271" y="2947799"/>
              <a:ext cx="178077" cy="231657"/>
              <a:chOff x="-962025" y="561975"/>
              <a:chExt cx="717550" cy="933450"/>
            </a:xfrm>
            <a:solidFill>
              <a:schemeClr val="bg1"/>
            </a:solidFill>
          </p:grpSpPr>
          <p:sp>
            <p:nvSpPr>
              <p:cNvPr id="42" name="Freeform 5"/>
              <p:cNvSpPr>
                <a:spLocks/>
              </p:cNvSpPr>
              <p:nvPr/>
            </p:nvSpPr>
            <p:spPr bwMode="auto">
              <a:xfrm>
                <a:off x="-835025" y="844550"/>
                <a:ext cx="473075" cy="415925"/>
              </a:xfrm>
              <a:custGeom>
                <a:avLst/>
                <a:gdLst>
                  <a:gd name="T0" fmla="*/ 150 w 298"/>
                  <a:gd name="T1" fmla="*/ 262 h 262"/>
                  <a:gd name="T2" fmla="*/ 142 w 298"/>
                  <a:gd name="T3" fmla="*/ 254 h 262"/>
                  <a:gd name="T4" fmla="*/ 120 w 298"/>
                  <a:gd name="T5" fmla="*/ 68 h 262"/>
                  <a:gd name="T6" fmla="*/ 100 w 298"/>
                  <a:gd name="T7" fmla="*/ 170 h 262"/>
                  <a:gd name="T8" fmla="*/ 90 w 298"/>
                  <a:gd name="T9" fmla="*/ 178 h 262"/>
                  <a:gd name="T10" fmla="*/ 90 w 298"/>
                  <a:gd name="T11" fmla="*/ 178 h 262"/>
                  <a:gd name="T12" fmla="*/ 82 w 298"/>
                  <a:gd name="T13" fmla="*/ 172 h 262"/>
                  <a:gd name="T14" fmla="*/ 70 w 298"/>
                  <a:gd name="T15" fmla="*/ 130 h 262"/>
                  <a:gd name="T16" fmla="*/ 58 w 298"/>
                  <a:gd name="T17" fmla="*/ 150 h 262"/>
                  <a:gd name="T18" fmla="*/ 50 w 298"/>
                  <a:gd name="T19" fmla="*/ 154 h 262"/>
                  <a:gd name="T20" fmla="*/ 10 w 298"/>
                  <a:gd name="T21" fmla="*/ 154 h 262"/>
                  <a:gd name="T22" fmla="*/ 6 w 298"/>
                  <a:gd name="T23" fmla="*/ 154 h 262"/>
                  <a:gd name="T24" fmla="*/ 0 w 298"/>
                  <a:gd name="T25" fmla="*/ 150 h 262"/>
                  <a:gd name="T26" fmla="*/ 0 w 298"/>
                  <a:gd name="T27" fmla="*/ 146 h 262"/>
                  <a:gd name="T28" fmla="*/ 0 w 298"/>
                  <a:gd name="T29" fmla="*/ 142 h 262"/>
                  <a:gd name="T30" fmla="*/ 6 w 298"/>
                  <a:gd name="T31" fmla="*/ 136 h 262"/>
                  <a:gd name="T32" fmla="*/ 10 w 298"/>
                  <a:gd name="T33" fmla="*/ 136 h 262"/>
                  <a:gd name="T34" fmla="*/ 66 w 298"/>
                  <a:gd name="T35" fmla="*/ 102 h 262"/>
                  <a:gd name="T36" fmla="*/ 70 w 298"/>
                  <a:gd name="T37" fmla="*/ 98 h 262"/>
                  <a:gd name="T38" fmla="*/ 76 w 298"/>
                  <a:gd name="T39" fmla="*/ 98 h 262"/>
                  <a:gd name="T40" fmla="*/ 80 w 298"/>
                  <a:gd name="T41" fmla="*/ 100 h 262"/>
                  <a:gd name="T42" fmla="*/ 84 w 298"/>
                  <a:gd name="T43" fmla="*/ 104 h 262"/>
                  <a:gd name="T44" fmla="*/ 114 w 298"/>
                  <a:gd name="T45" fmla="*/ 8 h 262"/>
                  <a:gd name="T46" fmla="*/ 118 w 298"/>
                  <a:gd name="T47" fmla="*/ 2 h 262"/>
                  <a:gd name="T48" fmla="*/ 124 w 298"/>
                  <a:gd name="T49" fmla="*/ 0 h 262"/>
                  <a:gd name="T50" fmla="*/ 128 w 298"/>
                  <a:gd name="T51" fmla="*/ 0 h 262"/>
                  <a:gd name="T52" fmla="*/ 132 w 298"/>
                  <a:gd name="T53" fmla="*/ 8 h 262"/>
                  <a:gd name="T54" fmla="*/ 154 w 298"/>
                  <a:gd name="T55" fmla="*/ 196 h 262"/>
                  <a:gd name="T56" fmla="*/ 164 w 298"/>
                  <a:gd name="T57" fmla="*/ 146 h 262"/>
                  <a:gd name="T58" fmla="*/ 174 w 298"/>
                  <a:gd name="T59" fmla="*/ 140 h 262"/>
                  <a:gd name="T60" fmla="*/ 200 w 298"/>
                  <a:gd name="T61" fmla="*/ 140 h 262"/>
                  <a:gd name="T62" fmla="*/ 206 w 298"/>
                  <a:gd name="T63" fmla="*/ 140 h 262"/>
                  <a:gd name="T64" fmla="*/ 208 w 298"/>
                  <a:gd name="T65" fmla="*/ 144 h 262"/>
                  <a:gd name="T66" fmla="*/ 234 w 298"/>
                  <a:gd name="T67" fmla="*/ 86 h 262"/>
                  <a:gd name="T68" fmla="*/ 238 w 298"/>
                  <a:gd name="T69" fmla="*/ 82 h 262"/>
                  <a:gd name="T70" fmla="*/ 244 w 298"/>
                  <a:gd name="T71" fmla="*/ 80 h 262"/>
                  <a:gd name="T72" fmla="*/ 250 w 298"/>
                  <a:gd name="T73" fmla="*/ 82 h 262"/>
                  <a:gd name="T74" fmla="*/ 252 w 298"/>
                  <a:gd name="T75" fmla="*/ 86 h 262"/>
                  <a:gd name="T76" fmla="*/ 288 w 298"/>
                  <a:gd name="T77" fmla="*/ 130 h 262"/>
                  <a:gd name="T78" fmla="*/ 292 w 298"/>
                  <a:gd name="T79" fmla="*/ 130 h 262"/>
                  <a:gd name="T80" fmla="*/ 296 w 298"/>
                  <a:gd name="T81" fmla="*/ 136 h 262"/>
                  <a:gd name="T82" fmla="*/ 298 w 298"/>
                  <a:gd name="T83" fmla="*/ 138 h 262"/>
                  <a:gd name="T84" fmla="*/ 296 w 298"/>
                  <a:gd name="T85" fmla="*/ 142 h 262"/>
                  <a:gd name="T86" fmla="*/ 292 w 298"/>
                  <a:gd name="T87" fmla="*/ 148 h 262"/>
                  <a:gd name="T88" fmla="*/ 288 w 298"/>
                  <a:gd name="T89" fmla="*/ 148 h 262"/>
                  <a:gd name="T90" fmla="*/ 260 w 298"/>
                  <a:gd name="T91" fmla="*/ 148 h 262"/>
                  <a:gd name="T92" fmla="*/ 252 w 298"/>
                  <a:gd name="T93" fmla="*/ 142 h 262"/>
                  <a:gd name="T94" fmla="*/ 244 w 298"/>
                  <a:gd name="T95" fmla="*/ 120 h 262"/>
                  <a:gd name="T96" fmla="*/ 226 w 298"/>
                  <a:gd name="T97" fmla="*/ 176 h 262"/>
                  <a:gd name="T98" fmla="*/ 218 w 298"/>
                  <a:gd name="T99" fmla="*/ 182 h 262"/>
                  <a:gd name="T100" fmla="*/ 218 w 298"/>
                  <a:gd name="T101" fmla="*/ 182 h 262"/>
                  <a:gd name="T102" fmla="*/ 210 w 298"/>
                  <a:gd name="T103" fmla="*/ 178 h 262"/>
                  <a:gd name="T104" fmla="*/ 196 w 298"/>
                  <a:gd name="T105" fmla="*/ 158 h 262"/>
                  <a:gd name="T106" fmla="*/ 160 w 298"/>
                  <a:gd name="T107" fmla="*/ 254 h 262"/>
                  <a:gd name="T108" fmla="*/ 156 w 298"/>
                  <a:gd name="T109" fmla="*/ 260 h 262"/>
                  <a:gd name="T110" fmla="*/ 150 w 298"/>
                  <a:gd name="T111" fmla="*/ 262 h 262"/>
                  <a:gd name="T112" fmla="*/ 150 w 298"/>
                  <a:gd name="T113"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 h="262">
                    <a:moveTo>
                      <a:pt x="150" y="262"/>
                    </a:moveTo>
                    <a:lnTo>
                      <a:pt x="150" y="262"/>
                    </a:lnTo>
                    <a:lnTo>
                      <a:pt x="144" y="258"/>
                    </a:lnTo>
                    <a:lnTo>
                      <a:pt x="142" y="254"/>
                    </a:lnTo>
                    <a:lnTo>
                      <a:pt x="142" y="254"/>
                    </a:lnTo>
                    <a:lnTo>
                      <a:pt x="120" y="68"/>
                    </a:lnTo>
                    <a:lnTo>
                      <a:pt x="100" y="170"/>
                    </a:lnTo>
                    <a:lnTo>
                      <a:pt x="100" y="170"/>
                    </a:lnTo>
                    <a:lnTo>
                      <a:pt x="96" y="176"/>
                    </a:lnTo>
                    <a:lnTo>
                      <a:pt x="90" y="178"/>
                    </a:lnTo>
                    <a:lnTo>
                      <a:pt x="90" y="178"/>
                    </a:lnTo>
                    <a:lnTo>
                      <a:pt x="90" y="178"/>
                    </a:lnTo>
                    <a:lnTo>
                      <a:pt x="84" y="176"/>
                    </a:lnTo>
                    <a:lnTo>
                      <a:pt x="82" y="172"/>
                    </a:lnTo>
                    <a:lnTo>
                      <a:pt x="82" y="172"/>
                    </a:lnTo>
                    <a:lnTo>
                      <a:pt x="70" y="130"/>
                    </a:lnTo>
                    <a:lnTo>
                      <a:pt x="58" y="150"/>
                    </a:lnTo>
                    <a:lnTo>
                      <a:pt x="58" y="150"/>
                    </a:lnTo>
                    <a:lnTo>
                      <a:pt x="54" y="154"/>
                    </a:lnTo>
                    <a:lnTo>
                      <a:pt x="50" y="154"/>
                    </a:lnTo>
                    <a:lnTo>
                      <a:pt x="50" y="154"/>
                    </a:lnTo>
                    <a:lnTo>
                      <a:pt x="10" y="154"/>
                    </a:lnTo>
                    <a:lnTo>
                      <a:pt x="10" y="154"/>
                    </a:lnTo>
                    <a:lnTo>
                      <a:pt x="6" y="154"/>
                    </a:lnTo>
                    <a:lnTo>
                      <a:pt x="2" y="152"/>
                    </a:lnTo>
                    <a:lnTo>
                      <a:pt x="0" y="150"/>
                    </a:lnTo>
                    <a:lnTo>
                      <a:pt x="0" y="146"/>
                    </a:lnTo>
                    <a:lnTo>
                      <a:pt x="0" y="146"/>
                    </a:lnTo>
                    <a:lnTo>
                      <a:pt x="0" y="146"/>
                    </a:lnTo>
                    <a:lnTo>
                      <a:pt x="0" y="142"/>
                    </a:lnTo>
                    <a:lnTo>
                      <a:pt x="2" y="138"/>
                    </a:lnTo>
                    <a:lnTo>
                      <a:pt x="6" y="136"/>
                    </a:lnTo>
                    <a:lnTo>
                      <a:pt x="10" y="136"/>
                    </a:lnTo>
                    <a:lnTo>
                      <a:pt x="10" y="136"/>
                    </a:lnTo>
                    <a:lnTo>
                      <a:pt x="46" y="136"/>
                    </a:lnTo>
                    <a:lnTo>
                      <a:pt x="66" y="102"/>
                    </a:lnTo>
                    <a:lnTo>
                      <a:pt x="66" y="102"/>
                    </a:lnTo>
                    <a:lnTo>
                      <a:pt x="70" y="98"/>
                    </a:lnTo>
                    <a:lnTo>
                      <a:pt x="76" y="98"/>
                    </a:lnTo>
                    <a:lnTo>
                      <a:pt x="76" y="98"/>
                    </a:lnTo>
                    <a:lnTo>
                      <a:pt x="76" y="98"/>
                    </a:lnTo>
                    <a:lnTo>
                      <a:pt x="80" y="100"/>
                    </a:lnTo>
                    <a:lnTo>
                      <a:pt x="84" y="104"/>
                    </a:lnTo>
                    <a:lnTo>
                      <a:pt x="84" y="104"/>
                    </a:lnTo>
                    <a:lnTo>
                      <a:pt x="90" y="128"/>
                    </a:lnTo>
                    <a:lnTo>
                      <a:pt x="114" y="8"/>
                    </a:lnTo>
                    <a:lnTo>
                      <a:pt x="114" y="8"/>
                    </a:lnTo>
                    <a:lnTo>
                      <a:pt x="118" y="2"/>
                    </a:lnTo>
                    <a:lnTo>
                      <a:pt x="124" y="0"/>
                    </a:lnTo>
                    <a:lnTo>
                      <a:pt x="124" y="0"/>
                    </a:lnTo>
                    <a:lnTo>
                      <a:pt x="124" y="0"/>
                    </a:lnTo>
                    <a:lnTo>
                      <a:pt x="128" y="0"/>
                    </a:lnTo>
                    <a:lnTo>
                      <a:pt x="130" y="2"/>
                    </a:lnTo>
                    <a:lnTo>
                      <a:pt x="132" y="8"/>
                    </a:lnTo>
                    <a:lnTo>
                      <a:pt x="132" y="8"/>
                    </a:lnTo>
                    <a:lnTo>
                      <a:pt x="154" y="196"/>
                    </a:lnTo>
                    <a:lnTo>
                      <a:pt x="164" y="146"/>
                    </a:lnTo>
                    <a:lnTo>
                      <a:pt x="164" y="146"/>
                    </a:lnTo>
                    <a:lnTo>
                      <a:pt x="168" y="142"/>
                    </a:lnTo>
                    <a:lnTo>
                      <a:pt x="174" y="140"/>
                    </a:lnTo>
                    <a:lnTo>
                      <a:pt x="174" y="140"/>
                    </a:lnTo>
                    <a:lnTo>
                      <a:pt x="200" y="140"/>
                    </a:lnTo>
                    <a:lnTo>
                      <a:pt x="200" y="140"/>
                    </a:lnTo>
                    <a:lnTo>
                      <a:pt x="206" y="140"/>
                    </a:lnTo>
                    <a:lnTo>
                      <a:pt x="208" y="144"/>
                    </a:lnTo>
                    <a:lnTo>
                      <a:pt x="208" y="144"/>
                    </a:lnTo>
                    <a:lnTo>
                      <a:pt x="214" y="152"/>
                    </a:lnTo>
                    <a:lnTo>
                      <a:pt x="234" y="86"/>
                    </a:lnTo>
                    <a:lnTo>
                      <a:pt x="234" y="86"/>
                    </a:lnTo>
                    <a:lnTo>
                      <a:pt x="238" y="82"/>
                    </a:lnTo>
                    <a:lnTo>
                      <a:pt x="244" y="80"/>
                    </a:lnTo>
                    <a:lnTo>
                      <a:pt x="244" y="80"/>
                    </a:lnTo>
                    <a:lnTo>
                      <a:pt x="244" y="80"/>
                    </a:lnTo>
                    <a:lnTo>
                      <a:pt x="250" y="82"/>
                    </a:lnTo>
                    <a:lnTo>
                      <a:pt x="252" y="86"/>
                    </a:lnTo>
                    <a:lnTo>
                      <a:pt x="252" y="86"/>
                    </a:lnTo>
                    <a:lnTo>
                      <a:pt x="266" y="130"/>
                    </a:lnTo>
                    <a:lnTo>
                      <a:pt x="288" y="130"/>
                    </a:lnTo>
                    <a:lnTo>
                      <a:pt x="288" y="130"/>
                    </a:lnTo>
                    <a:lnTo>
                      <a:pt x="292" y="130"/>
                    </a:lnTo>
                    <a:lnTo>
                      <a:pt x="294" y="132"/>
                    </a:lnTo>
                    <a:lnTo>
                      <a:pt x="296" y="136"/>
                    </a:lnTo>
                    <a:lnTo>
                      <a:pt x="298" y="138"/>
                    </a:lnTo>
                    <a:lnTo>
                      <a:pt x="298" y="138"/>
                    </a:lnTo>
                    <a:lnTo>
                      <a:pt x="298" y="138"/>
                    </a:lnTo>
                    <a:lnTo>
                      <a:pt x="296" y="142"/>
                    </a:lnTo>
                    <a:lnTo>
                      <a:pt x="294" y="146"/>
                    </a:lnTo>
                    <a:lnTo>
                      <a:pt x="292" y="148"/>
                    </a:lnTo>
                    <a:lnTo>
                      <a:pt x="288" y="148"/>
                    </a:lnTo>
                    <a:lnTo>
                      <a:pt x="288" y="148"/>
                    </a:lnTo>
                    <a:lnTo>
                      <a:pt x="260" y="148"/>
                    </a:lnTo>
                    <a:lnTo>
                      <a:pt x="260" y="148"/>
                    </a:lnTo>
                    <a:lnTo>
                      <a:pt x="254" y="146"/>
                    </a:lnTo>
                    <a:lnTo>
                      <a:pt x="252" y="142"/>
                    </a:lnTo>
                    <a:lnTo>
                      <a:pt x="252" y="142"/>
                    </a:lnTo>
                    <a:lnTo>
                      <a:pt x="244" y="120"/>
                    </a:lnTo>
                    <a:lnTo>
                      <a:pt x="226" y="176"/>
                    </a:lnTo>
                    <a:lnTo>
                      <a:pt x="226" y="176"/>
                    </a:lnTo>
                    <a:lnTo>
                      <a:pt x="222" y="180"/>
                    </a:lnTo>
                    <a:lnTo>
                      <a:pt x="218" y="182"/>
                    </a:lnTo>
                    <a:lnTo>
                      <a:pt x="218" y="182"/>
                    </a:lnTo>
                    <a:lnTo>
                      <a:pt x="218" y="182"/>
                    </a:lnTo>
                    <a:lnTo>
                      <a:pt x="214" y="182"/>
                    </a:lnTo>
                    <a:lnTo>
                      <a:pt x="210" y="178"/>
                    </a:lnTo>
                    <a:lnTo>
                      <a:pt x="210" y="178"/>
                    </a:lnTo>
                    <a:lnTo>
                      <a:pt x="196" y="158"/>
                    </a:lnTo>
                    <a:lnTo>
                      <a:pt x="182" y="158"/>
                    </a:lnTo>
                    <a:lnTo>
                      <a:pt x="160" y="254"/>
                    </a:lnTo>
                    <a:lnTo>
                      <a:pt x="160" y="254"/>
                    </a:lnTo>
                    <a:lnTo>
                      <a:pt x="156" y="260"/>
                    </a:lnTo>
                    <a:lnTo>
                      <a:pt x="150" y="262"/>
                    </a:lnTo>
                    <a:lnTo>
                      <a:pt x="150" y="262"/>
                    </a:lnTo>
                    <a:lnTo>
                      <a:pt x="150" y="262"/>
                    </a:lnTo>
                    <a:lnTo>
                      <a:pt x="150" y="262"/>
                    </a:lnTo>
                    <a:lnTo>
                      <a:pt x="150" y="2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3" name="Freeform 6"/>
              <p:cNvSpPr>
                <a:spLocks/>
              </p:cNvSpPr>
              <p:nvPr/>
            </p:nvSpPr>
            <p:spPr bwMode="auto">
              <a:xfrm>
                <a:off x="-962025" y="625475"/>
                <a:ext cx="717550" cy="869950"/>
              </a:xfrm>
              <a:custGeom>
                <a:avLst/>
                <a:gdLst>
                  <a:gd name="T0" fmla="*/ 452 w 452"/>
                  <a:gd name="T1" fmla="*/ 506 h 548"/>
                  <a:gd name="T2" fmla="*/ 452 w 452"/>
                  <a:gd name="T3" fmla="*/ 514 h 548"/>
                  <a:gd name="T4" fmla="*/ 446 w 452"/>
                  <a:gd name="T5" fmla="*/ 530 h 548"/>
                  <a:gd name="T6" fmla="*/ 434 w 452"/>
                  <a:gd name="T7" fmla="*/ 542 h 548"/>
                  <a:gd name="T8" fmla="*/ 418 w 452"/>
                  <a:gd name="T9" fmla="*/ 548 h 548"/>
                  <a:gd name="T10" fmla="*/ 42 w 452"/>
                  <a:gd name="T11" fmla="*/ 548 h 548"/>
                  <a:gd name="T12" fmla="*/ 34 w 452"/>
                  <a:gd name="T13" fmla="*/ 548 h 548"/>
                  <a:gd name="T14" fmla="*/ 18 w 452"/>
                  <a:gd name="T15" fmla="*/ 542 h 548"/>
                  <a:gd name="T16" fmla="*/ 8 w 452"/>
                  <a:gd name="T17" fmla="*/ 530 h 548"/>
                  <a:gd name="T18" fmla="*/ 0 w 452"/>
                  <a:gd name="T19" fmla="*/ 514 h 548"/>
                  <a:gd name="T20" fmla="*/ 0 w 452"/>
                  <a:gd name="T21" fmla="*/ 42 h 548"/>
                  <a:gd name="T22" fmla="*/ 0 w 452"/>
                  <a:gd name="T23" fmla="*/ 34 h 548"/>
                  <a:gd name="T24" fmla="*/ 8 w 452"/>
                  <a:gd name="T25" fmla="*/ 18 h 548"/>
                  <a:gd name="T26" fmla="*/ 18 w 452"/>
                  <a:gd name="T27" fmla="*/ 8 h 548"/>
                  <a:gd name="T28" fmla="*/ 34 w 452"/>
                  <a:gd name="T29" fmla="*/ 2 h 548"/>
                  <a:gd name="T30" fmla="*/ 96 w 452"/>
                  <a:gd name="T31" fmla="*/ 0 h 548"/>
                  <a:gd name="T32" fmla="*/ 96 w 452"/>
                  <a:gd name="T33" fmla="*/ 52 h 548"/>
                  <a:gd name="T34" fmla="*/ 82 w 452"/>
                  <a:gd name="T35" fmla="*/ 52 h 548"/>
                  <a:gd name="T36" fmla="*/ 70 w 452"/>
                  <a:gd name="T37" fmla="*/ 56 h 548"/>
                  <a:gd name="T38" fmla="*/ 54 w 452"/>
                  <a:gd name="T39" fmla="*/ 72 h 548"/>
                  <a:gd name="T40" fmla="*/ 52 w 452"/>
                  <a:gd name="T41" fmla="*/ 84 h 548"/>
                  <a:gd name="T42" fmla="*/ 52 w 452"/>
                  <a:gd name="T43" fmla="*/ 404 h 548"/>
                  <a:gd name="T44" fmla="*/ 58 w 452"/>
                  <a:gd name="T45" fmla="*/ 436 h 548"/>
                  <a:gd name="T46" fmla="*/ 64 w 452"/>
                  <a:gd name="T47" fmla="*/ 446 h 548"/>
                  <a:gd name="T48" fmla="*/ 76 w 452"/>
                  <a:gd name="T49" fmla="*/ 450 h 548"/>
                  <a:gd name="T50" fmla="*/ 82 w 452"/>
                  <a:gd name="T51" fmla="*/ 450 h 548"/>
                  <a:gd name="T52" fmla="*/ 96 w 452"/>
                  <a:gd name="T53" fmla="*/ 446 h 548"/>
                  <a:gd name="T54" fmla="*/ 110 w 452"/>
                  <a:gd name="T55" fmla="*/ 434 h 548"/>
                  <a:gd name="T56" fmla="*/ 126 w 452"/>
                  <a:gd name="T57" fmla="*/ 412 h 548"/>
                  <a:gd name="T58" fmla="*/ 134 w 452"/>
                  <a:gd name="T59" fmla="*/ 394 h 548"/>
                  <a:gd name="T60" fmla="*/ 372 w 452"/>
                  <a:gd name="T61" fmla="*/ 504 h 548"/>
                  <a:gd name="T62" fmla="*/ 382 w 452"/>
                  <a:gd name="T63" fmla="*/ 504 h 548"/>
                  <a:gd name="T64" fmla="*/ 392 w 452"/>
                  <a:gd name="T65" fmla="*/ 498 h 548"/>
                  <a:gd name="T66" fmla="*/ 398 w 452"/>
                  <a:gd name="T67" fmla="*/ 490 h 548"/>
                  <a:gd name="T68" fmla="*/ 402 w 452"/>
                  <a:gd name="T69" fmla="*/ 478 h 548"/>
                  <a:gd name="T70" fmla="*/ 402 w 452"/>
                  <a:gd name="T71" fmla="*/ 84 h 548"/>
                  <a:gd name="T72" fmla="*/ 398 w 452"/>
                  <a:gd name="T73" fmla="*/ 72 h 548"/>
                  <a:gd name="T74" fmla="*/ 382 w 452"/>
                  <a:gd name="T75" fmla="*/ 56 h 548"/>
                  <a:gd name="T76" fmla="*/ 370 w 452"/>
                  <a:gd name="T77" fmla="*/ 52 h 548"/>
                  <a:gd name="T78" fmla="*/ 350 w 452"/>
                  <a:gd name="T79" fmla="*/ 52 h 548"/>
                  <a:gd name="T80" fmla="*/ 410 w 452"/>
                  <a:gd name="T81" fmla="*/ 0 h 548"/>
                  <a:gd name="T82" fmla="*/ 418 w 452"/>
                  <a:gd name="T83" fmla="*/ 2 h 548"/>
                  <a:gd name="T84" fmla="*/ 434 w 452"/>
                  <a:gd name="T85" fmla="*/ 8 h 548"/>
                  <a:gd name="T86" fmla="*/ 446 w 452"/>
                  <a:gd name="T87" fmla="*/ 18 h 548"/>
                  <a:gd name="T88" fmla="*/ 452 w 452"/>
                  <a:gd name="T89" fmla="*/ 34 h 548"/>
                  <a:gd name="T90" fmla="*/ 452 w 452"/>
                  <a:gd name="T91" fmla="*/ 4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2" h="548">
                    <a:moveTo>
                      <a:pt x="452" y="42"/>
                    </a:moveTo>
                    <a:lnTo>
                      <a:pt x="452" y="506"/>
                    </a:lnTo>
                    <a:lnTo>
                      <a:pt x="452" y="506"/>
                    </a:lnTo>
                    <a:lnTo>
                      <a:pt x="452" y="514"/>
                    </a:lnTo>
                    <a:lnTo>
                      <a:pt x="450" y="522"/>
                    </a:lnTo>
                    <a:lnTo>
                      <a:pt x="446" y="530"/>
                    </a:lnTo>
                    <a:lnTo>
                      <a:pt x="440" y="536"/>
                    </a:lnTo>
                    <a:lnTo>
                      <a:pt x="434" y="542"/>
                    </a:lnTo>
                    <a:lnTo>
                      <a:pt x="426" y="546"/>
                    </a:lnTo>
                    <a:lnTo>
                      <a:pt x="418" y="548"/>
                    </a:lnTo>
                    <a:lnTo>
                      <a:pt x="410" y="548"/>
                    </a:lnTo>
                    <a:lnTo>
                      <a:pt x="42" y="548"/>
                    </a:lnTo>
                    <a:lnTo>
                      <a:pt x="42" y="548"/>
                    </a:lnTo>
                    <a:lnTo>
                      <a:pt x="34" y="548"/>
                    </a:lnTo>
                    <a:lnTo>
                      <a:pt x="26" y="546"/>
                    </a:lnTo>
                    <a:lnTo>
                      <a:pt x="18" y="542"/>
                    </a:lnTo>
                    <a:lnTo>
                      <a:pt x="12" y="536"/>
                    </a:lnTo>
                    <a:lnTo>
                      <a:pt x="8" y="530"/>
                    </a:lnTo>
                    <a:lnTo>
                      <a:pt x="4" y="522"/>
                    </a:lnTo>
                    <a:lnTo>
                      <a:pt x="0" y="514"/>
                    </a:lnTo>
                    <a:lnTo>
                      <a:pt x="0" y="506"/>
                    </a:lnTo>
                    <a:lnTo>
                      <a:pt x="0" y="42"/>
                    </a:lnTo>
                    <a:lnTo>
                      <a:pt x="0" y="42"/>
                    </a:lnTo>
                    <a:lnTo>
                      <a:pt x="0" y="34"/>
                    </a:lnTo>
                    <a:lnTo>
                      <a:pt x="4" y="26"/>
                    </a:lnTo>
                    <a:lnTo>
                      <a:pt x="8" y="18"/>
                    </a:lnTo>
                    <a:lnTo>
                      <a:pt x="12" y="12"/>
                    </a:lnTo>
                    <a:lnTo>
                      <a:pt x="18" y="8"/>
                    </a:lnTo>
                    <a:lnTo>
                      <a:pt x="26" y="4"/>
                    </a:lnTo>
                    <a:lnTo>
                      <a:pt x="34" y="2"/>
                    </a:lnTo>
                    <a:lnTo>
                      <a:pt x="42" y="0"/>
                    </a:lnTo>
                    <a:lnTo>
                      <a:pt x="96" y="0"/>
                    </a:lnTo>
                    <a:lnTo>
                      <a:pt x="96" y="0"/>
                    </a:lnTo>
                    <a:lnTo>
                      <a:pt x="96" y="52"/>
                    </a:lnTo>
                    <a:lnTo>
                      <a:pt x="82" y="52"/>
                    </a:lnTo>
                    <a:lnTo>
                      <a:pt x="82" y="52"/>
                    </a:lnTo>
                    <a:lnTo>
                      <a:pt x="76" y="54"/>
                    </a:lnTo>
                    <a:lnTo>
                      <a:pt x="70" y="56"/>
                    </a:lnTo>
                    <a:lnTo>
                      <a:pt x="60" y="62"/>
                    </a:lnTo>
                    <a:lnTo>
                      <a:pt x="54" y="72"/>
                    </a:lnTo>
                    <a:lnTo>
                      <a:pt x="52" y="78"/>
                    </a:lnTo>
                    <a:lnTo>
                      <a:pt x="52" y="84"/>
                    </a:lnTo>
                    <a:lnTo>
                      <a:pt x="52" y="404"/>
                    </a:lnTo>
                    <a:lnTo>
                      <a:pt x="52" y="404"/>
                    </a:lnTo>
                    <a:lnTo>
                      <a:pt x="52" y="422"/>
                    </a:lnTo>
                    <a:lnTo>
                      <a:pt x="58" y="436"/>
                    </a:lnTo>
                    <a:lnTo>
                      <a:pt x="60" y="442"/>
                    </a:lnTo>
                    <a:lnTo>
                      <a:pt x="64" y="446"/>
                    </a:lnTo>
                    <a:lnTo>
                      <a:pt x="70" y="448"/>
                    </a:lnTo>
                    <a:lnTo>
                      <a:pt x="76" y="450"/>
                    </a:lnTo>
                    <a:lnTo>
                      <a:pt x="76" y="450"/>
                    </a:lnTo>
                    <a:lnTo>
                      <a:pt x="82" y="450"/>
                    </a:lnTo>
                    <a:lnTo>
                      <a:pt x="90" y="448"/>
                    </a:lnTo>
                    <a:lnTo>
                      <a:pt x="96" y="446"/>
                    </a:lnTo>
                    <a:lnTo>
                      <a:pt x="104" y="442"/>
                    </a:lnTo>
                    <a:lnTo>
                      <a:pt x="110" y="434"/>
                    </a:lnTo>
                    <a:lnTo>
                      <a:pt x="118" y="424"/>
                    </a:lnTo>
                    <a:lnTo>
                      <a:pt x="126" y="412"/>
                    </a:lnTo>
                    <a:lnTo>
                      <a:pt x="134" y="394"/>
                    </a:lnTo>
                    <a:lnTo>
                      <a:pt x="134" y="394"/>
                    </a:lnTo>
                    <a:lnTo>
                      <a:pt x="372" y="504"/>
                    </a:lnTo>
                    <a:lnTo>
                      <a:pt x="372" y="504"/>
                    </a:lnTo>
                    <a:lnTo>
                      <a:pt x="378" y="504"/>
                    </a:lnTo>
                    <a:lnTo>
                      <a:pt x="382" y="504"/>
                    </a:lnTo>
                    <a:lnTo>
                      <a:pt x="388" y="502"/>
                    </a:lnTo>
                    <a:lnTo>
                      <a:pt x="392" y="498"/>
                    </a:lnTo>
                    <a:lnTo>
                      <a:pt x="396" y="494"/>
                    </a:lnTo>
                    <a:lnTo>
                      <a:pt x="398" y="490"/>
                    </a:lnTo>
                    <a:lnTo>
                      <a:pt x="400" y="484"/>
                    </a:lnTo>
                    <a:lnTo>
                      <a:pt x="402" y="478"/>
                    </a:lnTo>
                    <a:lnTo>
                      <a:pt x="402" y="84"/>
                    </a:lnTo>
                    <a:lnTo>
                      <a:pt x="402" y="84"/>
                    </a:lnTo>
                    <a:lnTo>
                      <a:pt x="400" y="78"/>
                    </a:lnTo>
                    <a:lnTo>
                      <a:pt x="398" y="72"/>
                    </a:lnTo>
                    <a:lnTo>
                      <a:pt x="392" y="62"/>
                    </a:lnTo>
                    <a:lnTo>
                      <a:pt x="382" y="56"/>
                    </a:lnTo>
                    <a:lnTo>
                      <a:pt x="376" y="54"/>
                    </a:lnTo>
                    <a:lnTo>
                      <a:pt x="370" y="52"/>
                    </a:lnTo>
                    <a:lnTo>
                      <a:pt x="350" y="52"/>
                    </a:lnTo>
                    <a:lnTo>
                      <a:pt x="350" y="52"/>
                    </a:lnTo>
                    <a:lnTo>
                      <a:pt x="350" y="0"/>
                    </a:lnTo>
                    <a:lnTo>
                      <a:pt x="410" y="0"/>
                    </a:lnTo>
                    <a:lnTo>
                      <a:pt x="410" y="0"/>
                    </a:lnTo>
                    <a:lnTo>
                      <a:pt x="418" y="2"/>
                    </a:lnTo>
                    <a:lnTo>
                      <a:pt x="426" y="4"/>
                    </a:lnTo>
                    <a:lnTo>
                      <a:pt x="434" y="8"/>
                    </a:lnTo>
                    <a:lnTo>
                      <a:pt x="440" y="12"/>
                    </a:lnTo>
                    <a:lnTo>
                      <a:pt x="446" y="18"/>
                    </a:lnTo>
                    <a:lnTo>
                      <a:pt x="450" y="26"/>
                    </a:lnTo>
                    <a:lnTo>
                      <a:pt x="452" y="34"/>
                    </a:lnTo>
                    <a:lnTo>
                      <a:pt x="452" y="42"/>
                    </a:lnTo>
                    <a:lnTo>
                      <a:pt x="452"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4" name="Freeform 7"/>
              <p:cNvSpPr>
                <a:spLocks noEditPoints="1"/>
              </p:cNvSpPr>
              <p:nvPr/>
            </p:nvSpPr>
            <p:spPr bwMode="auto">
              <a:xfrm>
                <a:off x="-771525" y="561975"/>
                <a:ext cx="327025" cy="184150"/>
              </a:xfrm>
              <a:custGeom>
                <a:avLst/>
                <a:gdLst>
                  <a:gd name="T0" fmla="*/ 0 w 206"/>
                  <a:gd name="T1" fmla="*/ 116 h 116"/>
                  <a:gd name="T2" fmla="*/ 0 w 206"/>
                  <a:gd name="T3" fmla="*/ 116 h 116"/>
                  <a:gd name="T4" fmla="*/ 0 w 206"/>
                  <a:gd name="T5" fmla="*/ 38 h 116"/>
                  <a:gd name="T6" fmla="*/ 66 w 206"/>
                  <a:gd name="T7" fmla="*/ 38 h 116"/>
                  <a:gd name="T8" fmla="*/ 66 w 206"/>
                  <a:gd name="T9" fmla="*/ 38 h 116"/>
                  <a:gd name="T10" fmla="*/ 66 w 206"/>
                  <a:gd name="T11" fmla="*/ 30 h 116"/>
                  <a:gd name="T12" fmla="*/ 68 w 206"/>
                  <a:gd name="T13" fmla="*/ 24 h 116"/>
                  <a:gd name="T14" fmla="*/ 72 w 206"/>
                  <a:gd name="T15" fmla="*/ 16 h 116"/>
                  <a:gd name="T16" fmla="*/ 76 w 206"/>
                  <a:gd name="T17" fmla="*/ 12 h 116"/>
                  <a:gd name="T18" fmla="*/ 82 w 206"/>
                  <a:gd name="T19" fmla="*/ 6 h 116"/>
                  <a:gd name="T20" fmla="*/ 88 w 206"/>
                  <a:gd name="T21" fmla="*/ 4 h 116"/>
                  <a:gd name="T22" fmla="*/ 96 w 206"/>
                  <a:gd name="T23" fmla="*/ 2 h 116"/>
                  <a:gd name="T24" fmla="*/ 104 w 206"/>
                  <a:gd name="T25" fmla="*/ 0 h 116"/>
                  <a:gd name="T26" fmla="*/ 104 w 206"/>
                  <a:gd name="T27" fmla="*/ 0 h 116"/>
                  <a:gd name="T28" fmla="*/ 112 w 206"/>
                  <a:gd name="T29" fmla="*/ 2 h 116"/>
                  <a:gd name="T30" fmla="*/ 118 w 206"/>
                  <a:gd name="T31" fmla="*/ 4 h 116"/>
                  <a:gd name="T32" fmla="*/ 124 w 206"/>
                  <a:gd name="T33" fmla="*/ 6 h 116"/>
                  <a:gd name="T34" fmla="*/ 130 w 206"/>
                  <a:gd name="T35" fmla="*/ 12 h 116"/>
                  <a:gd name="T36" fmla="*/ 136 w 206"/>
                  <a:gd name="T37" fmla="*/ 16 h 116"/>
                  <a:gd name="T38" fmla="*/ 138 w 206"/>
                  <a:gd name="T39" fmla="*/ 24 h 116"/>
                  <a:gd name="T40" fmla="*/ 142 w 206"/>
                  <a:gd name="T41" fmla="*/ 30 h 116"/>
                  <a:gd name="T42" fmla="*/ 142 w 206"/>
                  <a:gd name="T43" fmla="*/ 38 h 116"/>
                  <a:gd name="T44" fmla="*/ 206 w 206"/>
                  <a:gd name="T45" fmla="*/ 38 h 116"/>
                  <a:gd name="T46" fmla="*/ 206 w 206"/>
                  <a:gd name="T47" fmla="*/ 38 h 116"/>
                  <a:gd name="T48" fmla="*/ 206 w 206"/>
                  <a:gd name="T49" fmla="*/ 116 h 116"/>
                  <a:gd name="T50" fmla="*/ 0 w 206"/>
                  <a:gd name="T51" fmla="*/ 116 h 116"/>
                  <a:gd name="T52" fmla="*/ 88 w 206"/>
                  <a:gd name="T53" fmla="*/ 36 h 116"/>
                  <a:gd name="T54" fmla="*/ 88 w 206"/>
                  <a:gd name="T55" fmla="*/ 36 h 116"/>
                  <a:gd name="T56" fmla="*/ 88 w 206"/>
                  <a:gd name="T57" fmla="*/ 42 h 116"/>
                  <a:gd name="T58" fmla="*/ 92 w 206"/>
                  <a:gd name="T59" fmla="*/ 46 h 116"/>
                  <a:gd name="T60" fmla="*/ 98 w 206"/>
                  <a:gd name="T61" fmla="*/ 50 h 116"/>
                  <a:gd name="T62" fmla="*/ 104 w 206"/>
                  <a:gd name="T63" fmla="*/ 52 h 116"/>
                  <a:gd name="T64" fmla="*/ 104 w 206"/>
                  <a:gd name="T65" fmla="*/ 52 h 116"/>
                  <a:gd name="T66" fmla="*/ 110 w 206"/>
                  <a:gd name="T67" fmla="*/ 50 h 116"/>
                  <a:gd name="T68" fmla="*/ 116 w 206"/>
                  <a:gd name="T69" fmla="*/ 46 h 116"/>
                  <a:gd name="T70" fmla="*/ 118 w 206"/>
                  <a:gd name="T71" fmla="*/ 42 h 116"/>
                  <a:gd name="T72" fmla="*/ 120 w 206"/>
                  <a:gd name="T73" fmla="*/ 36 h 116"/>
                  <a:gd name="T74" fmla="*/ 120 w 206"/>
                  <a:gd name="T75" fmla="*/ 36 h 116"/>
                  <a:gd name="T76" fmla="*/ 118 w 206"/>
                  <a:gd name="T77" fmla="*/ 30 h 116"/>
                  <a:gd name="T78" fmla="*/ 116 w 206"/>
                  <a:gd name="T79" fmla="*/ 24 h 116"/>
                  <a:gd name="T80" fmla="*/ 110 w 206"/>
                  <a:gd name="T81" fmla="*/ 20 h 116"/>
                  <a:gd name="T82" fmla="*/ 104 w 206"/>
                  <a:gd name="T83" fmla="*/ 20 h 116"/>
                  <a:gd name="T84" fmla="*/ 104 w 206"/>
                  <a:gd name="T85" fmla="*/ 20 h 116"/>
                  <a:gd name="T86" fmla="*/ 98 w 206"/>
                  <a:gd name="T87" fmla="*/ 20 h 116"/>
                  <a:gd name="T88" fmla="*/ 92 w 206"/>
                  <a:gd name="T89" fmla="*/ 24 h 116"/>
                  <a:gd name="T90" fmla="*/ 88 w 206"/>
                  <a:gd name="T91" fmla="*/ 30 h 116"/>
                  <a:gd name="T92" fmla="*/ 88 w 206"/>
                  <a:gd name="T93" fmla="*/ 36 h 116"/>
                  <a:gd name="T94" fmla="*/ 88 w 206"/>
                  <a:gd name="T95"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116">
                    <a:moveTo>
                      <a:pt x="0" y="116"/>
                    </a:moveTo>
                    <a:lnTo>
                      <a:pt x="0" y="116"/>
                    </a:lnTo>
                    <a:lnTo>
                      <a:pt x="0" y="38"/>
                    </a:lnTo>
                    <a:lnTo>
                      <a:pt x="66" y="38"/>
                    </a:lnTo>
                    <a:lnTo>
                      <a:pt x="66" y="38"/>
                    </a:lnTo>
                    <a:lnTo>
                      <a:pt x="66" y="30"/>
                    </a:lnTo>
                    <a:lnTo>
                      <a:pt x="68" y="24"/>
                    </a:lnTo>
                    <a:lnTo>
                      <a:pt x="72" y="16"/>
                    </a:lnTo>
                    <a:lnTo>
                      <a:pt x="76" y="12"/>
                    </a:lnTo>
                    <a:lnTo>
                      <a:pt x="82" y="6"/>
                    </a:lnTo>
                    <a:lnTo>
                      <a:pt x="88" y="4"/>
                    </a:lnTo>
                    <a:lnTo>
                      <a:pt x="96" y="2"/>
                    </a:lnTo>
                    <a:lnTo>
                      <a:pt x="104" y="0"/>
                    </a:lnTo>
                    <a:lnTo>
                      <a:pt x="104" y="0"/>
                    </a:lnTo>
                    <a:lnTo>
                      <a:pt x="112" y="2"/>
                    </a:lnTo>
                    <a:lnTo>
                      <a:pt x="118" y="4"/>
                    </a:lnTo>
                    <a:lnTo>
                      <a:pt x="124" y="6"/>
                    </a:lnTo>
                    <a:lnTo>
                      <a:pt x="130" y="12"/>
                    </a:lnTo>
                    <a:lnTo>
                      <a:pt x="136" y="16"/>
                    </a:lnTo>
                    <a:lnTo>
                      <a:pt x="138" y="24"/>
                    </a:lnTo>
                    <a:lnTo>
                      <a:pt x="142" y="30"/>
                    </a:lnTo>
                    <a:lnTo>
                      <a:pt x="142" y="38"/>
                    </a:lnTo>
                    <a:lnTo>
                      <a:pt x="206" y="38"/>
                    </a:lnTo>
                    <a:lnTo>
                      <a:pt x="206" y="38"/>
                    </a:lnTo>
                    <a:lnTo>
                      <a:pt x="206" y="116"/>
                    </a:lnTo>
                    <a:lnTo>
                      <a:pt x="0" y="116"/>
                    </a:lnTo>
                    <a:close/>
                    <a:moveTo>
                      <a:pt x="88" y="36"/>
                    </a:moveTo>
                    <a:lnTo>
                      <a:pt x="88" y="36"/>
                    </a:lnTo>
                    <a:lnTo>
                      <a:pt x="88" y="42"/>
                    </a:lnTo>
                    <a:lnTo>
                      <a:pt x="92" y="46"/>
                    </a:lnTo>
                    <a:lnTo>
                      <a:pt x="98" y="50"/>
                    </a:lnTo>
                    <a:lnTo>
                      <a:pt x="104" y="52"/>
                    </a:lnTo>
                    <a:lnTo>
                      <a:pt x="104" y="52"/>
                    </a:lnTo>
                    <a:lnTo>
                      <a:pt x="110" y="50"/>
                    </a:lnTo>
                    <a:lnTo>
                      <a:pt x="116" y="46"/>
                    </a:lnTo>
                    <a:lnTo>
                      <a:pt x="118" y="42"/>
                    </a:lnTo>
                    <a:lnTo>
                      <a:pt x="120" y="36"/>
                    </a:lnTo>
                    <a:lnTo>
                      <a:pt x="120" y="36"/>
                    </a:lnTo>
                    <a:lnTo>
                      <a:pt x="118" y="30"/>
                    </a:lnTo>
                    <a:lnTo>
                      <a:pt x="116" y="24"/>
                    </a:lnTo>
                    <a:lnTo>
                      <a:pt x="110" y="20"/>
                    </a:lnTo>
                    <a:lnTo>
                      <a:pt x="104" y="20"/>
                    </a:lnTo>
                    <a:lnTo>
                      <a:pt x="104" y="20"/>
                    </a:lnTo>
                    <a:lnTo>
                      <a:pt x="98" y="20"/>
                    </a:lnTo>
                    <a:lnTo>
                      <a:pt x="92" y="24"/>
                    </a:lnTo>
                    <a:lnTo>
                      <a:pt x="88" y="30"/>
                    </a:lnTo>
                    <a:lnTo>
                      <a:pt x="88" y="36"/>
                    </a:lnTo>
                    <a:lnTo>
                      <a:pt x="8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grpSp>
        <p:nvGrpSpPr>
          <p:cNvPr id="45" name="그룹 44"/>
          <p:cNvGrpSpPr/>
          <p:nvPr/>
        </p:nvGrpSpPr>
        <p:grpSpPr>
          <a:xfrm>
            <a:off x="5099242" y="3073314"/>
            <a:ext cx="437483" cy="378675"/>
            <a:chOff x="5190250" y="4763367"/>
            <a:chExt cx="507166" cy="438991"/>
          </a:xfrm>
        </p:grpSpPr>
        <p:sp>
          <p:nvSpPr>
            <p:cNvPr id="46" name="Freeform 5"/>
            <p:cNvSpPr>
              <a:spLocks/>
            </p:cNvSpPr>
            <p:nvPr/>
          </p:nvSpPr>
          <p:spPr bwMode="auto">
            <a:xfrm>
              <a:off x="5190250" y="4763367"/>
              <a:ext cx="507166" cy="43899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36242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grpSp>
          <p:nvGrpSpPr>
            <p:cNvPr id="47" name="그룹 46"/>
            <p:cNvGrpSpPr/>
            <p:nvPr/>
          </p:nvGrpSpPr>
          <p:grpSpPr>
            <a:xfrm>
              <a:off x="5372918" y="4866109"/>
              <a:ext cx="141831" cy="253720"/>
              <a:chOff x="996950" y="2406650"/>
              <a:chExt cx="571500" cy="1022350"/>
            </a:xfrm>
            <a:solidFill>
              <a:schemeClr val="bg1"/>
            </a:solidFill>
          </p:grpSpPr>
          <p:sp>
            <p:nvSpPr>
              <p:cNvPr id="48" name="Freeform 31"/>
              <p:cNvSpPr>
                <a:spLocks/>
              </p:cNvSpPr>
              <p:nvPr/>
            </p:nvSpPr>
            <p:spPr bwMode="auto">
              <a:xfrm>
                <a:off x="1003300" y="2943225"/>
                <a:ext cx="238125" cy="485775"/>
              </a:xfrm>
              <a:custGeom>
                <a:avLst/>
                <a:gdLst>
                  <a:gd name="T0" fmla="*/ 150 w 150"/>
                  <a:gd name="T1" fmla="*/ 36 h 306"/>
                  <a:gd name="T2" fmla="*/ 150 w 150"/>
                  <a:gd name="T3" fmla="*/ 36 h 306"/>
                  <a:gd name="T4" fmla="*/ 124 w 150"/>
                  <a:gd name="T5" fmla="*/ 14 h 306"/>
                  <a:gd name="T6" fmla="*/ 102 w 150"/>
                  <a:gd name="T7" fmla="*/ 0 h 306"/>
                  <a:gd name="T8" fmla="*/ 102 w 150"/>
                  <a:gd name="T9" fmla="*/ 0 h 306"/>
                  <a:gd name="T10" fmla="*/ 78 w 150"/>
                  <a:gd name="T11" fmla="*/ 18 h 306"/>
                  <a:gd name="T12" fmla="*/ 52 w 150"/>
                  <a:gd name="T13" fmla="*/ 42 h 306"/>
                  <a:gd name="T14" fmla="*/ 52 w 150"/>
                  <a:gd name="T15" fmla="*/ 42 h 306"/>
                  <a:gd name="T16" fmla="*/ 40 w 150"/>
                  <a:gd name="T17" fmla="*/ 56 h 306"/>
                  <a:gd name="T18" fmla="*/ 28 w 150"/>
                  <a:gd name="T19" fmla="*/ 72 h 306"/>
                  <a:gd name="T20" fmla="*/ 20 w 150"/>
                  <a:gd name="T21" fmla="*/ 86 h 306"/>
                  <a:gd name="T22" fmla="*/ 12 w 150"/>
                  <a:gd name="T23" fmla="*/ 100 h 306"/>
                  <a:gd name="T24" fmla="*/ 6 w 150"/>
                  <a:gd name="T25" fmla="*/ 116 h 306"/>
                  <a:gd name="T26" fmla="*/ 2 w 150"/>
                  <a:gd name="T27" fmla="*/ 130 h 306"/>
                  <a:gd name="T28" fmla="*/ 0 w 150"/>
                  <a:gd name="T29" fmla="*/ 146 h 306"/>
                  <a:gd name="T30" fmla="*/ 0 w 150"/>
                  <a:gd name="T31" fmla="*/ 160 h 306"/>
                  <a:gd name="T32" fmla="*/ 0 w 150"/>
                  <a:gd name="T33" fmla="*/ 160 h 306"/>
                  <a:gd name="T34" fmla="*/ 2 w 150"/>
                  <a:gd name="T35" fmla="*/ 184 h 306"/>
                  <a:gd name="T36" fmla="*/ 6 w 150"/>
                  <a:gd name="T37" fmla="*/ 206 h 306"/>
                  <a:gd name="T38" fmla="*/ 14 w 150"/>
                  <a:gd name="T39" fmla="*/ 226 h 306"/>
                  <a:gd name="T40" fmla="*/ 22 w 150"/>
                  <a:gd name="T41" fmla="*/ 244 h 306"/>
                  <a:gd name="T42" fmla="*/ 32 w 150"/>
                  <a:gd name="T43" fmla="*/ 260 h 306"/>
                  <a:gd name="T44" fmla="*/ 44 w 150"/>
                  <a:gd name="T45" fmla="*/ 274 h 306"/>
                  <a:gd name="T46" fmla="*/ 64 w 150"/>
                  <a:gd name="T47" fmla="*/ 296 h 306"/>
                  <a:gd name="T48" fmla="*/ 64 w 150"/>
                  <a:gd name="T49" fmla="*/ 296 h 306"/>
                  <a:gd name="T50" fmla="*/ 72 w 150"/>
                  <a:gd name="T51" fmla="*/ 304 h 306"/>
                  <a:gd name="T52" fmla="*/ 84 w 150"/>
                  <a:gd name="T53" fmla="*/ 306 h 306"/>
                  <a:gd name="T54" fmla="*/ 84 w 150"/>
                  <a:gd name="T55" fmla="*/ 306 h 306"/>
                  <a:gd name="T56" fmla="*/ 94 w 150"/>
                  <a:gd name="T57" fmla="*/ 304 h 306"/>
                  <a:gd name="T58" fmla="*/ 104 w 150"/>
                  <a:gd name="T59" fmla="*/ 296 h 306"/>
                  <a:gd name="T60" fmla="*/ 104 w 150"/>
                  <a:gd name="T61" fmla="*/ 296 h 306"/>
                  <a:gd name="T62" fmla="*/ 110 w 150"/>
                  <a:gd name="T63" fmla="*/ 288 h 306"/>
                  <a:gd name="T64" fmla="*/ 112 w 150"/>
                  <a:gd name="T65" fmla="*/ 276 h 306"/>
                  <a:gd name="T66" fmla="*/ 110 w 150"/>
                  <a:gd name="T67" fmla="*/ 264 h 306"/>
                  <a:gd name="T68" fmla="*/ 104 w 150"/>
                  <a:gd name="T69" fmla="*/ 256 h 306"/>
                  <a:gd name="T70" fmla="*/ 104 w 150"/>
                  <a:gd name="T71" fmla="*/ 256 h 306"/>
                  <a:gd name="T72" fmla="*/ 88 w 150"/>
                  <a:gd name="T73" fmla="*/ 238 h 306"/>
                  <a:gd name="T74" fmla="*/ 74 w 150"/>
                  <a:gd name="T75" fmla="*/ 214 h 306"/>
                  <a:gd name="T76" fmla="*/ 66 w 150"/>
                  <a:gd name="T77" fmla="*/ 202 h 306"/>
                  <a:gd name="T78" fmla="*/ 62 w 150"/>
                  <a:gd name="T79" fmla="*/ 188 h 306"/>
                  <a:gd name="T80" fmla="*/ 58 w 150"/>
                  <a:gd name="T81" fmla="*/ 174 h 306"/>
                  <a:gd name="T82" fmla="*/ 58 w 150"/>
                  <a:gd name="T83" fmla="*/ 160 h 306"/>
                  <a:gd name="T84" fmla="*/ 58 w 150"/>
                  <a:gd name="T85" fmla="*/ 160 h 306"/>
                  <a:gd name="T86" fmla="*/ 58 w 150"/>
                  <a:gd name="T87" fmla="*/ 142 h 306"/>
                  <a:gd name="T88" fmla="*/ 64 w 150"/>
                  <a:gd name="T89" fmla="*/ 124 h 306"/>
                  <a:gd name="T90" fmla="*/ 76 w 150"/>
                  <a:gd name="T91" fmla="*/ 106 h 306"/>
                  <a:gd name="T92" fmla="*/ 94 w 150"/>
                  <a:gd name="T93" fmla="*/ 84 h 306"/>
                  <a:gd name="T94" fmla="*/ 94 w 150"/>
                  <a:gd name="T95" fmla="*/ 84 h 306"/>
                  <a:gd name="T96" fmla="*/ 122 w 150"/>
                  <a:gd name="T97" fmla="*/ 58 h 306"/>
                  <a:gd name="T98" fmla="*/ 150 w 150"/>
                  <a:gd name="T99" fmla="*/ 36 h 306"/>
                  <a:gd name="T100" fmla="*/ 150 w 150"/>
                  <a:gd name="T101"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306">
                    <a:moveTo>
                      <a:pt x="150" y="36"/>
                    </a:moveTo>
                    <a:lnTo>
                      <a:pt x="150" y="36"/>
                    </a:lnTo>
                    <a:lnTo>
                      <a:pt x="124" y="14"/>
                    </a:lnTo>
                    <a:lnTo>
                      <a:pt x="102" y="0"/>
                    </a:lnTo>
                    <a:lnTo>
                      <a:pt x="102" y="0"/>
                    </a:lnTo>
                    <a:lnTo>
                      <a:pt x="78" y="18"/>
                    </a:lnTo>
                    <a:lnTo>
                      <a:pt x="52" y="42"/>
                    </a:lnTo>
                    <a:lnTo>
                      <a:pt x="52" y="42"/>
                    </a:lnTo>
                    <a:lnTo>
                      <a:pt x="40" y="56"/>
                    </a:lnTo>
                    <a:lnTo>
                      <a:pt x="28" y="72"/>
                    </a:lnTo>
                    <a:lnTo>
                      <a:pt x="20" y="86"/>
                    </a:lnTo>
                    <a:lnTo>
                      <a:pt x="12" y="100"/>
                    </a:lnTo>
                    <a:lnTo>
                      <a:pt x="6" y="116"/>
                    </a:lnTo>
                    <a:lnTo>
                      <a:pt x="2" y="130"/>
                    </a:lnTo>
                    <a:lnTo>
                      <a:pt x="0" y="146"/>
                    </a:lnTo>
                    <a:lnTo>
                      <a:pt x="0" y="160"/>
                    </a:lnTo>
                    <a:lnTo>
                      <a:pt x="0" y="160"/>
                    </a:lnTo>
                    <a:lnTo>
                      <a:pt x="2" y="184"/>
                    </a:lnTo>
                    <a:lnTo>
                      <a:pt x="6" y="206"/>
                    </a:lnTo>
                    <a:lnTo>
                      <a:pt x="14" y="226"/>
                    </a:lnTo>
                    <a:lnTo>
                      <a:pt x="22" y="244"/>
                    </a:lnTo>
                    <a:lnTo>
                      <a:pt x="32" y="260"/>
                    </a:lnTo>
                    <a:lnTo>
                      <a:pt x="44" y="274"/>
                    </a:lnTo>
                    <a:lnTo>
                      <a:pt x="64" y="296"/>
                    </a:lnTo>
                    <a:lnTo>
                      <a:pt x="64" y="296"/>
                    </a:lnTo>
                    <a:lnTo>
                      <a:pt x="72" y="304"/>
                    </a:lnTo>
                    <a:lnTo>
                      <a:pt x="84" y="306"/>
                    </a:lnTo>
                    <a:lnTo>
                      <a:pt x="84" y="306"/>
                    </a:lnTo>
                    <a:lnTo>
                      <a:pt x="94" y="304"/>
                    </a:lnTo>
                    <a:lnTo>
                      <a:pt x="104" y="296"/>
                    </a:lnTo>
                    <a:lnTo>
                      <a:pt x="104" y="296"/>
                    </a:lnTo>
                    <a:lnTo>
                      <a:pt x="110" y="288"/>
                    </a:lnTo>
                    <a:lnTo>
                      <a:pt x="112" y="276"/>
                    </a:lnTo>
                    <a:lnTo>
                      <a:pt x="110" y="264"/>
                    </a:lnTo>
                    <a:lnTo>
                      <a:pt x="104" y="256"/>
                    </a:lnTo>
                    <a:lnTo>
                      <a:pt x="104" y="256"/>
                    </a:lnTo>
                    <a:lnTo>
                      <a:pt x="88" y="238"/>
                    </a:lnTo>
                    <a:lnTo>
                      <a:pt x="74" y="214"/>
                    </a:lnTo>
                    <a:lnTo>
                      <a:pt x="66" y="202"/>
                    </a:lnTo>
                    <a:lnTo>
                      <a:pt x="62" y="188"/>
                    </a:lnTo>
                    <a:lnTo>
                      <a:pt x="58" y="174"/>
                    </a:lnTo>
                    <a:lnTo>
                      <a:pt x="58" y="160"/>
                    </a:lnTo>
                    <a:lnTo>
                      <a:pt x="58" y="160"/>
                    </a:lnTo>
                    <a:lnTo>
                      <a:pt x="58" y="142"/>
                    </a:lnTo>
                    <a:lnTo>
                      <a:pt x="64" y="124"/>
                    </a:lnTo>
                    <a:lnTo>
                      <a:pt x="76" y="106"/>
                    </a:lnTo>
                    <a:lnTo>
                      <a:pt x="94" y="84"/>
                    </a:lnTo>
                    <a:lnTo>
                      <a:pt x="94" y="84"/>
                    </a:lnTo>
                    <a:lnTo>
                      <a:pt x="122" y="58"/>
                    </a:lnTo>
                    <a:lnTo>
                      <a:pt x="150" y="36"/>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49" name="Freeform 32"/>
              <p:cNvSpPr>
                <a:spLocks/>
              </p:cNvSpPr>
              <p:nvPr/>
            </p:nvSpPr>
            <p:spPr bwMode="auto">
              <a:xfrm>
                <a:off x="1327150" y="2406650"/>
                <a:ext cx="238125" cy="485775"/>
              </a:xfrm>
              <a:custGeom>
                <a:avLst/>
                <a:gdLst>
                  <a:gd name="T0" fmla="*/ 0 w 150"/>
                  <a:gd name="T1" fmla="*/ 270 h 306"/>
                  <a:gd name="T2" fmla="*/ 0 w 150"/>
                  <a:gd name="T3" fmla="*/ 270 h 306"/>
                  <a:gd name="T4" fmla="*/ 50 w 150"/>
                  <a:gd name="T5" fmla="*/ 306 h 306"/>
                  <a:gd name="T6" fmla="*/ 50 w 150"/>
                  <a:gd name="T7" fmla="*/ 306 h 306"/>
                  <a:gd name="T8" fmla="*/ 72 w 150"/>
                  <a:gd name="T9" fmla="*/ 288 h 306"/>
                  <a:gd name="T10" fmla="*/ 96 w 150"/>
                  <a:gd name="T11" fmla="*/ 268 h 306"/>
                  <a:gd name="T12" fmla="*/ 96 w 150"/>
                  <a:gd name="T13" fmla="*/ 268 h 306"/>
                  <a:gd name="T14" fmla="*/ 108 w 150"/>
                  <a:gd name="T15" fmla="*/ 252 h 306"/>
                  <a:gd name="T16" fmla="*/ 120 w 150"/>
                  <a:gd name="T17" fmla="*/ 238 h 306"/>
                  <a:gd name="T18" fmla="*/ 130 w 150"/>
                  <a:gd name="T19" fmla="*/ 222 h 306"/>
                  <a:gd name="T20" fmla="*/ 138 w 150"/>
                  <a:gd name="T21" fmla="*/ 208 h 306"/>
                  <a:gd name="T22" fmla="*/ 144 w 150"/>
                  <a:gd name="T23" fmla="*/ 192 h 306"/>
                  <a:gd name="T24" fmla="*/ 148 w 150"/>
                  <a:gd name="T25" fmla="*/ 178 h 306"/>
                  <a:gd name="T26" fmla="*/ 150 w 150"/>
                  <a:gd name="T27" fmla="*/ 162 h 306"/>
                  <a:gd name="T28" fmla="*/ 150 w 150"/>
                  <a:gd name="T29" fmla="*/ 148 h 306"/>
                  <a:gd name="T30" fmla="*/ 150 w 150"/>
                  <a:gd name="T31" fmla="*/ 148 h 306"/>
                  <a:gd name="T32" fmla="*/ 148 w 150"/>
                  <a:gd name="T33" fmla="*/ 124 h 306"/>
                  <a:gd name="T34" fmla="*/ 142 w 150"/>
                  <a:gd name="T35" fmla="*/ 102 h 306"/>
                  <a:gd name="T36" fmla="*/ 134 w 150"/>
                  <a:gd name="T37" fmla="*/ 82 h 306"/>
                  <a:gd name="T38" fmla="*/ 126 w 150"/>
                  <a:gd name="T39" fmla="*/ 64 h 306"/>
                  <a:gd name="T40" fmla="*/ 114 w 150"/>
                  <a:gd name="T41" fmla="*/ 46 h 306"/>
                  <a:gd name="T42" fmla="*/ 102 w 150"/>
                  <a:gd name="T43" fmla="*/ 32 h 306"/>
                  <a:gd name="T44" fmla="*/ 82 w 150"/>
                  <a:gd name="T45" fmla="*/ 8 h 306"/>
                  <a:gd name="T46" fmla="*/ 82 w 150"/>
                  <a:gd name="T47" fmla="*/ 8 h 306"/>
                  <a:gd name="T48" fmla="*/ 72 w 150"/>
                  <a:gd name="T49" fmla="*/ 2 h 306"/>
                  <a:gd name="T50" fmla="*/ 60 w 150"/>
                  <a:gd name="T51" fmla="*/ 0 h 306"/>
                  <a:gd name="T52" fmla="*/ 50 w 150"/>
                  <a:gd name="T53" fmla="*/ 2 h 306"/>
                  <a:gd name="T54" fmla="*/ 40 w 150"/>
                  <a:gd name="T55" fmla="*/ 8 h 306"/>
                  <a:gd name="T56" fmla="*/ 40 w 150"/>
                  <a:gd name="T57" fmla="*/ 8 h 306"/>
                  <a:gd name="T58" fmla="*/ 34 w 150"/>
                  <a:gd name="T59" fmla="*/ 18 h 306"/>
                  <a:gd name="T60" fmla="*/ 32 w 150"/>
                  <a:gd name="T61" fmla="*/ 28 h 306"/>
                  <a:gd name="T62" fmla="*/ 34 w 150"/>
                  <a:gd name="T63" fmla="*/ 40 h 306"/>
                  <a:gd name="T64" fmla="*/ 40 w 150"/>
                  <a:gd name="T65" fmla="*/ 50 h 306"/>
                  <a:gd name="T66" fmla="*/ 40 w 150"/>
                  <a:gd name="T67" fmla="*/ 50 h 306"/>
                  <a:gd name="T68" fmla="*/ 58 w 150"/>
                  <a:gd name="T69" fmla="*/ 70 h 306"/>
                  <a:gd name="T70" fmla="*/ 76 w 150"/>
                  <a:gd name="T71" fmla="*/ 94 h 306"/>
                  <a:gd name="T72" fmla="*/ 82 w 150"/>
                  <a:gd name="T73" fmla="*/ 106 h 306"/>
                  <a:gd name="T74" fmla="*/ 88 w 150"/>
                  <a:gd name="T75" fmla="*/ 120 h 306"/>
                  <a:gd name="T76" fmla="*/ 92 w 150"/>
                  <a:gd name="T77" fmla="*/ 134 h 306"/>
                  <a:gd name="T78" fmla="*/ 92 w 150"/>
                  <a:gd name="T79" fmla="*/ 148 h 306"/>
                  <a:gd name="T80" fmla="*/ 92 w 150"/>
                  <a:gd name="T81" fmla="*/ 148 h 306"/>
                  <a:gd name="T82" fmla="*/ 90 w 150"/>
                  <a:gd name="T83" fmla="*/ 164 h 306"/>
                  <a:gd name="T84" fmla="*/ 84 w 150"/>
                  <a:gd name="T85" fmla="*/ 184 h 306"/>
                  <a:gd name="T86" fmla="*/ 74 w 150"/>
                  <a:gd name="T87" fmla="*/ 204 h 306"/>
                  <a:gd name="T88" fmla="*/ 54 w 150"/>
                  <a:gd name="T89" fmla="*/ 226 h 306"/>
                  <a:gd name="T90" fmla="*/ 54 w 150"/>
                  <a:gd name="T91" fmla="*/ 226 h 306"/>
                  <a:gd name="T92" fmla="*/ 42 w 150"/>
                  <a:gd name="T93" fmla="*/ 238 h 306"/>
                  <a:gd name="T94" fmla="*/ 28 w 150"/>
                  <a:gd name="T95" fmla="*/ 250 h 306"/>
                  <a:gd name="T96" fmla="*/ 0 w 150"/>
                  <a:gd name="T97" fmla="*/ 270 h 306"/>
                  <a:gd name="T98" fmla="*/ 0 w 150"/>
                  <a:gd name="T99" fmla="*/ 27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306">
                    <a:moveTo>
                      <a:pt x="0" y="270"/>
                    </a:moveTo>
                    <a:lnTo>
                      <a:pt x="0" y="270"/>
                    </a:lnTo>
                    <a:lnTo>
                      <a:pt x="50" y="306"/>
                    </a:lnTo>
                    <a:lnTo>
                      <a:pt x="50" y="306"/>
                    </a:lnTo>
                    <a:lnTo>
                      <a:pt x="72" y="288"/>
                    </a:lnTo>
                    <a:lnTo>
                      <a:pt x="96" y="268"/>
                    </a:lnTo>
                    <a:lnTo>
                      <a:pt x="96" y="268"/>
                    </a:lnTo>
                    <a:lnTo>
                      <a:pt x="108" y="252"/>
                    </a:lnTo>
                    <a:lnTo>
                      <a:pt x="120" y="238"/>
                    </a:lnTo>
                    <a:lnTo>
                      <a:pt x="130" y="222"/>
                    </a:lnTo>
                    <a:lnTo>
                      <a:pt x="138" y="208"/>
                    </a:lnTo>
                    <a:lnTo>
                      <a:pt x="144" y="192"/>
                    </a:lnTo>
                    <a:lnTo>
                      <a:pt x="148" y="178"/>
                    </a:lnTo>
                    <a:lnTo>
                      <a:pt x="150" y="162"/>
                    </a:lnTo>
                    <a:lnTo>
                      <a:pt x="150" y="148"/>
                    </a:lnTo>
                    <a:lnTo>
                      <a:pt x="150" y="148"/>
                    </a:lnTo>
                    <a:lnTo>
                      <a:pt x="148" y="124"/>
                    </a:lnTo>
                    <a:lnTo>
                      <a:pt x="142" y="102"/>
                    </a:lnTo>
                    <a:lnTo>
                      <a:pt x="134" y="82"/>
                    </a:lnTo>
                    <a:lnTo>
                      <a:pt x="126" y="64"/>
                    </a:lnTo>
                    <a:lnTo>
                      <a:pt x="114" y="46"/>
                    </a:lnTo>
                    <a:lnTo>
                      <a:pt x="102" y="32"/>
                    </a:lnTo>
                    <a:lnTo>
                      <a:pt x="82" y="8"/>
                    </a:lnTo>
                    <a:lnTo>
                      <a:pt x="82" y="8"/>
                    </a:lnTo>
                    <a:lnTo>
                      <a:pt x="72" y="2"/>
                    </a:lnTo>
                    <a:lnTo>
                      <a:pt x="60" y="0"/>
                    </a:lnTo>
                    <a:lnTo>
                      <a:pt x="50" y="2"/>
                    </a:lnTo>
                    <a:lnTo>
                      <a:pt x="40" y="8"/>
                    </a:lnTo>
                    <a:lnTo>
                      <a:pt x="40" y="8"/>
                    </a:lnTo>
                    <a:lnTo>
                      <a:pt x="34" y="18"/>
                    </a:lnTo>
                    <a:lnTo>
                      <a:pt x="32" y="28"/>
                    </a:lnTo>
                    <a:lnTo>
                      <a:pt x="34" y="40"/>
                    </a:lnTo>
                    <a:lnTo>
                      <a:pt x="40" y="50"/>
                    </a:lnTo>
                    <a:lnTo>
                      <a:pt x="40" y="50"/>
                    </a:lnTo>
                    <a:lnTo>
                      <a:pt x="58" y="70"/>
                    </a:lnTo>
                    <a:lnTo>
                      <a:pt x="76" y="94"/>
                    </a:lnTo>
                    <a:lnTo>
                      <a:pt x="82" y="106"/>
                    </a:lnTo>
                    <a:lnTo>
                      <a:pt x="88" y="120"/>
                    </a:lnTo>
                    <a:lnTo>
                      <a:pt x="92" y="134"/>
                    </a:lnTo>
                    <a:lnTo>
                      <a:pt x="92" y="148"/>
                    </a:lnTo>
                    <a:lnTo>
                      <a:pt x="92" y="148"/>
                    </a:lnTo>
                    <a:lnTo>
                      <a:pt x="90" y="164"/>
                    </a:lnTo>
                    <a:lnTo>
                      <a:pt x="84" y="184"/>
                    </a:lnTo>
                    <a:lnTo>
                      <a:pt x="74" y="204"/>
                    </a:lnTo>
                    <a:lnTo>
                      <a:pt x="54" y="226"/>
                    </a:lnTo>
                    <a:lnTo>
                      <a:pt x="54" y="226"/>
                    </a:lnTo>
                    <a:lnTo>
                      <a:pt x="42" y="238"/>
                    </a:lnTo>
                    <a:lnTo>
                      <a:pt x="28" y="250"/>
                    </a:lnTo>
                    <a:lnTo>
                      <a:pt x="0" y="270"/>
                    </a:lnTo>
                    <a:lnTo>
                      <a:pt x="0"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0" name="Freeform 33"/>
              <p:cNvSpPr>
                <a:spLocks/>
              </p:cNvSpPr>
              <p:nvPr/>
            </p:nvSpPr>
            <p:spPr bwMode="auto">
              <a:xfrm>
                <a:off x="996950" y="2530475"/>
                <a:ext cx="571500" cy="781050"/>
              </a:xfrm>
              <a:custGeom>
                <a:avLst/>
                <a:gdLst>
                  <a:gd name="T0" fmla="*/ 292 w 360"/>
                  <a:gd name="T1" fmla="*/ 294 h 492"/>
                  <a:gd name="T2" fmla="*/ 226 w 360"/>
                  <a:gd name="T3" fmla="*/ 242 h 492"/>
                  <a:gd name="T4" fmla="*/ 146 w 360"/>
                  <a:gd name="T5" fmla="*/ 180 h 492"/>
                  <a:gd name="T6" fmla="*/ 92 w 360"/>
                  <a:gd name="T7" fmla="*/ 134 h 492"/>
                  <a:gd name="T8" fmla="*/ 80 w 360"/>
                  <a:gd name="T9" fmla="*/ 120 h 492"/>
                  <a:gd name="T10" fmla="*/ 64 w 360"/>
                  <a:gd name="T11" fmla="*/ 92 h 492"/>
                  <a:gd name="T12" fmla="*/ 58 w 360"/>
                  <a:gd name="T13" fmla="*/ 62 h 492"/>
                  <a:gd name="T14" fmla="*/ 60 w 360"/>
                  <a:gd name="T15" fmla="*/ 50 h 492"/>
                  <a:gd name="T16" fmla="*/ 62 w 360"/>
                  <a:gd name="T17" fmla="*/ 36 h 492"/>
                  <a:gd name="T18" fmla="*/ 58 w 360"/>
                  <a:gd name="T19" fmla="*/ 14 h 492"/>
                  <a:gd name="T20" fmla="*/ 46 w 360"/>
                  <a:gd name="T21" fmla="*/ 2 h 492"/>
                  <a:gd name="T22" fmla="*/ 40 w 360"/>
                  <a:gd name="T23" fmla="*/ 0 h 492"/>
                  <a:gd name="T24" fmla="*/ 28 w 360"/>
                  <a:gd name="T25" fmla="*/ 0 h 492"/>
                  <a:gd name="T26" fmla="*/ 10 w 360"/>
                  <a:gd name="T27" fmla="*/ 12 h 492"/>
                  <a:gd name="T28" fmla="*/ 6 w 360"/>
                  <a:gd name="T29" fmla="*/ 22 h 492"/>
                  <a:gd name="T30" fmla="*/ 0 w 360"/>
                  <a:gd name="T31" fmla="*/ 62 h 492"/>
                  <a:gd name="T32" fmla="*/ 2 w 360"/>
                  <a:gd name="T33" fmla="*/ 74 h 492"/>
                  <a:gd name="T34" fmla="*/ 10 w 360"/>
                  <a:gd name="T35" fmla="*/ 112 h 492"/>
                  <a:gd name="T36" fmla="*/ 34 w 360"/>
                  <a:gd name="T37" fmla="*/ 156 h 492"/>
                  <a:gd name="T38" fmla="*/ 50 w 360"/>
                  <a:gd name="T39" fmla="*/ 176 h 492"/>
                  <a:gd name="T40" fmla="*/ 90 w 360"/>
                  <a:gd name="T41" fmla="*/ 210 h 492"/>
                  <a:gd name="T42" fmla="*/ 112 w 360"/>
                  <a:gd name="T43" fmla="*/ 228 h 492"/>
                  <a:gd name="T44" fmla="*/ 226 w 360"/>
                  <a:gd name="T45" fmla="*/ 314 h 492"/>
                  <a:gd name="T46" fmla="*/ 252 w 360"/>
                  <a:gd name="T47" fmla="*/ 338 h 492"/>
                  <a:gd name="T48" fmla="*/ 284 w 360"/>
                  <a:gd name="T49" fmla="*/ 378 h 492"/>
                  <a:gd name="T50" fmla="*/ 296 w 360"/>
                  <a:gd name="T51" fmla="*/ 404 h 492"/>
                  <a:gd name="T52" fmla="*/ 302 w 360"/>
                  <a:gd name="T53" fmla="*/ 434 h 492"/>
                  <a:gd name="T54" fmla="*/ 302 w 360"/>
                  <a:gd name="T55" fmla="*/ 444 h 492"/>
                  <a:gd name="T56" fmla="*/ 298 w 360"/>
                  <a:gd name="T57" fmla="*/ 456 h 492"/>
                  <a:gd name="T58" fmla="*/ 302 w 360"/>
                  <a:gd name="T59" fmla="*/ 478 h 492"/>
                  <a:gd name="T60" fmla="*/ 314 w 360"/>
                  <a:gd name="T61" fmla="*/ 490 h 492"/>
                  <a:gd name="T62" fmla="*/ 320 w 360"/>
                  <a:gd name="T63" fmla="*/ 492 h 492"/>
                  <a:gd name="T64" fmla="*/ 326 w 360"/>
                  <a:gd name="T65" fmla="*/ 492 h 492"/>
                  <a:gd name="T66" fmla="*/ 344 w 360"/>
                  <a:gd name="T67" fmla="*/ 486 h 492"/>
                  <a:gd name="T68" fmla="*/ 354 w 360"/>
                  <a:gd name="T69" fmla="*/ 470 h 492"/>
                  <a:gd name="T70" fmla="*/ 358 w 360"/>
                  <a:gd name="T71" fmla="*/ 452 h 492"/>
                  <a:gd name="T72" fmla="*/ 360 w 360"/>
                  <a:gd name="T73" fmla="*/ 434 h 492"/>
                  <a:gd name="T74" fmla="*/ 352 w 360"/>
                  <a:gd name="T75" fmla="*/ 386 h 492"/>
                  <a:gd name="T76" fmla="*/ 334 w 360"/>
                  <a:gd name="T77" fmla="*/ 346 h 492"/>
                  <a:gd name="T78" fmla="*/ 312 w 360"/>
                  <a:gd name="T79" fmla="*/ 316 h 492"/>
                  <a:gd name="T80" fmla="*/ 292 w 360"/>
                  <a:gd name="T81" fmla="*/ 294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60" h="492">
                    <a:moveTo>
                      <a:pt x="292" y="294"/>
                    </a:moveTo>
                    <a:lnTo>
                      <a:pt x="292" y="294"/>
                    </a:lnTo>
                    <a:lnTo>
                      <a:pt x="262" y="268"/>
                    </a:lnTo>
                    <a:lnTo>
                      <a:pt x="226" y="242"/>
                    </a:lnTo>
                    <a:lnTo>
                      <a:pt x="146" y="180"/>
                    </a:lnTo>
                    <a:lnTo>
                      <a:pt x="146" y="180"/>
                    </a:lnTo>
                    <a:lnTo>
                      <a:pt x="108" y="150"/>
                    </a:lnTo>
                    <a:lnTo>
                      <a:pt x="92" y="134"/>
                    </a:lnTo>
                    <a:lnTo>
                      <a:pt x="80" y="120"/>
                    </a:lnTo>
                    <a:lnTo>
                      <a:pt x="80" y="120"/>
                    </a:lnTo>
                    <a:lnTo>
                      <a:pt x="70" y="106"/>
                    </a:lnTo>
                    <a:lnTo>
                      <a:pt x="64" y="92"/>
                    </a:lnTo>
                    <a:lnTo>
                      <a:pt x="60" y="78"/>
                    </a:lnTo>
                    <a:lnTo>
                      <a:pt x="58" y="62"/>
                    </a:lnTo>
                    <a:lnTo>
                      <a:pt x="58" y="62"/>
                    </a:lnTo>
                    <a:lnTo>
                      <a:pt x="60" y="50"/>
                    </a:lnTo>
                    <a:lnTo>
                      <a:pt x="62" y="36"/>
                    </a:lnTo>
                    <a:lnTo>
                      <a:pt x="62" y="36"/>
                    </a:lnTo>
                    <a:lnTo>
                      <a:pt x="62" y="24"/>
                    </a:lnTo>
                    <a:lnTo>
                      <a:pt x="58" y="14"/>
                    </a:lnTo>
                    <a:lnTo>
                      <a:pt x="50" y="6"/>
                    </a:lnTo>
                    <a:lnTo>
                      <a:pt x="46" y="2"/>
                    </a:lnTo>
                    <a:lnTo>
                      <a:pt x="40" y="0"/>
                    </a:lnTo>
                    <a:lnTo>
                      <a:pt x="40" y="0"/>
                    </a:lnTo>
                    <a:lnTo>
                      <a:pt x="34" y="0"/>
                    </a:lnTo>
                    <a:lnTo>
                      <a:pt x="28" y="0"/>
                    </a:lnTo>
                    <a:lnTo>
                      <a:pt x="18" y="4"/>
                    </a:lnTo>
                    <a:lnTo>
                      <a:pt x="10" y="12"/>
                    </a:lnTo>
                    <a:lnTo>
                      <a:pt x="6" y="22"/>
                    </a:lnTo>
                    <a:lnTo>
                      <a:pt x="6" y="22"/>
                    </a:lnTo>
                    <a:lnTo>
                      <a:pt x="2" y="42"/>
                    </a:lnTo>
                    <a:lnTo>
                      <a:pt x="0" y="62"/>
                    </a:lnTo>
                    <a:lnTo>
                      <a:pt x="0" y="62"/>
                    </a:lnTo>
                    <a:lnTo>
                      <a:pt x="2" y="74"/>
                    </a:lnTo>
                    <a:lnTo>
                      <a:pt x="4" y="88"/>
                    </a:lnTo>
                    <a:lnTo>
                      <a:pt x="10" y="112"/>
                    </a:lnTo>
                    <a:lnTo>
                      <a:pt x="20" y="136"/>
                    </a:lnTo>
                    <a:lnTo>
                      <a:pt x="34" y="156"/>
                    </a:lnTo>
                    <a:lnTo>
                      <a:pt x="34" y="156"/>
                    </a:lnTo>
                    <a:lnTo>
                      <a:pt x="50" y="176"/>
                    </a:lnTo>
                    <a:lnTo>
                      <a:pt x="70" y="194"/>
                    </a:lnTo>
                    <a:lnTo>
                      <a:pt x="90" y="210"/>
                    </a:lnTo>
                    <a:lnTo>
                      <a:pt x="112" y="228"/>
                    </a:lnTo>
                    <a:lnTo>
                      <a:pt x="112" y="228"/>
                    </a:lnTo>
                    <a:lnTo>
                      <a:pt x="192" y="288"/>
                    </a:lnTo>
                    <a:lnTo>
                      <a:pt x="226" y="314"/>
                    </a:lnTo>
                    <a:lnTo>
                      <a:pt x="252" y="338"/>
                    </a:lnTo>
                    <a:lnTo>
                      <a:pt x="252" y="338"/>
                    </a:lnTo>
                    <a:lnTo>
                      <a:pt x="268" y="354"/>
                    </a:lnTo>
                    <a:lnTo>
                      <a:pt x="284" y="378"/>
                    </a:lnTo>
                    <a:lnTo>
                      <a:pt x="292" y="390"/>
                    </a:lnTo>
                    <a:lnTo>
                      <a:pt x="296" y="404"/>
                    </a:lnTo>
                    <a:lnTo>
                      <a:pt x="300" y="420"/>
                    </a:lnTo>
                    <a:lnTo>
                      <a:pt x="302" y="434"/>
                    </a:lnTo>
                    <a:lnTo>
                      <a:pt x="302" y="434"/>
                    </a:lnTo>
                    <a:lnTo>
                      <a:pt x="302" y="444"/>
                    </a:lnTo>
                    <a:lnTo>
                      <a:pt x="298" y="456"/>
                    </a:lnTo>
                    <a:lnTo>
                      <a:pt x="298" y="456"/>
                    </a:lnTo>
                    <a:lnTo>
                      <a:pt x="298" y="468"/>
                    </a:lnTo>
                    <a:lnTo>
                      <a:pt x="302" y="478"/>
                    </a:lnTo>
                    <a:lnTo>
                      <a:pt x="310" y="486"/>
                    </a:lnTo>
                    <a:lnTo>
                      <a:pt x="314" y="490"/>
                    </a:lnTo>
                    <a:lnTo>
                      <a:pt x="320" y="492"/>
                    </a:lnTo>
                    <a:lnTo>
                      <a:pt x="320" y="492"/>
                    </a:lnTo>
                    <a:lnTo>
                      <a:pt x="326" y="492"/>
                    </a:lnTo>
                    <a:lnTo>
                      <a:pt x="326" y="492"/>
                    </a:lnTo>
                    <a:lnTo>
                      <a:pt x="336" y="492"/>
                    </a:lnTo>
                    <a:lnTo>
                      <a:pt x="344" y="486"/>
                    </a:lnTo>
                    <a:lnTo>
                      <a:pt x="350" y="480"/>
                    </a:lnTo>
                    <a:lnTo>
                      <a:pt x="354" y="470"/>
                    </a:lnTo>
                    <a:lnTo>
                      <a:pt x="354" y="470"/>
                    </a:lnTo>
                    <a:lnTo>
                      <a:pt x="358" y="452"/>
                    </a:lnTo>
                    <a:lnTo>
                      <a:pt x="360" y="434"/>
                    </a:lnTo>
                    <a:lnTo>
                      <a:pt x="360" y="434"/>
                    </a:lnTo>
                    <a:lnTo>
                      <a:pt x="358" y="410"/>
                    </a:lnTo>
                    <a:lnTo>
                      <a:pt x="352" y="386"/>
                    </a:lnTo>
                    <a:lnTo>
                      <a:pt x="344" y="366"/>
                    </a:lnTo>
                    <a:lnTo>
                      <a:pt x="334" y="346"/>
                    </a:lnTo>
                    <a:lnTo>
                      <a:pt x="322" y="330"/>
                    </a:lnTo>
                    <a:lnTo>
                      <a:pt x="312" y="316"/>
                    </a:lnTo>
                    <a:lnTo>
                      <a:pt x="292" y="294"/>
                    </a:lnTo>
                    <a:lnTo>
                      <a:pt x="292"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1" name="Freeform 34"/>
              <p:cNvSpPr>
                <a:spLocks/>
              </p:cNvSpPr>
              <p:nvPr/>
            </p:nvSpPr>
            <p:spPr bwMode="auto">
              <a:xfrm>
                <a:off x="1139825" y="2511425"/>
                <a:ext cx="228600" cy="98425"/>
              </a:xfrm>
              <a:custGeom>
                <a:avLst/>
                <a:gdLst>
                  <a:gd name="T0" fmla="*/ 16 w 144"/>
                  <a:gd name="T1" fmla="*/ 62 h 62"/>
                  <a:gd name="T2" fmla="*/ 16 w 144"/>
                  <a:gd name="T3" fmla="*/ 62 h 62"/>
                  <a:gd name="T4" fmla="*/ 20 w 144"/>
                  <a:gd name="T5" fmla="*/ 60 h 62"/>
                  <a:gd name="T6" fmla="*/ 132 w 144"/>
                  <a:gd name="T7" fmla="*/ 30 h 62"/>
                  <a:gd name="T8" fmla="*/ 132 w 144"/>
                  <a:gd name="T9" fmla="*/ 30 h 62"/>
                  <a:gd name="T10" fmla="*/ 138 w 144"/>
                  <a:gd name="T11" fmla="*/ 28 h 62"/>
                  <a:gd name="T12" fmla="*/ 142 w 144"/>
                  <a:gd name="T13" fmla="*/ 24 h 62"/>
                  <a:gd name="T14" fmla="*/ 144 w 144"/>
                  <a:gd name="T15" fmla="*/ 18 h 62"/>
                  <a:gd name="T16" fmla="*/ 144 w 144"/>
                  <a:gd name="T17" fmla="*/ 12 h 62"/>
                  <a:gd name="T18" fmla="*/ 144 w 144"/>
                  <a:gd name="T19" fmla="*/ 12 h 62"/>
                  <a:gd name="T20" fmla="*/ 140 w 144"/>
                  <a:gd name="T21" fmla="*/ 6 h 62"/>
                  <a:gd name="T22" fmla="*/ 136 w 144"/>
                  <a:gd name="T23" fmla="*/ 2 h 62"/>
                  <a:gd name="T24" fmla="*/ 130 w 144"/>
                  <a:gd name="T25" fmla="*/ 0 h 62"/>
                  <a:gd name="T26" fmla="*/ 124 w 144"/>
                  <a:gd name="T27" fmla="*/ 2 h 62"/>
                  <a:gd name="T28" fmla="*/ 12 w 144"/>
                  <a:gd name="T29" fmla="*/ 32 h 62"/>
                  <a:gd name="T30" fmla="*/ 12 w 144"/>
                  <a:gd name="T31" fmla="*/ 32 h 62"/>
                  <a:gd name="T32" fmla="*/ 6 w 144"/>
                  <a:gd name="T33" fmla="*/ 34 h 62"/>
                  <a:gd name="T34" fmla="*/ 2 w 144"/>
                  <a:gd name="T35" fmla="*/ 38 h 62"/>
                  <a:gd name="T36" fmla="*/ 0 w 144"/>
                  <a:gd name="T37" fmla="*/ 44 h 62"/>
                  <a:gd name="T38" fmla="*/ 2 w 144"/>
                  <a:gd name="T39" fmla="*/ 50 h 62"/>
                  <a:gd name="T40" fmla="*/ 2 w 144"/>
                  <a:gd name="T41" fmla="*/ 50 h 62"/>
                  <a:gd name="T42" fmla="*/ 4 w 144"/>
                  <a:gd name="T43" fmla="*/ 54 h 62"/>
                  <a:gd name="T44" fmla="*/ 6 w 144"/>
                  <a:gd name="T45" fmla="*/ 58 h 62"/>
                  <a:gd name="T46" fmla="*/ 10 w 144"/>
                  <a:gd name="T47" fmla="*/ 60 h 62"/>
                  <a:gd name="T48" fmla="*/ 16 w 144"/>
                  <a:gd name="T49" fmla="*/ 62 h 62"/>
                  <a:gd name="T50" fmla="*/ 16 w 144"/>
                  <a:gd name="T5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62">
                    <a:moveTo>
                      <a:pt x="16" y="62"/>
                    </a:moveTo>
                    <a:lnTo>
                      <a:pt x="16" y="62"/>
                    </a:lnTo>
                    <a:lnTo>
                      <a:pt x="20" y="60"/>
                    </a:lnTo>
                    <a:lnTo>
                      <a:pt x="132" y="30"/>
                    </a:lnTo>
                    <a:lnTo>
                      <a:pt x="132" y="30"/>
                    </a:lnTo>
                    <a:lnTo>
                      <a:pt x="138" y="28"/>
                    </a:lnTo>
                    <a:lnTo>
                      <a:pt x="142" y="24"/>
                    </a:lnTo>
                    <a:lnTo>
                      <a:pt x="144" y="18"/>
                    </a:lnTo>
                    <a:lnTo>
                      <a:pt x="144" y="12"/>
                    </a:lnTo>
                    <a:lnTo>
                      <a:pt x="144" y="12"/>
                    </a:lnTo>
                    <a:lnTo>
                      <a:pt x="140" y="6"/>
                    </a:lnTo>
                    <a:lnTo>
                      <a:pt x="136" y="2"/>
                    </a:lnTo>
                    <a:lnTo>
                      <a:pt x="130" y="0"/>
                    </a:lnTo>
                    <a:lnTo>
                      <a:pt x="124" y="2"/>
                    </a:lnTo>
                    <a:lnTo>
                      <a:pt x="12" y="32"/>
                    </a:lnTo>
                    <a:lnTo>
                      <a:pt x="12" y="32"/>
                    </a:lnTo>
                    <a:lnTo>
                      <a:pt x="6" y="34"/>
                    </a:lnTo>
                    <a:lnTo>
                      <a:pt x="2" y="38"/>
                    </a:lnTo>
                    <a:lnTo>
                      <a:pt x="0" y="44"/>
                    </a:lnTo>
                    <a:lnTo>
                      <a:pt x="2" y="50"/>
                    </a:lnTo>
                    <a:lnTo>
                      <a:pt x="2" y="50"/>
                    </a:lnTo>
                    <a:lnTo>
                      <a:pt x="4" y="54"/>
                    </a:lnTo>
                    <a:lnTo>
                      <a:pt x="6" y="58"/>
                    </a:lnTo>
                    <a:lnTo>
                      <a:pt x="10" y="60"/>
                    </a:lnTo>
                    <a:lnTo>
                      <a:pt x="16" y="62"/>
                    </a:lnTo>
                    <a:lnTo>
                      <a:pt x="1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2" name="Freeform 35"/>
              <p:cNvSpPr>
                <a:spLocks/>
              </p:cNvSpPr>
              <p:nvPr/>
            </p:nvSpPr>
            <p:spPr bwMode="auto">
              <a:xfrm>
                <a:off x="1181100" y="3067050"/>
                <a:ext cx="165100" cy="66675"/>
              </a:xfrm>
              <a:custGeom>
                <a:avLst/>
                <a:gdLst>
                  <a:gd name="T0" fmla="*/ 14 w 104"/>
                  <a:gd name="T1" fmla="*/ 12 h 42"/>
                  <a:gd name="T2" fmla="*/ 14 w 104"/>
                  <a:gd name="T3" fmla="*/ 12 h 42"/>
                  <a:gd name="T4" fmla="*/ 8 w 104"/>
                  <a:gd name="T5" fmla="*/ 14 h 42"/>
                  <a:gd name="T6" fmla="*/ 4 w 104"/>
                  <a:gd name="T7" fmla="*/ 18 h 42"/>
                  <a:gd name="T8" fmla="*/ 0 w 104"/>
                  <a:gd name="T9" fmla="*/ 22 h 42"/>
                  <a:gd name="T10" fmla="*/ 0 w 104"/>
                  <a:gd name="T11" fmla="*/ 28 h 42"/>
                  <a:gd name="T12" fmla="*/ 0 w 104"/>
                  <a:gd name="T13" fmla="*/ 28 h 42"/>
                  <a:gd name="T14" fmla="*/ 2 w 104"/>
                  <a:gd name="T15" fmla="*/ 34 h 42"/>
                  <a:gd name="T16" fmla="*/ 6 w 104"/>
                  <a:gd name="T17" fmla="*/ 38 h 42"/>
                  <a:gd name="T18" fmla="*/ 10 w 104"/>
                  <a:gd name="T19" fmla="*/ 40 h 42"/>
                  <a:gd name="T20" fmla="*/ 16 w 104"/>
                  <a:gd name="T21" fmla="*/ 42 h 42"/>
                  <a:gd name="T22" fmla="*/ 16 w 104"/>
                  <a:gd name="T23" fmla="*/ 42 h 42"/>
                  <a:gd name="T24" fmla="*/ 18 w 104"/>
                  <a:gd name="T25" fmla="*/ 42 h 42"/>
                  <a:gd name="T26" fmla="*/ 92 w 104"/>
                  <a:gd name="T27" fmla="*/ 30 h 42"/>
                  <a:gd name="T28" fmla="*/ 92 w 104"/>
                  <a:gd name="T29" fmla="*/ 30 h 42"/>
                  <a:gd name="T30" fmla="*/ 98 w 104"/>
                  <a:gd name="T31" fmla="*/ 28 h 42"/>
                  <a:gd name="T32" fmla="*/ 102 w 104"/>
                  <a:gd name="T33" fmla="*/ 24 h 42"/>
                  <a:gd name="T34" fmla="*/ 104 w 104"/>
                  <a:gd name="T35" fmla="*/ 18 h 42"/>
                  <a:gd name="T36" fmla="*/ 104 w 104"/>
                  <a:gd name="T37" fmla="*/ 12 h 42"/>
                  <a:gd name="T38" fmla="*/ 104 w 104"/>
                  <a:gd name="T39" fmla="*/ 12 h 42"/>
                  <a:gd name="T40" fmla="*/ 102 w 104"/>
                  <a:gd name="T41" fmla="*/ 8 h 42"/>
                  <a:gd name="T42" fmla="*/ 98 w 104"/>
                  <a:gd name="T43" fmla="*/ 2 h 42"/>
                  <a:gd name="T44" fmla="*/ 94 w 104"/>
                  <a:gd name="T45" fmla="*/ 0 h 42"/>
                  <a:gd name="T46" fmla="*/ 88 w 104"/>
                  <a:gd name="T47" fmla="*/ 0 h 42"/>
                  <a:gd name="T48" fmla="*/ 14 w 104"/>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42">
                    <a:moveTo>
                      <a:pt x="14" y="12"/>
                    </a:moveTo>
                    <a:lnTo>
                      <a:pt x="14" y="12"/>
                    </a:lnTo>
                    <a:lnTo>
                      <a:pt x="8" y="14"/>
                    </a:lnTo>
                    <a:lnTo>
                      <a:pt x="4" y="18"/>
                    </a:lnTo>
                    <a:lnTo>
                      <a:pt x="0" y="22"/>
                    </a:lnTo>
                    <a:lnTo>
                      <a:pt x="0" y="28"/>
                    </a:lnTo>
                    <a:lnTo>
                      <a:pt x="0" y="28"/>
                    </a:lnTo>
                    <a:lnTo>
                      <a:pt x="2" y="34"/>
                    </a:lnTo>
                    <a:lnTo>
                      <a:pt x="6" y="38"/>
                    </a:lnTo>
                    <a:lnTo>
                      <a:pt x="10" y="40"/>
                    </a:lnTo>
                    <a:lnTo>
                      <a:pt x="16" y="42"/>
                    </a:lnTo>
                    <a:lnTo>
                      <a:pt x="16" y="42"/>
                    </a:lnTo>
                    <a:lnTo>
                      <a:pt x="18" y="42"/>
                    </a:lnTo>
                    <a:lnTo>
                      <a:pt x="92" y="30"/>
                    </a:lnTo>
                    <a:lnTo>
                      <a:pt x="92" y="30"/>
                    </a:lnTo>
                    <a:lnTo>
                      <a:pt x="98" y="28"/>
                    </a:lnTo>
                    <a:lnTo>
                      <a:pt x="102" y="24"/>
                    </a:lnTo>
                    <a:lnTo>
                      <a:pt x="104" y="18"/>
                    </a:lnTo>
                    <a:lnTo>
                      <a:pt x="104" y="12"/>
                    </a:lnTo>
                    <a:lnTo>
                      <a:pt x="104" y="12"/>
                    </a:lnTo>
                    <a:lnTo>
                      <a:pt x="102" y="8"/>
                    </a:lnTo>
                    <a:lnTo>
                      <a:pt x="98" y="2"/>
                    </a:lnTo>
                    <a:lnTo>
                      <a:pt x="94" y="0"/>
                    </a:lnTo>
                    <a:lnTo>
                      <a:pt x="88" y="0"/>
                    </a:lnTo>
                    <a:lnTo>
                      <a:pt x="1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3" name="Freeform 36"/>
              <p:cNvSpPr>
                <a:spLocks/>
              </p:cNvSpPr>
              <p:nvPr/>
            </p:nvSpPr>
            <p:spPr bwMode="auto">
              <a:xfrm>
                <a:off x="1200150" y="3238500"/>
                <a:ext cx="228600" cy="92075"/>
              </a:xfrm>
              <a:custGeom>
                <a:avLst/>
                <a:gdLst>
                  <a:gd name="T0" fmla="*/ 144 w 144"/>
                  <a:gd name="T1" fmla="*/ 12 h 58"/>
                  <a:gd name="T2" fmla="*/ 144 w 144"/>
                  <a:gd name="T3" fmla="*/ 12 h 58"/>
                  <a:gd name="T4" fmla="*/ 142 w 144"/>
                  <a:gd name="T5" fmla="*/ 6 h 58"/>
                  <a:gd name="T6" fmla="*/ 138 w 144"/>
                  <a:gd name="T7" fmla="*/ 2 h 58"/>
                  <a:gd name="T8" fmla="*/ 132 w 144"/>
                  <a:gd name="T9" fmla="*/ 0 h 58"/>
                  <a:gd name="T10" fmla="*/ 126 w 144"/>
                  <a:gd name="T11" fmla="*/ 0 h 58"/>
                  <a:gd name="T12" fmla="*/ 10 w 144"/>
                  <a:gd name="T13" fmla="*/ 28 h 58"/>
                  <a:gd name="T14" fmla="*/ 10 w 144"/>
                  <a:gd name="T15" fmla="*/ 28 h 58"/>
                  <a:gd name="T16" fmla="*/ 6 w 144"/>
                  <a:gd name="T17" fmla="*/ 30 h 58"/>
                  <a:gd name="T18" fmla="*/ 2 w 144"/>
                  <a:gd name="T19" fmla="*/ 34 h 58"/>
                  <a:gd name="T20" fmla="*/ 0 w 144"/>
                  <a:gd name="T21" fmla="*/ 40 h 58"/>
                  <a:gd name="T22" fmla="*/ 0 w 144"/>
                  <a:gd name="T23" fmla="*/ 46 h 58"/>
                  <a:gd name="T24" fmla="*/ 0 w 144"/>
                  <a:gd name="T25" fmla="*/ 46 h 58"/>
                  <a:gd name="T26" fmla="*/ 2 w 144"/>
                  <a:gd name="T27" fmla="*/ 50 h 58"/>
                  <a:gd name="T28" fmla="*/ 4 w 144"/>
                  <a:gd name="T29" fmla="*/ 54 h 58"/>
                  <a:gd name="T30" fmla="*/ 10 w 144"/>
                  <a:gd name="T31" fmla="*/ 56 h 58"/>
                  <a:gd name="T32" fmla="*/ 14 w 144"/>
                  <a:gd name="T33" fmla="*/ 58 h 58"/>
                  <a:gd name="T34" fmla="*/ 14 w 144"/>
                  <a:gd name="T35" fmla="*/ 58 h 58"/>
                  <a:gd name="T36" fmla="*/ 18 w 144"/>
                  <a:gd name="T37" fmla="*/ 58 h 58"/>
                  <a:gd name="T38" fmla="*/ 132 w 144"/>
                  <a:gd name="T39" fmla="*/ 30 h 58"/>
                  <a:gd name="T40" fmla="*/ 132 w 144"/>
                  <a:gd name="T41" fmla="*/ 30 h 58"/>
                  <a:gd name="T42" fmla="*/ 138 w 144"/>
                  <a:gd name="T43" fmla="*/ 26 h 58"/>
                  <a:gd name="T44" fmla="*/ 142 w 144"/>
                  <a:gd name="T45" fmla="*/ 22 h 58"/>
                  <a:gd name="T46" fmla="*/ 144 w 144"/>
                  <a:gd name="T47" fmla="*/ 18 h 58"/>
                  <a:gd name="T48" fmla="*/ 144 w 144"/>
                  <a:gd name="T49" fmla="*/ 12 h 58"/>
                  <a:gd name="T50" fmla="*/ 144 w 144"/>
                  <a:gd name="T5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58">
                    <a:moveTo>
                      <a:pt x="144" y="12"/>
                    </a:moveTo>
                    <a:lnTo>
                      <a:pt x="144" y="12"/>
                    </a:lnTo>
                    <a:lnTo>
                      <a:pt x="142" y="6"/>
                    </a:lnTo>
                    <a:lnTo>
                      <a:pt x="138" y="2"/>
                    </a:lnTo>
                    <a:lnTo>
                      <a:pt x="132" y="0"/>
                    </a:lnTo>
                    <a:lnTo>
                      <a:pt x="126" y="0"/>
                    </a:lnTo>
                    <a:lnTo>
                      <a:pt x="10" y="28"/>
                    </a:lnTo>
                    <a:lnTo>
                      <a:pt x="10" y="28"/>
                    </a:lnTo>
                    <a:lnTo>
                      <a:pt x="6" y="30"/>
                    </a:lnTo>
                    <a:lnTo>
                      <a:pt x="2" y="34"/>
                    </a:lnTo>
                    <a:lnTo>
                      <a:pt x="0" y="40"/>
                    </a:lnTo>
                    <a:lnTo>
                      <a:pt x="0" y="46"/>
                    </a:lnTo>
                    <a:lnTo>
                      <a:pt x="0" y="46"/>
                    </a:lnTo>
                    <a:lnTo>
                      <a:pt x="2" y="50"/>
                    </a:lnTo>
                    <a:lnTo>
                      <a:pt x="4" y="54"/>
                    </a:lnTo>
                    <a:lnTo>
                      <a:pt x="10" y="56"/>
                    </a:lnTo>
                    <a:lnTo>
                      <a:pt x="14" y="58"/>
                    </a:lnTo>
                    <a:lnTo>
                      <a:pt x="14" y="58"/>
                    </a:lnTo>
                    <a:lnTo>
                      <a:pt x="18" y="58"/>
                    </a:lnTo>
                    <a:lnTo>
                      <a:pt x="132" y="30"/>
                    </a:lnTo>
                    <a:lnTo>
                      <a:pt x="132" y="30"/>
                    </a:lnTo>
                    <a:lnTo>
                      <a:pt x="138" y="26"/>
                    </a:lnTo>
                    <a:lnTo>
                      <a:pt x="142" y="22"/>
                    </a:lnTo>
                    <a:lnTo>
                      <a:pt x="144" y="18"/>
                    </a:lnTo>
                    <a:lnTo>
                      <a:pt x="144" y="12"/>
                    </a:lnTo>
                    <a:lnTo>
                      <a:pt x="1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4" name="Freeform 37"/>
              <p:cNvSpPr>
                <a:spLocks/>
              </p:cNvSpPr>
              <p:nvPr/>
            </p:nvSpPr>
            <p:spPr bwMode="auto">
              <a:xfrm>
                <a:off x="1152525" y="2609850"/>
                <a:ext cx="273050" cy="88900"/>
              </a:xfrm>
              <a:custGeom>
                <a:avLst/>
                <a:gdLst>
                  <a:gd name="T0" fmla="*/ 0 w 172"/>
                  <a:gd name="T1" fmla="*/ 44 h 56"/>
                  <a:gd name="T2" fmla="*/ 0 w 172"/>
                  <a:gd name="T3" fmla="*/ 44 h 56"/>
                  <a:gd name="T4" fmla="*/ 2 w 172"/>
                  <a:gd name="T5" fmla="*/ 50 h 56"/>
                  <a:gd name="T6" fmla="*/ 6 w 172"/>
                  <a:gd name="T7" fmla="*/ 52 h 56"/>
                  <a:gd name="T8" fmla="*/ 10 w 172"/>
                  <a:gd name="T9" fmla="*/ 56 h 56"/>
                  <a:gd name="T10" fmla="*/ 14 w 172"/>
                  <a:gd name="T11" fmla="*/ 56 h 56"/>
                  <a:gd name="T12" fmla="*/ 14 w 172"/>
                  <a:gd name="T13" fmla="*/ 56 h 56"/>
                  <a:gd name="T14" fmla="*/ 18 w 172"/>
                  <a:gd name="T15" fmla="*/ 56 h 56"/>
                  <a:gd name="T16" fmla="*/ 160 w 172"/>
                  <a:gd name="T17" fmla="*/ 28 h 56"/>
                  <a:gd name="T18" fmla="*/ 160 w 172"/>
                  <a:gd name="T19" fmla="*/ 28 h 56"/>
                  <a:gd name="T20" fmla="*/ 166 w 172"/>
                  <a:gd name="T21" fmla="*/ 26 h 56"/>
                  <a:gd name="T22" fmla="*/ 170 w 172"/>
                  <a:gd name="T23" fmla="*/ 22 h 56"/>
                  <a:gd name="T24" fmla="*/ 172 w 172"/>
                  <a:gd name="T25" fmla="*/ 18 h 56"/>
                  <a:gd name="T26" fmla="*/ 172 w 172"/>
                  <a:gd name="T27" fmla="*/ 12 h 56"/>
                  <a:gd name="T28" fmla="*/ 172 w 172"/>
                  <a:gd name="T29" fmla="*/ 12 h 56"/>
                  <a:gd name="T30" fmla="*/ 170 w 172"/>
                  <a:gd name="T31" fmla="*/ 6 h 56"/>
                  <a:gd name="T32" fmla="*/ 166 w 172"/>
                  <a:gd name="T33" fmla="*/ 2 h 56"/>
                  <a:gd name="T34" fmla="*/ 160 w 172"/>
                  <a:gd name="T35" fmla="*/ 0 h 56"/>
                  <a:gd name="T36" fmla="*/ 154 w 172"/>
                  <a:gd name="T37" fmla="*/ 0 h 56"/>
                  <a:gd name="T38" fmla="*/ 12 w 172"/>
                  <a:gd name="T39" fmla="*/ 26 h 56"/>
                  <a:gd name="T40" fmla="*/ 12 w 172"/>
                  <a:gd name="T41" fmla="*/ 26 h 56"/>
                  <a:gd name="T42" fmla="*/ 6 w 172"/>
                  <a:gd name="T43" fmla="*/ 28 h 56"/>
                  <a:gd name="T44" fmla="*/ 2 w 172"/>
                  <a:gd name="T45" fmla="*/ 32 h 56"/>
                  <a:gd name="T46" fmla="*/ 0 w 172"/>
                  <a:gd name="T47" fmla="*/ 38 h 56"/>
                  <a:gd name="T48" fmla="*/ 0 w 172"/>
                  <a:gd name="T49" fmla="*/ 44 h 56"/>
                  <a:gd name="T50" fmla="*/ 0 w 172"/>
                  <a:gd name="T51"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2" h="56">
                    <a:moveTo>
                      <a:pt x="0" y="44"/>
                    </a:moveTo>
                    <a:lnTo>
                      <a:pt x="0" y="44"/>
                    </a:lnTo>
                    <a:lnTo>
                      <a:pt x="2" y="50"/>
                    </a:lnTo>
                    <a:lnTo>
                      <a:pt x="6" y="52"/>
                    </a:lnTo>
                    <a:lnTo>
                      <a:pt x="10" y="56"/>
                    </a:lnTo>
                    <a:lnTo>
                      <a:pt x="14" y="56"/>
                    </a:lnTo>
                    <a:lnTo>
                      <a:pt x="14" y="56"/>
                    </a:lnTo>
                    <a:lnTo>
                      <a:pt x="18" y="56"/>
                    </a:lnTo>
                    <a:lnTo>
                      <a:pt x="160" y="28"/>
                    </a:lnTo>
                    <a:lnTo>
                      <a:pt x="160" y="28"/>
                    </a:lnTo>
                    <a:lnTo>
                      <a:pt x="166" y="26"/>
                    </a:lnTo>
                    <a:lnTo>
                      <a:pt x="170" y="22"/>
                    </a:lnTo>
                    <a:lnTo>
                      <a:pt x="172" y="18"/>
                    </a:lnTo>
                    <a:lnTo>
                      <a:pt x="172" y="12"/>
                    </a:lnTo>
                    <a:lnTo>
                      <a:pt x="172" y="12"/>
                    </a:lnTo>
                    <a:lnTo>
                      <a:pt x="170" y="6"/>
                    </a:lnTo>
                    <a:lnTo>
                      <a:pt x="166" y="2"/>
                    </a:lnTo>
                    <a:lnTo>
                      <a:pt x="160" y="0"/>
                    </a:lnTo>
                    <a:lnTo>
                      <a:pt x="154" y="0"/>
                    </a:lnTo>
                    <a:lnTo>
                      <a:pt x="12" y="26"/>
                    </a:lnTo>
                    <a:lnTo>
                      <a:pt x="12" y="26"/>
                    </a:lnTo>
                    <a:lnTo>
                      <a:pt x="6" y="28"/>
                    </a:lnTo>
                    <a:lnTo>
                      <a:pt x="2" y="32"/>
                    </a:lnTo>
                    <a:lnTo>
                      <a:pt x="0" y="38"/>
                    </a:lnTo>
                    <a:lnTo>
                      <a:pt x="0" y="44"/>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5" name="Freeform 38"/>
              <p:cNvSpPr>
                <a:spLocks/>
              </p:cNvSpPr>
              <p:nvPr/>
            </p:nvSpPr>
            <p:spPr bwMode="auto">
              <a:xfrm>
                <a:off x="1225550" y="2714625"/>
                <a:ext cx="161925" cy="60325"/>
              </a:xfrm>
              <a:custGeom>
                <a:avLst/>
                <a:gdLst>
                  <a:gd name="T0" fmla="*/ 102 w 102"/>
                  <a:gd name="T1" fmla="*/ 14 h 38"/>
                  <a:gd name="T2" fmla="*/ 102 w 102"/>
                  <a:gd name="T3" fmla="*/ 14 h 38"/>
                  <a:gd name="T4" fmla="*/ 100 w 102"/>
                  <a:gd name="T5" fmla="*/ 8 h 38"/>
                  <a:gd name="T6" fmla="*/ 96 w 102"/>
                  <a:gd name="T7" fmla="*/ 4 h 38"/>
                  <a:gd name="T8" fmla="*/ 90 w 102"/>
                  <a:gd name="T9" fmla="*/ 0 h 38"/>
                  <a:gd name="T10" fmla="*/ 86 w 102"/>
                  <a:gd name="T11" fmla="*/ 0 h 38"/>
                  <a:gd name="T12" fmla="*/ 12 w 102"/>
                  <a:gd name="T13" fmla="*/ 8 h 38"/>
                  <a:gd name="T14" fmla="*/ 12 w 102"/>
                  <a:gd name="T15" fmla="*/ 8 h 38"/>
                  <a:gd name="T16" fmla="*/ 6 w 102"/>
                  <a:gd name="T17" fmla="*/ 10 h 38"/>
                  <a:gd name="T18" fmla="*/ 2 w 102"/>
                  <a:gd name="T19" fmla="*/ 14 h 38"/>
                  <a:gd name="T20" fmla="*/ 0 w 102"/>
                  <a:gd name="T21" fmla="*/ 18 h 38"/>
                  <a:gd name="T22" fmla="*/ 0 w 102"/>
                  <a:gd name="T23" fmla="*/ 24 h 38"/>
                  <a:gd name="T24" fmla="*/ 0 w 102"/>
                  <a:gd name="T25" fmla="*/ 24 h 38"/>
                  <a:gd name="T26" fmla="*/ 0 w 102"/>
                  <a:gd name="T27" fmla="*/ 30 h 38"/>
                  <a:gd name="T28" fmla="*/ 4 w 102"/>
                  <a:gd name="T29" fmla="*/ 34 h 38"/>
                  <a:gd name="T30" fmla="*/ 8 w 102"/>
                  <a:gd name="T31" fmla="*/ 36 h 38"/>
                  <a:gd name="T32" fmla="*/ 14 w 102"/>
                  <a:gd name="T33" fmla="*/ 38 h 38"/>
                  <a:gd name="T34" fmla="*/ 14 w 102"/>
                  <a:gd name="T35" fmla="*/ 38 h 38"/>
                  <a:gd name="T36" fmla="*/ 16 w 102"/>
                  <a:gd name="T37" fmla="*/ 38 h 38"/>
                  <a:gd name="T38" fmla="*/ 88 w 102"/>
                  <a:gd name="T39" fmla="*/ 30 h 38"/>
                  <a:gd name="T40" fmla="*/ 88 w 102"/>
                  <a:gd name="T41" fmla="*/ 30 h 38"/>
                  <a:gd name="T42" fmla="*/ 94 w 102"/>
                  <a:gd name="T43" fmla="*/ 28 h 38"/>
                  <a:gd name="T44" fmla="*/ 98 w 102"/>
                  <a:gd name="T45" fmla="*/ 24 h 38"/>
                  <a:gd name="T46" fmla="*/ 102 w 102"/>
                  <a:gd name="T47" fmla="*/ 18 h 38"/>
                  <a:gd name="T48" fmla="*/ 102 w 102"/>
                  <a:gd name="T49" fmla="*/ 14 h 38"/>
                  <a:gd name="T50" fmla="*/ 102 w 102"/>
                  <a:gd name="T5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 h="38">
                    <a:moveTo>
                      <a:pt x="102" y="14"/>
                    </a:moveTo>
                    <a:lnTo>
                      <a:pt x="102" y="14"/>
                    </a:lnTo>
                    <a:lnTo>
                      <a:pt x="100" y="8"/>
                    </a:lnTo>
                    <a:lnTo>
                      <a:pt x="96" y="4"/>
                    </a:lnTo>
                    <a:lnTo>
                      <a:pt x="90" y="0"/>
                    </a:lnTo>
                    <a:lnTo>
                      <a:pt x="86" y="0"/>
                    </a:lnTo>
                    <a:lnTo>
                      <a:pt x="12" y="8"/>
                    </a:lnTo>
                    <a:lnTo>
                      <a:pt x="12" y="8"/>
                    </a:lnTo>
                    <a:lnTo>
                      <a:pt x="6" y="10"/>
                    </a:lnTo>
                    <a:lnTo>
                      <a:pt x="2" y="14"/>
                    </a:lnTo>
                    <a:lnTo>
                      <a:pt x="0" y="18"/>
                    </a:lnTo>
                    <a:lnTo>
                      <a:pt x="0" y="24"/>
                    </a:lnTo>
                    <a:lnTo>
                      <a:pt x="0" y="24"/>
                    </a:lnTo>
                    <a:lnTo>
                      <a:pt x="0" y="30"/>
                    </a:lnTo>
                    <a:lnTo>
                      <a:pt x="4" y="34"/>
                    </a:lnTo>
                    <a:lnTo>
                      <a:pt x="8" y="36"/>
                    </a:lnTo>
                    <a:lnTo>
                      <a:pt x="14" y="38"/>
                    </a:lnTo>
                    <a:lnTo>
                      <a:pt x="14" y="38"/>
                    </a:lnTo>
                    <a:lnTo>
                      <a:pt x="16" y="38"/>
                    </a:lnTo>
                    <a:lnTo>
                      <a:pt x="88" y="30"/>
                    </a:lnTo>
                    <a:lnTo>
                      <a:pt x="88" y="30"/>
                    </a:lnTo>
                    <a:lnTo>
                      <a:pt x="94" y="28"/>
                    </a:lnTo>
                    <a:lnTo>
                      <a:pt x="98" y="24"/>
                    </a:lnTo>
                    <a:lnTo>
                      <a:pt x="102" y="18"/>
                    </a:lnTo>
                    <a:lnTo>
                      <a:pt x="102" y="14"/>
                    </a:lnTo>
                    <a:lnTo>
                      <a:pt x="10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56" name="Freeform 39"/>
              <p:cNvSpPr>
                <a:spLocks/>
              </p:cNvSpPr>
              <p:nvPr/>
            </p:nvSpPr>
            <p:spPr bwMode="auto">
              <a:xfrm>
                <a:off x="1139825" y="3146425"/>
                <a:ext cx="276225" cy="95250"/>
              </a:xfrm>
              <a:custGeom>
                <a:avLst/>
                <a:gdLst>
                  <a:gd name="T0" fmla="*/ 174 w 174"/>
                  <a:gd name="T1" fmla="*/ 10 h 60"/>
                  <a:gd name="T2" fmla="*/ 174 w 174"/>
                  <a:gd name="T3" fmla="*/ 10 h 60"/>
                  <a:gd name="T4" fmla="*/ 172 w 174"/>
                  <a:gd name="T5" fmla="*/ 6 h 60"/>
                  <a:gd name="T6" fmla="*/ 168 w 174"/>
                  <a:gd name="T7" fmla="*/ 2 h 60"/>
                  <a:gd name="T8" fmla="*/ 162 w 174"/>
                  <a:gd name="T9" fmla="*/ 0 h 60"/>
                  <a:gd name="T10" fmla="*/ 156 w 174"/>
                  <a:gd name="T11" fmla="*/ 0 h 60"/>
                  <a:gd name="T12" fmla="*/ 12 w 174"/>
                  <a:gd name="T13" fmla="*/ 30 h 60"/>
                  <a:gd name="T14" fmla="*/ 12 w 174"/>
                  <a:gd name="T15" fmla="*/ 30 h 60"/>
                  <a:gd name="T16" fmla="*/ 6 w 174"/>
                  <a:gd name="T17" fmla="*/ 32 h 60"/>
                  <a:gd name="T18" fmla="*/ 4 w 174"/>
                  <a:gd name="T19" fmla="*/ 36 h 60"/>
                  <a:gd name="T20" fmla="*/ 0 w 174"/>
                  <a:gd name="T21" fmla="*/ 42 h 60"/>
                  <a:gd name="T22" fmla="*/ 0 w 174"/>
                  <a:gd name="T23" fmla="*/ 48 h 60"/>
                  <a:gd name="T24" fmla="*/ 0 w 174"/>
                  <a:gd name="T25" fmla="*/ 48 h 60"/>
                  <a:gd name="T26" fmla="*/ 2 w 174"/>
                  <a:gd name="T27" fmla="*/ 52 h 60"/>
                  <a:gd name="T28" fmla="*/ 6 w 174"/>
                  <a:gd name="T29" fmla="*/ 56 h 60"/>
                  <a:gd name="T30" fmla="*/ 10 w 174"/>
                  <a:gd name="T31" fmla="*/ 58 h 60"/>
                  <a:gd name="T32" fmla="*/ 16 w 174"/>
                  <a:gd name="T33" fmla="*/ 60 h 60"/>
                  <a:gd name="T34" fmla="*/ 16 w 174"/>
                  <a:gd name="T35" fmla="*/ 60 h 60"/>
                  <a:gd name="T36" fmla="*/ 18 w 174"/>
                  <a:gd name="T37" fmla="*/ 60 h 60"/>
                  <a:gd name="T38" fmla="*/ 162 w 174"/>
                  <a:gd name="T39" fmla="*/ 28 h 60"/>
                  <a:gd name="T40" fmla="*/ 162 w 174"/>
                  <a:gd name="T41" fmla="*/ 28 h 60"/>
                  <a:gd name="T42" fmla="*/ 168 w 174"/>
                  <a:gd name="T43" fmla="*/ 26 h 60"/>
                  <a:gd name="T44" fmla="*/ 172 w 174"/>
                  <a:gd name="T45" fmla="*/ 22 h 60"/>
                  <a:gd name="T46" fmla="*/ 174 w 174"/>
                  <a:gd name="T47" fmla="*/ 16 h 60"/>
                  <a:gd name="T48" fmla="*/ 174 w 174"/>
                  <a:gd name="T49" fmla="*/ 10 h 60"/>
                  <a:gd name="T50" fmla="*/ 174 w 174"/>
                  <a:gd name="T5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4" h="60">
                    <a:moveTo>
                      <a:pt x="174" y="10"/>
                    </a:moveTo>
                    <a:lnTo>
                      <a:pt x="174" y="10"/>
                    </a:lnTo>
                    <a:lnTo>
                      <a:pt x="172" y="6"/>
                    </a:lnTo>
                    <a:lnTo>
                      <a:pt x="168" y="2"/>
                    </a:lnTo>
                    <a:lnTo>
                      <a:pt x="162" y="0"/>
                    </a:lnTo>
                    <a:lnTo>
                      <a:pt x="156" y="0"/>
                    </a:lnTo>
                    <a:lnTo>
                      <a:pt x="12" y="30"/>
                    </a:lnTo>
                    <a:lnTo>
                      <a:pt x="12" y="30"/>
                    </a:lnTo>
                    <a:lnTo>
                      <a:pt x="6" y="32"/>
                    </a:lnTo>
                    <a:lnTo>
                      <a:pt x="4" y="36"/>
                    </a:lnTo>
                    <a:lnTo>
                      <a:pt x="0" y="42"/>
                    </a:lnTo>
                    <a:lnTo>
                      <a:pt x="0" y="48"/>
                    </a:lnTo>
                    <a:lnTo>
                      <a:pt x="0" y="48"/>
                    </a:lnTo>
                    <a:lnTo>
                      <a:pt x="2" y="52"/>
                    </a:lnTo>
                    <a:lnTo>
                      <a:pt x="6" y="56"/>
                    </a:lnTo>
                    <a:lnTo>
                      <a:pt x="10" y="58"/>
                    </a:lnTo>
                    <a:lnTo>
                      <a:pt x="16" y="60"/>
                    </a:lnTo>
                    <a:lnTo>
                      <a:pt x="16" y="60"/>
                    </a:lnTo>
                    <a:lnTo>
                      <a:pt x="18" y="60"/>
                    </a:lnTo>
                    <a:lnTo>
                      <a:pt x="162" y="28"/>
                    </a:lnTo>
                    <a:lnTo>
                      <a:pt x="162" y="28"/>
                    </a:lnTo>
                    <a:lnTo>
                      <a:pt x="168" y="26"/>
                    </a:lnTo>
                    <a:lnTo>
                      <a:pt x="172" y="22"/>
                    </a:lnTo>
                    <a:lnTo>
                      <a:pt x="174" y="16"/>
                    </a:lnTo>
                    <a:lnTo>
                      <a:pt x="174" y="10"/>
                    </a:lnTo>
                    <a:lnTo>
                      <a:pt x="174"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cxnSp>
        <p:nvCxnSpPr>
          <p:cNvPr id="57" name="직선 연결선 56"/>
          <p:cNvCxnSpPr/>
          <p:nvPr/>
        </p:nvCxnSpPr>
        <p:spPr>
          <a:xfrm>
            <a:off x="1634459" y="3256724"/>
            <a:ext cx="0" cy="222168"/>
          </a:xfrm>
          <a:prstGeom prst="line">
            <a:avLst/>
          </a:prstGeom>
          <a:ln>
            <a:solidFill>
              <a:srgbClr val="558180"/>
            </a:solidFill>
          </a:ln>
        </p:spPr>
        <p:style>
          <a:lnRef idx="1">
            <a:schemeClr val="accent1"/>
          </a:lnRef>
          <a:fillRef idx="0">
            <a:schemeClr val="accent1"/>
          </a:fillRef>
          <a:effectRef idx="0">
            <a:schemeClr val="accent1"/>
          </a:effectRef>
          <a:fontRef idx="minor">
            <a:schemeClr val="tx1"/>
          </a:fontRef>
        </p:style>
      </p:cxnSp>
      <p:cxnSp>
        <p:nvCxnSpPr>
          <p:cNvPr id="58" name="직선 연결선 57"/>
          <p:cNvCxnSpPr/>
          <p:nvPr/>
        </p:nvCxnSpPr>
        <p:spPr>
          <a:xfrm>
            <a:off x="2371450" y="3675677"/>
            <a:ext cx="0" cy="222168"/>
          </a:xfrm>
          <a:prstGeom prst="line">
            <a:avLst/>
          </a:prstGeom>
          <a:ln>
            <a:solidFill>
              <a:srgbClr val="558180"/>
            </a:solidFill>
          </a:ln>
        </p:spPr>
        <p:style>
          <a:lnRef idx="1">
            <a:schemeClr val="accent1"/>
          </a:lnRef>
          <a:fillRef idx="0">
            <a:schemeClr val="accent1"/>
          </a:fillRef>
          <a:effectRef idx="0">
            <a:schemeClr val="accent1"/>
          </a:effectRef>
          <a:fontRef idx="minor">
            <a:schemeClr val="tx1"/>
          </a:fontRef>
        </p:style>
      </p:cxnSp>
      <p:grpSp>
        <p:nvGrpSpPr>
          <p:cNvPr id="59" name="그룹 58"/>
          <p:cNvGrpSpPr/>
          <p:nvPr/>
        </p:nvGrpSpPr>
        <p:grpSpPr>
          <a:xfrm>
            <a:off x="2159010" y="3306573"/>
            <a:ext cx="437483" cy="378675"/>
            <a:chOff x="1753714" y="5115059"/>
            <a:chExt cx="507166" cy="438991"/>
          </a:xfrm>
        </p:grpSpPr>
        <p:sp>
          <p:nvSpPr>
            <p:cNvPr id="60" name="Freeform 5"/>
            <p:cNvSpPr>
              <a:spLocks/>
            </p:cNvSpPr>
            <p:nvPr/>
          </p:nvSpPr>
          <p:spPr bwMode="auto">
            <a:xfrm>
              <a:off x="1753714" y="5115059"/>
              <a:ext cx="507166" cy="438991"/>
            </a:xfrm>
            <a:custGeom>
              <a:avLst/>
              <a:gdLst/>
              <a:ahLst/>
              <a:cxnLst>
                <a:cxn ang="0">
                  <a:pos x="398" y="1378"/>
                </a:cxn>
                <a:cxn ang="0">
                  <a:pos x="0" y="690"/>
                </a:cxn>
                <a:cxn ang="0">
                  <a:pos x="398" y="0"/>
                </a:cxn>
                <a:cxn ang="0">
                  <a:pos x="1194" y="0"/>
                </a:cxn>
                <a:cxn ang="0">
                  <a:pos x="1592" y="690"/>
                </a:cxn>
                <a:cxn ang="0">
                  <a:pos x="1194" y="1378"/>
                </a:cxn>
                <a:cxn ang="0">
                  <a:pos x="398" y="1378"/>
                </a:cxn>
              </a:cxnLst>
              <a:rect l="0" t="0" r="r" b="b"/>
              <a:pathLst>
                <a:path w="1592" h="1378">
                  <a:moveTo>
                    <a:pt x="398" y="1378"/>
                  </a:moveTo>
                  <a:lnTo>
                    <a:pt x="0" y="690"/>
                  </a:lnTo>
                  <a:lnTo>
                    <a:pt x="398" y="0"/>
                  </a:lnTo>
                  <a:lnTo>
                    <a:pt x="1194" y="0"/>
                  </a:lnTo>
                  <a:lnTo>
                    <a:pt x="1592" y="690"/>
                  </a:lnTo>
                  <a:lnTo>
                    <a:pt x="1194" y="1378"/>
                  </a:lnTo>
                  <a:lnTo>
                    <a:pt x="398" y="1378"/>
                  </a:lnTo>
                  <a:close/>
                </a:path>
              </a:pathLst>
            </a:custGeom>
            <a:solidFill>
              <a:srgbClr val="36242D"/>
            </a:solidFill>
            <a:ln>
              <a:noFill/>
            </a:ln>
            <a:effectLst>
              <a:innerShdw blurRad="76200" dist="254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cs typeface="+mn-ea"/>
                <a:sym typeface="+mn-lt"/>
              </a:endParaRPr>
            </a:p>
          </p:txBody>
        </p:sp>
        <p:grpSp>
          <p:nvGrpSpPr>
            <p:cNvPr id="61" name="그룹 60"/>
            <p:cNvGrpSpPr/>
            <p:nvPr/>
          </p:nvGrpSpPr>
          <p:grpSpPr>
            <a:xfrm>
              <a:off x="1872558" y="5215180"/>
              <a:ext cx="269479" cy="238749"/>
              <a:chOff x="-3276600" y="2438400"/>
              <a:chExt cx="1085850" cy="962025"/>
            </a:xfrm>
            <a:solidFill>
              <a:schemeClr val="bg1"/>
            </a:solidFill>
          </p:grpSpPr>
          <p:sp>
            <p:nvSpPr>
              <p:cNvPr id="62" name="Freeform 8"/>
              <p:cNvSpPr>
                <a:spLocks/>
              </p:cNvSpPr>
              <p:nvPr/>
            </p:nvSpPr>
            <p:spPr bwMode="auto">
              <a:xfrm>
                <a:off x="-2825750" y="2813050"/>
                <a:ext cx="200025" cy="196850"/>
              </a:xfrm>
              <a:custGeom>
                <a:avLst/>
                <a:gdLst>
                  <a:gd name="T0" fmla="*/ 126 w 126"/>
                  <a:gd name="T1" fmla="*/ 62 h 124"/>
                  <a:gd name="T2" fmla="*/ 126 w 126"/>
                  <a:gd name="T3" fmla="*/ 62 h 124"/>
                  <a:gd name="T4" fmla="*/ 124 w 126"/>
                  <a:gd name="T5" fmla="*/ 74 h 124"/>
                  <a:gd name="T6" fmla="*/ 120 w 126"/>
                  <a:gd name="T7" fmla="*/ 86 h 124"/>
                  <a:gd name="T8" fmla="*/ 114 w 126"/>
                  <a:gd name="T9" fmla="*/ 96 h 124"/>
                  <a:gd name="T10" fmla="*/ 108 w 126"/>
                  <a:gd name="T11" fmla="*/ 106 h 124"/>
                  <a:gd name="T12" fmla="*/ 98 w 126"/>
                  <a:gd name="T13" fmla="*/ 114 h 124"/>
                  <a:gd name="T14" fmla="*/ 88 w 126"/>
                  <a:gd name="T15" fmla="*/ 120 h 124"/>
                  <a:gd name="T16" fmla="*/ 76 w 126"/>
                  <a:gd name="T17" fmla="*/ 124 h 124"/>
                  <a:gd name="T18" fmla="*/ 64 w 126"/>
                  <a:gd name="T19" fmla="*/ 124 h 124"/>
                  <a:gd name="T20" fmla="*/ 64 w 126"/>
                  <a:gd name="T21" fmla="*/ 124 h 124"/>
                  <a:gd name="T22" fmla="*/ 50 w 126"/>
                  <a:gd name="T23" fmla="*/ 124 h 124"/>
                  <a:gd name="T24" fmla="*/ 40 w 126"/>
                  <a:gd name="T25" fmla="*/ 120 h 124"/>
                  <a:gd name="T26" fmla="*/ 28 w 126"/>
                  <a:gd name="T27" fmla="*/ 114 h 124"/>
                  <a:gd name="T28" fmla="*/ 20 w 126"/>
                  <a:gd name="T29" fmla="*/ 106 h 124"/>
                  <a:gd name="T30" fmla="*/ 12 w 126"/>
                  <a:gd name="T31" fmla="*/ 96 h 124"/>
                  <a:gd name="T32" fmla="*/ 6 w 126"/>
                  <a:gd name="T33" fmla="*/ 86 h 124"/>
                  <a:gd name="T34" fmla="*/ 2 w 126"/>
                  <a:gd name="T35" fmla="*/ 74 h 124"/>
                  <a:gd name="T36" fmla="*/ 0 w 126"/>
                  <a:gd name="T37" fmla="*/ 62 h 124"/>
                  <a:gd name="T38" fmla="*/ 0 w 126"/>
                  <a:gd name="T39" fmla="*/ 62 h 124"/>
                  <a:gd name="T40" fmla="*/ 2 w 126"/>
                  <a:gd name="T41" fmla="*/ 50 h 124"/>
                  <a:gd name="T42" fmla="*/ 6 w 126"/>
                  <a:gd name="T43" fmla="*/ 38 h 124"/>
                  <a:gd name="T44" fmla="*/ 12 w 126"/>
                  <a:gd name="T45" fmla="*/ 28 h 124"/>
                  <a:gd name="T46" fmla="*/ 20 w 126"/>
                  <a:gd name="T47" fmla="*/ 18 h 124"/>
                  <a:gd name="T48" fmla="*/ 28 w 126"/>
                  <a:gd name="T49" fmla="*/ 10 h 124"/>
                  <a:gd name="T50" fmla="*/ 40 w 126"/>
                  <a:gd name="T51" fmla="*/ 4 h 124"/>
                  <a:gd name="T52" fmla="*/ 50 w 126"/>
                  <a:gd name="T53" fmla="*/ 0 h 124"/>
                  <a:gd name="T54" fmla="*/ 64 w 126"/>
                  <a:gd name="T55" fmla="*/ 0 h 124"/>
                  <a:gd name="T56" fmla="*/ 64 w 126"/>
                  <a:gd name="T57" fmla="*/ 0 h 124"/>
                  <a:gd name="T58" fmla="*/ 76 w 126"/>
                  <a:gd name="T59" fmla="*/ 0 h 124"/>
                  <a:gd name="T60" fmla="*/ 88 w 126"/>
                  <a:gd name="T61" fmla="*/ 4 h 124"/>
                  <a:gd name="T62" fmla="*/ 98 w 126"/>
                  <a:gd name="T63" fmla="*/ 10 h 124"/>
                  <a:gd name="T64" fmla="*/ 108 w 126"/>
                  <a:gd name="T65" fmla="*/ 18 h 124"/>
                  <a:gd name="T66" fmla="*/ 114 w 126"/>
                  <a:gd name="T67" fmla="*/ 28 h 124"/>
                  <a:gd name="T68" fmla="*/ 120 w 126"/>
                  <a:gd name="T69" fmla="*/ 38 h 124"/>
                  <a:gd name="T70" fmla="*/ 124 w 126"/>
                  <a:gd name="T71" fmla="*/ 50 h 124"/>
                  <a:gd name="T72" fmla="*/ 126 w 126"/>
                  <a:gd name="T73" fmla="*/ 62 h 124"/>
                  <a:gd name="T74" fmla="*/ 126 w 126"/>
                  <a:gd name="T75"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24">
                    <a:moveTo>
                      <a:pt x="126" y="62"/>
                    </a:moveTo>
                    <a:lnTo>
                      <a:pt x="126" y="62"/>
                    </a:lnTo>
                    <a:lnTo>
                      <a:pt x="124" y="74"/>
                    </a:lnTo>
                    <a:lnTo>
                      <a:pt x="120" y="86"/>
                    </a:lnTo>
                    <a:lnTo>
                      <a:pt x="114" y="96"/>
                    </a:lnTo>
                    <a:lnTo>
                      <a:pt x="108" y="106"/>
                    </a:lnTo>
                    <a:lnTo>
                      <a:pt x="98" y="114"/>
                    </a:lnTo>
                    <a:lnTo>
                      <a:pt x="88" y="120"/>
                    </a:lnTo>
                    <a:lnTo>
                      <a:pt x="76" y="124"/>
                    </a:lnTo>
                    <a:lnTo>
                      <a:pt x="64" y="124"/>
                    </a:lnTo>
                    <a:lnTo>
                      <a:pt x="64" y="124"/>
                    </a:lnTo>
                    <a:lnTo>
                      <a:pt x="50" y="124"/>
                    </a:lnTo>
                    <a:lnTo>
                      <a:pt x="40" y="120"/>
                    </a:lnTo>
                    <a:lnTo>
                      <a:pt x="28" y="114"/>
                    </a:lnTo>
                    <a:lnTo>
                      <a:pt x="20" y="106"/>
                    </a:lnTo>
                    <a:lnTo>
                      <a:pt x="12" y="96"/>
                    </a:lnTo>
                    <a:lnTo>
                      <a:pt x="6" y="86"/>
                    </a:lnTo>
                    <a:lnTo>
                      <a:pt x="2" y="74"/>
                    </a:lnTo>
                    <a:lnTo>
                      <a:pt x="0" y="62"/>
                    </a:lnTo>
                    <a:lnTo>
                      <a:pt x="0" y="62"/>
                    </a:lnTo>
                    <a:lnTo>
                      <a:pt x="2" y="50"/>
                    </a:lnTo>
                    <a:lnTo>
                      <a:pt x="6" y="38"/>
                    </a:lnTo>
                    <a:lnTo>
                      <a:pt x="12" y="28"/>
                    </a:lnTo>
                    <a:lnTo>
                      <a:pt x="20" y="18"/>
                    </a:lnTo>
                    <a:lnTo>
                      <a:pt x="28" y="10"/>
                    </a:lnTo>
                    <a:lnTo>
                      <a:pt x="40" y="4"/>
                    </a:lnTo>
                    <a:lnTo>
                      <a:pt x="50" y="0"/>
                    </a:lnTo>
                    <a:lnTo>
                      <a:pt x="64" y="0"/>
                    </a:lnTo>
                    <a:lnTo>
                      <a:pt x="64" y="0"/>
                    </a:lnTo>
                    <a:lnTo>
                      <a:pt x="76" y="0"/>
                    </a:lnTo>
                    <a:lnTo>
                      <a:pt x="88" y="4"/>
                    </a:lnTo>
                    <a:lnTo>
                      <a:pt x="98" y="10"/>
                    </a:lnTo>
                    <a:lnTo>
                      <a:pt x="108" y="18"/>
                    </a:lnTo>
                    <a:lnTo>
                      <a:pt x="114" y="28"/>
                    </a:lnTo>
                    <a:lnTo>
                      <a:pt x="120" y="38"/>
                    </a:lnTo>
                    <a:lnTo>
                      <a:pt x="124" y="50"/>
                    </a:lnTo>
                    <a:lnTo>
                      <a:pt x="126" y="62"/>
                    </a:lnTo>
                    <a:lnTo>
                      <a:pt x="1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3" name="Freeform 9"/>
              <p:cNvSpPr>
                <a:spLocks/>
              </p:cNvSpPr>
              <p:nvPr/>
            </p:nvSpPr>
            <p:spPr bwMode="auto">
              <a:xfrm>
                <a:off x="-2549525" y="2438400"/>
                <a:ext cx="120650" cy="123825"/>
              </a:xfrm>
              <a:custGeom>
                <a:avLst/>
                <a:gdLst>
                  <a:gd name="T0" fmla="*/ 38 w 76"/>
                  <a:gd name="T1" fmla="*/ 0 h 78"/>
                  <a:gd name="T2" fmla="*/ 38 w 76"/>
                  <a:gd name="T3" fmla="*/ 0 h 78"/>
                  <a:gd name="T4" fmla="*/ 30 w 76"/>
                  <a:gd name="T5" fmla="*/ 2 h 78"/>
                  <a:gd name="T6" fmla="*/ 22 w 76"/>
                  <a:gd name="T7" fmla="*/ 4 h 78"/>
                  <a:gd name="T8" fmla="*/ 16 w 76"/>
                  <a:gd name="T9" fmla="*/ 8 h 78"/>
                  <a:gd name="T10" fmla="*/ 10 w 76"/>
                  <a:gd name="T11" fmla="*/ 12 h 78"/>
                  <a:gd name="T12" fmla="*/ 6 w 76"/>
                  <a:gd name="T13" fmla="*/ 18 h 78"/>
                  <a:gd name="T14" fmla="*/ 2 w 76"/>
                  <a:gd name="T15" fmla="*/ 24 h 78"/>
                  <a:gd name="T16" fmla="*/ 0 w 76"/>
                  <a:gd name="T17" fmla="*/ 32 h 78"/>
                  <a:gd name="T18" fmla="*/ 0 w 76"/>
                  <a:gd name="T19" fmla="*/ 38 h 78"/>
                  <a:gd name="T20" fmla="*/ 0 w 76"/>
                  <a:gd name="T21" fmla="*/ 38 h 78"/>
                  <a:gd name="T22" fmla="*/ 0 w 76"/>
                  <a:gd name="T23" fmla="*/ 46 h 78"/>
                  <a:gd name="T24" fmla="*/ 2 w 76"/>
                  <a:gd name="T25" fmla="*/ 54 h 78"/>
                  <a:gd name="T26" fmla="*/ 6 w 76"/>
                  <a:gd name="T27" fmla="*/ 60 h 78"/>
                  <a:gd name="T28" fmla="*/ 10 w 76"/>
                  <a:gd name="T29" fmla="*/ 66 h 78"/>
                  <a:gd name="T30" fmla="*/ 16 w 76"/>
                  <a:gd name="T31" fmla="*/ 70 h 78"/>
                  <a:gd name="T32" fmla="*/ 22 w 76"/>
                  <a:gd name="T33" fmla="*/ 74 h 78"/>
                  <a:gd name="T34" fmla="*/ 30 w 76"/>
                  <a:gd name="T35" fmla="*/ 76 h 78"/>
                  <a:gd name="T36" fmla="*/ 38 w 76"/>
                  <a:gd name="T37" fmla="*/ 78 h 78"/>
                  <a:gd name="T38" fmla="*/ 38 w 76"/>
                  <a:gd name="T39" fmla="*/ 78 h 78"/>
                  <a:gd name="T40" fmla="*/ 46 w 76"/>
                  <a:gd name="T41" fmla="*/ 76 h 78"/>
                  <a:gd name="T42" fmla="*/ 52 w 76"/>
                  <a:gd name="T43" fmla="*/ 74 h 78"/>
                  <a:gd name="T44" fmla="*/ 60 w 76"/>
                  <a:gd name="T45" fmla="*/ 70 h 78"/>
                  <a:gd name="T46" fmla="*/ 64 w 76"/>
                  <a:gd name="T47" fmla="*/ 66 h 78"/>
                  <a:gd name="T48" fmla="*/ 70 w 76"/>
                  <a:gd name="T49" fmla="*/ 60 h 78"/>
                  <a:gd name="T50" fmla="*/ 72 w 76"/>
                  <a:gd name="T51" fmla="*/ 54 h 78"/>
                  <a:gd name="T52" fmla="*/ 76 w 76"/>
                  <a:gd name="T53" fmla="*/ 46 h 78"/>
                  <a:gd name="T54" fmla="*/ 76 w 76"/>
                  <a:gd name="T55" fmla="*/ 38 h 78"/>
                  <a:gd name="T56" fmla="*/ 76 w 76"/>
                  <a:gd name="T57" fmla="*/ 38 h 78"/>
                  <a:gd name="T58" fmla="*/ 76 w 76"/>
                  <a:gd name="T59" fmla="*/ 32 h 78"/>
                  <a:gd name="T60" fmla="*/ 72 w 76"/>
                  <a:gd name="T61" fmla="*/ 24 h 78"/>
                  <a:gd name="T62" fmla="*/ 70 w 76"/>
                  <a:gd name="T63" fmla="*/ 18 h 78"/>
                  <a:gd name="T64" fmla="*/ 64 w 76"/>
                  <a:gd name="T65" fmla="*/ 12 h 78"/>
                  <a:gd name="T66" fmla="*/ 60 w 76"/>
                  <a:gd name="T67" fmla="*/ 8 h 78"/>
                  <a:gd name="T68" fmla="*/ 52 w 76"/>
                  <a:gd name="T69" fmla="*/ 4 h 78"/>
                  <a:gd name="T70" fmla="*/ 46 w 76"/>
                  <a:gd name="T71" fmla="*/ 2 h 78"/>
                  <a:gd name="T72" fmla="*/ 38 w 76"/>
                  <a:gd name="T73" fmla="*/ 0 h 78"/>
                  <a:gd name="T74" fmla="*/ 38 w 76"/>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8">
                    <a:moveTo>
                      <a:pt x="38" y="0"/>
                    </a:moveTo>
                    <a:lnTo>
                      <a:pt x="38" y="0"/>
                    </a:lnTo>
                    <a:lnTo>
                      <a:pt x="30" y="2"/>
                    </a:lnTo>
                    <a:lnTo>
                      <a:pt x="22" y="4"/>
                    </a:lnTo>
                    <a:lnTo>
                      <a:pt x="16" y="8"/>
                    </a:lnTo>
                    <a:lnTo>
                      <a:pt x="10" y="12"/>
                    </a:lnTo>
                    <a:lnTo>
                      <a:pt x="6" y="18"/>
                    </a:lnTo>
                    <a:lnTo>
                      <a:pt x="2" y="24"/>
                    </a:lnTo>
                    <a:lnTo>
                      <a:pt x="0" y="32"/>
                    </a:lnTo>
                    <a:lnTo>
                      <a:pt x="0" y="38"/>
                    </a:lnTo>
                    <a:lnTo>
                      <a:pt x="0" y="38"/>
                    </a:lnTo>
                    <a:lnTo>
                      <a:pt x="0" y="46"/>
                    </a:lnTo>
                    <a:lnTo>
                      <a:pt x="2" y="54"/>
                    </a:lnTo>
                    <a:lnTo>
                      <a:pt x="6" y="60"/>
                    </a:lnTo>
                    <a:lnTo>
                      <a:pt x="10" y="66"/>
                    </a:lnTo>
                    <a:lnTo>
                      <a:pt x="16" y="70"/>
                    </a:lnTo>
                    <a:lnTo>
                      <a:pt x="22" y="74"/>
                    </a:lnTo>
                    <a:lnTo>
                      <a:pt x="30" y="76"/>
                    </a:lnTo>
                    <a:lnTo>
                      <a:pt x="38" y="78"/>
                    </a:lnTo>
                    <a:lnTo>
                      <a:pt x="38" y="78"/>
                    </a:lnTo>
                    <a:lnTo>
                      <a:pt x="46" y="76"/>
                    </a:lnTo>
                    <a:lnTo>
                      <a:pt x="52" y="74"/>
                    </a:lnTo>
                    <a:lnTo>
                      <a:pt x="60" y="70"/>
                    </a:lnTo>
                    <a:lnTo>
                      <a:pt x="64" y="66"/>
                    </a:lnTo>
                    <a:lnTo>
                      <a:pt x="70" y="60"/>
                    </a:lnTo>
                    <a:lnTo>
                      <a:pt x="72" y="54"/>
                    </a:lnTo>
                    <a:lnTo>
                      <a:pt x="76" y="46"/>
                    </a:lnTo>
                    <a:lnTo>
                      <a:pt x="76" y="38"/>
                    </a:lnTo>
                    <a:lnTo>
                      <a:pt x="76" y="38"/>
                    </a:lnTo>
                    <a:lnTo>
                      <a:pt x="76" y="32"/>
                    </a:lnTo>
                    <a:lnTo>
                      <a:pt x="72" y="24"/>
                    </a:lnTo>
                    <a:lnTo>
                      <a:pt x="70" y="18"/>
                    </a:lnTo>
                    <a:lnTo>
                      <a:pt x="64" y="12"/>
                    </a:lnTo>
                    <a:lnTo>
                      <a:pt x="60" y="8"/>
                    </a:lnTo>
                    <a:lnTo>
                      <a:pt x="52" y="4"/>
                    </a:lnTo>
                    <a:lnTo>
                      <a:pt x="46" y="2"/>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4" name="Freeform 10"/>
              <p:cNvSpPr>
                <a:spLocks/>
              </p:cNvSpPr>
              <p:nvPr/>
            </p:nvSpPr>
            <p:spPr bwMode="auto">
              <a:xfrm>
                <a:off x="-3152775" y="2968625"/>
                <a:ext cx="120650" cy="120650"/>
              </a:xfrm>
              <a:custGeom>
                <a:avLst/>
                <a:gdLst>
                  <a:gd name="T0" fmla="*/ 38 w 76"/>
                  <a:gd name="T1" fmla="*/ 0 h 76"/>
                  <a:gd name="T2" fmla="*/ 38 w 76"/>
                  <a:gd name="T3" fmla="*/ 0 h 76"/>
                  <a:gd name="T4" fmla="*/ 30 w 76"/>
                  <a:gd name="T5" fmla="*/ 0 h 76"/>
                  <a:gd name="T6" fmla="*/ 24 w 76"/>
                  <a:gd name="T7" fmla="*/ 2 h 76"/>
                  <a:gd name="T8" fmla="*/ 18 w 76"/>
                  <a:gd name="T9" fmla="*/ 6 h 76"/>
                  <a:gd name="T10" fmla="*/ 12 w 76"/>
                  <a:gd name="T11" fmla="*/ 10 h 76"/>
                  <a:gd name="T12" fmla="*/ 6 w 76"/>
                  <a:gd name="T13" fmla="*/ 16 h 76"/>
                  <a:gd name="T14" fmla="*/ 4 w 76"/>
                  <a:gd name="T15" fmla="*/ 24 h 76"/>
                  <a:gd name="T16" fmla="*/ 2 w 76"/>
                  <a:gd name="T17" fmla="*/ 30 h 76"/>
                  <a:gd name="T18" fmla="*/ 0 w 76"/>
                  <a:gd name="T19" fmla="*/ 38 h 76"/>
                  <a:gd name="T20" fmla="*/ 0 w 76"/>
                  <a:gd name="T21" fmla="*/ 38 h 76"/>
                  <a:gd name="T22" fmla="*/ 2 w 76"/>
                  <a:gd name="T23" fmla="*/ 46 h 76"/>
                  <a:gd name="T24" fmla="*/ 4 w 76"/>
                  <a:gd name="T25" fmla="*/ 52 h 76"/>
                  <a:gd name="T26" fmla="*/ 6 w 76"/>
                  <a:gd name="T27" fmla="*/ 60 h 76"/>
                  <a:gd name="T28" fmla="*/ 12 w 76"/>
                  <a:gd name="T29" fmla="*/ 64 h 76"/>
                  <a:gd name="T30" fmla="*/ 18 w 76"/>
                  <a:gd name="T31" fmla="*/ 70 h 76"/>
                  <a:gd name="T32" fmla="*/ 24 w 76"/>
                  <a:gd name="T33" fmla="*/ 72 h 76"/>
                  <a:gd name="T34" fmla="*/ 30 w 76"/>
                  <a:gd name="T35" fmla="*/ 76 h 76"/>
                  <a:gd name="T36" fmla="*/ 38 w 76"/>
                  <a:gd name="T37" fmla="*/ 76 h 76"/>
                  <a:gd name="T38" fmla="*/ 38 w 76"/>
                  <a:gd name="T39" fmla="*/ 76 h 76"/>
                  <a:gd name="T40" fmla="*/ 46 w 76"/>
                  <a:gd name="T41" fmla="*/ 76 h 76"/>
                  <a:gd name="T42" fmla="*/ 54 w 76"/>
                  <a:gd name="T43" fmla="*/ 72 h 76"/>
                  <a:gd name="T44" fmla="*/ 60 w 76"/>
                  <a:gd name="T45" fmla="*/ 70 h 76"/>
                  <a:gd name="T46" fmla="*/ 66 w 76"/>
                  <a:gd name="T47" fmla="*/ 64 h 76"/>
                  <a:gd name="T48" fmla="*/ 70 w 76"/>
                  <a:gd name="T49" fmla="*/ 60 h 76"/>
                  <a:gd name="T50" fmla="*/ 74 w 76"/>
                  <a:gd name="T51" fmla="*/ 52 h 76"/>
                  <a:gd name="T52" fmla="*/ 76 w 76"/>
                  <a:gd name="T53" fmla="*/ 46 h 76"/>
                  <a:gd name="T54" fmla="*/ 76 w 76"/>
                  <a:gd name="T55" fmla="*/ 38 h 76"/>
                  <a:gd name="T56" fmla="*/ 76 w 76"/>
                  <a:gd name="T57" fmla="*/ 38 h 76"/>
                  <a:gd name="T58" fmla="*/ 76 w 76"/>
                  <a:gd name="T59" fmla="*/ 30 h 76"/>
                  <a:gd name="T60" fmla="*/ 74 w 76"/>
                  <a:gd name="T61" fmla="*/ 24 h 76"/>
                  <a:gd name="T62" fmla="*/ 70 w 76"/>
                  <a:gd name="T63" fmla="*/ 16 h 76"/>
                  <a:gd name="T64" fmla="*/ 66 w 76"/>
                  <a:gd name="T65" fmla="*/ 10 h 76"/>
                  <a:gd name="T66" fmla="*/ 60 w 76"/>
                  <a:gd name="T67" fmla="*/ 6 h 76"/>
                  <a:gd name="T68" fmla="*/ 54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8" y="6"/>
                    </a:lnTo>
                    <a:lnTo>
                      <a:pt x="12" y="10"/>
                    </a:lnTo>
                    <a:lnTo>
                      <a:pt x="6" y="16"/>
                    </a:lnTo>
                    <a:lnTo>
                      <a:pt x="4" y="24"/>
                    </a:lnTo>
                    <a:lnTo>
                      <a:pt x="2" y="30"/>
                    </a:lnTo>
                    <a:lnTo>
                      <a:pt x="0" y="38"/>
                    </a:lnTo>
                    <a:lnTo>
                      <a:pt x="0" y="38"/>
                    </a:lnTo>
                    <a:lnTo>
                      <a:pt x="2" y="46"/>
                    </a:lnTo>
                    <a:lnTo>
                      <a:pt x="4" y="52"/>
                    </a:lnTo>
                    <a:lnTo>
                      <a:pt x="6" y="60"/>
                    </a:lnTo>
                    <a:lnTo>
                      <a:pt x="12" y="64"/>
                    </a:lnTo>
                    <a:lnTo>
                      <a:pt x="18" y="70"/>
                    </a:lnTo>
                    <a:lnTo>
                      <a:pt x="24" y="72"/>
                    </a:lnTo>
                    <a:lnTo>
                      <a:pt x="30" y="76"/>
                    </a:lnTo>
                    <a:lnTo>
                      <a:pt x="38" y="76"/>
                    </a:lnTo>
                    <a:lnTo>
                      <a:pt x="38" y="76"/>
                    </a:lnTo>
                    <a:lnTo>
                      <a:pt x="46" y="76"/>
                    </a:lnTo>
                    <a:lnTo>
                      <a:pt x="54" y="72"/>
                    </a:lnTo>
                    <a:lnTo>
                      <a:pt x="60" y="70"/>
                    </a:lnTo>
                    <a:lnTo>
                      <a:pt x="66" y="64"/>
                    </a:lnTo>
                    <a:lnTo>
                      <a:pt x="70" y="60"/>
                    </a:lnTo>
                    <a:lnTo>
                      <a:pt x="74" y="52"/>
                    </a:lnTo>
                    <a:lnTo>
                      <a:pt x="76" y="46"/>
                    </a:lnTo>
                    <a:lnTo>
                      <a:pt x="76" y="38"/>
                    </a:lnTo>
                    <a:lnTo>
                      <a:pt x="76" y="38"/>
                    </a:lnTo>
                    <a:lnTo>
                      <a:pt x="76" y="30"/>
                    </a:lnTo>
                    <a:lnTo>
                      <a:pt x="74" y="24"/>
                    </a:lnTo>
                    <a:lnTo>
                      <a:pt x="70" y="16"/>
                    </a:lnTo>
                    <a:lnTo>
                      <a:pt x="66" y="10"/>
                    </a:lnTo>
                    <a:lnTo>
                      <a:pt x="60" y="6"/>
                    </a:lnTo>
                    <a:lnTo>
                      <a:pt x="54"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5" name="Freeform 11"/>
              <p:cNvSpPr>
                <a:spLocks/>
              </p:cNvSpPr>
              <p:nvPr/>
            </p:nvSpPr>
            <p:spPr bwMode="auto">
              <a:xfrm>
                <a:off x="-2514600" y="3117850"/>
                <a:ext cx="120650" cy="120650"/>
              </a:xfrm>
              <a:custGeom>
                <a:avLst/>
                <a:gdLst>
                  <a:gd name="T0" fmla="*/ 38 w 76"/>
                  <a:gd name="T1" fmla="*/ 0 h 76"/>
                  <a:gd name="T2" fmla="*/ 38 w 76"/>
                  <a:gd name="T3" fmla="*/ 0 h 76"/>
                  <a:gd name="T4" fmla="*/ 30 w 76"/>
                  <a:gd name="T5" fmla="*/ 0 h 76"/>
                  <a:gd name="T6" fmla="*/ 24 w 76"/>
                  <a:gd name="T7" fmla="*/ 2 h 76"/>
                  <a:gd name="T8" fmla="*/ 16 w 76"/>
                  <a:gd name="T9" fmla="*/ 6 h 76"/>
                  <a:gd name="T10" fmla="*/ 10 w 76"/>
                  <a:gd name="T11" fmla="*/ 10 h 76"/>
                  <a:gd name="T12" fmla="*/ 6 w 76"/>
                  <a:gd name="T13" fmla="*/ 16 h 76"/>
                  <a:gd name="T14" fmla="*/ 2 w 76"/>
                  <a:gd name="T15" fmla="*/ 22 h 76"/>
                  <a:gd name="T16" fmla="*/ 0 w 76"/>
                  <a:gd name="T17" fmla="*/ 30 h 76"/>
                  <a:gd name="T18" fmla="*/ 0 w 76"/>
                  <a:gd name="T19" fmla="*/ 38 h 76"/>
                  <a:gd name="T20" fmla="*/ 0 w 76"/>
                  <a:gd name="T21" fmla="*/ 38 h 76"/>
                  <a:gd name="T22" fmla="*/ 0 w 76"/>
                  <a:gd name="T23" fmla="*/ 44 h 76"/>
                  <a:gd name="T24" fmla="*/ 2 w 76"/>
                  <a:gd name="T25" fmla="*/ 52 h 76"/>
                  <a:gd name="T26" fmla="*/ 6 w 76"/>
                  <a:gd name="T27" fmla="*/ 58 h 76"/>
                  <a:gd name="T28" fmla="*/ 10 w 76"/>
                  <a:gd name="T29" fmla="*/ 64 h 76"/>
                  <a:gd name="T30" fmla="*/ 16 w 76"/>
                  <a:gd name="T31" fmla="*/ 68 h 76"/>
                  <a:gd name="T32" fmla="*/ 24 w 76"/>
                  <a:gd name="T33" fmla="*/ 72 h 76"/>
                  <a:gd name="T34" fmla="*/ 30 w 76"/>
                  <a:gd name="T35" fmla="*/ 74 h 76"/>
                  <a:gd name="T36" fmla="*/ 38 w 76"/>
                  <a:gd name="T37" fmla="*/ 76 h 76"/>
                  <a:gd name="T38" fmla="*/ 38 w 76"/>
                  <a:gd name="T39" fmla="*/ 76 h 76"/>
                  <a:gd name="T40" fmla="*/ 46 w 76"/>
                  <a:gd name="T41" fmla="*/ 74 h 76"/>
                  <a:gd name="T42" fmla="*/ 52 w 76"/>
                  <a:gd name="T43" fmla="*/ 72 h 76"/>
                  <a:gd name="T44" fmla="*/ 60 w 76"/>
                  <a:gd name="T45" fmla="*/ 68 h 76"/>
                  <a:gd name="T46" fmla="*/ 64 w 76"/>
                  <a:gd name="T47" fmla="*/ 64 h 76"/>
                  <a:gd name="T48" fmla="*/ 70 w 76"/>
                  <a:gd name="T49" fmla="*/ 58 h 76"/>
                  <a:gd name="T50" fmla="*/ 74 w 76"/>
                  <a:gd name="T51" fmla="*/ 52 h 76"/>
                  <a:gd name="T52" fmla="*/ 76 w 76"/>
                  <a:gd name="T53" fmla="*/ 44 h 76"/>
                  <a:gd name="T54" fmla="*/ 76 w 76"/>
                  <a:gd name="T55" fmla="*/ 38 h 76"/>
                  <a:gd name="T56" fmla="*/ 76 w 76"/>
                  <a:gd name="T57" fmla="*/ 38 h 76"/>
                  <a:gd name="T58" fmla="*/ 76 w 76"/>
                  <a:gd name="T59" fmla="*/ 30 h 76"/>
                  <a:gd name="T60" fmla="*/ 74 w 76"/>
                  <a:gd name="T61" fmla="*/ 22 h 76"/>
                  <a:gd name="T62" fmla="*/ 70 w 76"/>
                  <a:gd name="T63" fmla="*/ 16 h 76"/>
                  <a:gd name="T64" fmla="*/ 64 w 76"/>
                  <a:gd name="T65" fmla="*/ 10 h 76"/>
                  <a:gd name="T66" fmla="*/ 60 w 76"/>
                  <a:gd name="T67" fmla="*/ 6 h 76"/>
                  <a:gd name="T68" fmla="*/ 52 w 76"/>
                  <a:gd name="T69" fmla="*/ 2 h 76"/>
                  <a:gd name="T70" fmla="*/ 46 w 76"/>
                  <a:gd name="T71" fmla="*/ 0 h 76"/>
                  <a:gd name="T72" fmla="*/ 38 w 76"/>
                  <a:gd name="T73" fmla="*/ 0 h 76"/>
                  <a:gd name="T74" fmla="*/ 38 w 76"/>
                  <a:gd name="T7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 h="76">
                    <a:moveTo>
                      <a:pt x="38" y="0"/>
                    </a:moveTo>
                    <a:lnTo>
                      <a:pt x="38" y="0"/>
                    </a:lnTo>
                    <a:lnTo>
                      <a:pt x="30" y="0"/>
                    </a:lnTo>
                    <a:lnTo>
                      <a:pt x="24" y="2"/>
                    </a:lnTo>
                    <a:lnTo>
                      <a:pt x="16" y="6"/>
                    </a:lnTo>
                    <a:lnTo>
                      <a:pt x="10" y="10"/>
                    </a:lnTo>
                    <a:lnTo>
                      <a:pt x="6" y="16"/>
                    </a:lnTo>
                    <a:lnTo>
                      <a:pt x="2" y="22"/>
                    </a:lnTo>
                    <a:lnTo>
                      <a:pt x="0" y="30"/>
                    </a:lnTo>
                    <a:lnTo>
                      <a:pt x="0" y="38"/>
                    </a:lnTo>
                    <a:lnTo>
                      <a:pt x="0" y="38"/>
                    </a:lnTo>
                    <a:lnTo>
                      <a:pt x="0" y="44"/>
                    </a:lnTo>
                    <a:lnTo>
                      <a:pt x="2" y="52"/>
                    </a:lnTo>
                    <a:lnTo>
                      <a:pt x="6" y="58"/>
                    </a:lnTo>
                    <a:lnTo>
                      <a:pt x="10" y="64"/>
                    </a:lnTo>
                    <a:lnTo>
                      <a:pt x="16" y="68"/>
                    </a:lnTo>
                    <a:lnTo>
                      <a:pt x="24" y="72"/>
                    </a:lnTo>
                    <a:lnTo>
                      <a:pt x="30" y="74"/>
                    </a:lnTo>
                    <a:lnTo>
                      <a:pt x="38" y="76"/>
                    </a:lnTo>
                    <a:lnTo>
                      <a:pt x="38" y="76"/>
                    </a:lnTo>
                    <a:lnTo>
                      <a:pt x="46" y="74"/>
                    </a:lnTo>
                    <a:lnTo>
                      <a:pt x="52" y="72"/>
                    </a:lnTo>
                    <a:lnTo>
                      <a:pt x="60" y="68"/>
                    </a:lnTo>
                    <a:lnTo>
                      <a:pt x="64" y="64"/>
                    </a:lnTo>
                    <a:lnTo>
                      <a:pt x="70" y="58"/>
                    </a:lnTo>
                    <a:lnTo>
                      <a:pt x="74" y="52"/>
                    </a:lnTo>
                    <a:lnTo>
                      <a:pt x="76" y="44"/>
                    </a:lnTo>
                    <a:lnTo>
                      <a:pt x="76" y="38"/>
                    </a:lnTo>
                    <a:lnTo>
                      <a:pt x="76" y="38"/>
                    </a:lnTo>
                    <a:lnTo>
                      <a:pt x="76" y="30"/>
                    </a:lnTo>
                    <a:lnTo>
                      <a:pt x="74" y="22"/>
                    </a:lnTo>
                    <a:lnTo>
                      <a:pt x="70" y="16"/>
                    </a:lnTo>
                    <a:lnTo>
                      <a:pt x="64" y="10"/>
                    </a:lnTo>
                    <a:lnTo>
                      <a:pt x="60" y="6"/>
                    </a:lnTo>
                    <a:lnTo>
                      <a:pt x="52" y="2"/>
                    </a:lnTo>
                    <a:lnTo>
                      <a:pt x="46" y="0"/>
                    </a:lnTo>
                    <a:lnTo>
                      <a:pt x="38" y="0"/>
                    </a:ln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sp>
            <p:nvSpPr>
              <p:cNvPr id="66" name="Freeform 12"/>
              <p:cNvSpPr>
                <a:spLocks noEditPoints="1"/>
              </p:cNvSpPr>
              <p:nvPr/>
            </p:nvSpPr>
            <p:spPr bwMode="auto">
              <a:xfrm>
                <a:off x="-3276600" y="2441575"/>
                <a:ext cx="1085850" cy="958850"/>
              </a:xfrm>
              <a:custGeom>
                <a:avLst/>
                <a:gdLst>
                  <a:gd name="T0" fmla="*/ 480 w 684"/>
                  <a:gd name="T1" fmla="*/ 348 h 604"/>
                  <a:gd name="T2" fmla="*/ 424 w 684"/>
                  <a:gd name="T3" fmla="*/ 390 h 604"/>
                  <a:gd name="T4" fmla="*/ 460 w 684"/>
                  <a:gd name="T5" fmla="*/ 276 h 604"/>
                  <a:gd name="T6" fmla="*/ 416 w 684"/>
                  <a:gd name="T7" fmla="*/ 200 h 604"/>
                  <a:gd name="T8" fmla="*/ 316 w 684"/>
                  <a:gd name="T9" fmla="*/ 154 h 604"/>
                  <a:gd name="T10" fmla="*/ 392 w 684"/>
                  <a:gd name="T11" fmla="*/ 188 h 604"/>
                  <a:gd name="T12" fmla="*/ 304 w 684"/>
                  <a:gd name="T13" fmla="*/ 150 h 604"/>
                  <a:gd name="T14" fmla="*/ 262 w 684"/>
                  <a:gd name="T15" fmla="*/ 62 h 604"/>
                  <a:gd name="T16" fmla="*/ 200 w 684"/>
                  <a:gd name="T17" fmla="*/ 68 h 604"/>
                  <a:gd name="T18" fmla="*/ 190 w 684"/>
                  <a:gd name="T19" fmla="*/ 172 h 604"/>
                  <a:gd name="T20" fmla="*/ 360 w 684"/>
                  <a:gd name="T21" fmla="*/ 480 h 604"/>
                  <a:gd name="T22" fmla="*/ 446 w 684"/>
                  <a:gd name="T23" fmla="*/ 542 h 604"/>
                  <a:gd name="T24" fmla="*/ 502 w 684"/>
                  <a:gd name="T25" fmla="*/ 522 h 604"/>
                  <a:gd name="T26" fmla="*/ 540 w 684"/>
                  <a:gd name="T27" fmla="*/ 520 h 604"/>
                  <a:gd name="T28" fmla="*/ 526 w 684"/>
                  <a:gd name="T29" fmla="*/ 586 h 604"/>
                  <a:gd name="T30" fmla="*/ 490 w 684"/>
                  <a:gd name="T31" fmla="*/ 604 h 604"/>
                  <a:gd name="T32" fmla="*/ 368 w 684"/>
                  <a:gd name="T33" fmla="*/ 530 h 604"/>
                  <a:gd name="T34" fmla="*/ 244 w 684"/>
                  <a:gd name="T35" fmla="*/ 588 h 604"/>
                  <a:gd name="T36" fmla="*/ 170 w 684"/>
                  <a:gd name="T37" fmla="*/ 598 h 604"/>
                  <a:gd name="T38" fmla="*/ 144 w 684"/>
                  <a:gd name="T39" fmla="*/ 546 h 604"/>
                  <a:gd name="T40" fmla="*/ 188 w 684"/>
                  <a:gd name="T41" fmla="*/ 354 h 604"/>
                  <a:gd name="T42" fmla="*/ 150 w 684"/>
                  <a:gd name="T43" fmla="*/ 224 h 604"/>
                  <a:gd name="T44" fmla="*/ 68 w 684"/>
                  <a:gd name="T45" fmla="*/ 284 h 604"/>
                  <a:gd name="T46" fmla="*/ 76 w 684"/>
                  <a:gd name="T47" fmla="*/ 324 h 604"/>
                  <a:gd name="T48" fmla="*/ 32 w 684"/>
                  <a:gd name="T49" fmla="*/ 352 h 604"/>
                  <a:gd name="T50" fmla="*/ 0 w 684"/>
                  <a:gd name="T51" fmla="*/ 302 h 604"/>
                  <a:gd name="T52" fmla="*/ 26 w 684"/>
                  <a:gd name="T53" fmla="*/ 256 h 604"/>
                  <a:gd name="T54" fmla="*/ 170 w 684"/>
                  <a:gd name="T55" fmla="*/ 202 h 604"/>
                  <a:gd name="T56" fmla="*/ 150 w 684"/>
                  <a:gd name="T57" fmla="*/ 32 h 604"/>
                  <a:gd name="T58" fmla="*/ 178 w 684"/>
                  <a:gd name="T59" fmla="*/ 2 h 604"/>
                  <a:gd name="T60" fmla="*/ 268 w 684"/>
                  <a:gd name="T61" fmla="*/ 32 h 604"/>
                  <a:gd name="T62" fmla="*/ 392 w 684"/>
                  <a:gd name="T63" fmla="*/ 52 h 604"/>
                  <a:gd name="T64" fmla="*/ 434 w 684"/>
                  <a:gd name="T65" fmla="*/ 36 h 604"/>
                  <a:gd name="T66" fmla="*/ 376 w 684"/>
                  <a:gd name="T67" fmla="*/ 92 h 604"/>
                  <a:gd name="T68" fmla="*/ 450 w 684"/>
                  <a:gd name="T69" fmla="*/ 192 h 604"/>
                  <a:gd name="T70" fmla="*/ 498 w 684"/>
                  <a:gd name="T71" fmla="*/ 98 h 604"/>
                  <a:gd name="T72" fmla="*/ 540 w 684"/>
                  <a:gd name="T73" fmla="*/ 78 h 604"/>
                  <a:gd name="T74" fmla="*/ 552 w 684"/>
                  <a:gd name="T75" fmla="*/ 210 h 604"/>
                  <a:gd name="T76" fmla="*/ 678 w 684"/>
                  <a:gd name="T77" fmla="*/ 278 h 604"/>
                  <a:gd name="T78" fmla="*/ 680 w 684"/>
                  <a:gd name="T79" fmla="*/ 322 h 604"/>
                  <a:gd name="T80" fmla="*/ 606 w 684"/>
                  <a:gd name="T81" fmla="*/ 376 h 604"/>
                  <a:gd name="T82" fmla="*/ 290 w 684"/>
                  <a:gd name="T83" fmla="*/ 392 h 604"/>
                  <a:gd name="T84" fmla="*/ 424 w 684"/>
                  <a:gd name="T85" fmla="*/ 346 h 604"/>
                  <a:gd name="T86" fmla="*/ 434 w 684"/>
                  <a:gd name="T87" fmla="*/ 252 h 604"/>
                  <a:gd name="T88" fmla="*/ 282 w 684"/>
                  <a:gd name="T89" fmla="*/ 200 h 604"/>
                  <a:gd name="T90" fmla="*/ 246 w 684"/>
                  <a:gd name="T91" fmla="*/ 318 h 604"/>
                  <a:gd name="T92" fmla="*/ 510 w 684"/>
                  <a:gd name="T93" fmla="*/ 216 h 604"/>
                  <a:gd name="T94" fmla="*/ 506 w 684"/>
                  <a:gd name="T95" fmla="*/ 376 h 604"/>
                  <a:gd name="T96" fmla="*/ 612 w 684"/>
                  <a:gd name="T97" fmla="*/ 320 h 604"/>
                  <a:gd name="T98" fmla="*/ 602 w 684"/>
                  <a:gd name="T99" fmla="*/ 262 h 604"/>
                  <a:gd name="T100" fmla="*/ 510 w 684"/>
                  <a:gd name="T101" fmla="*/ 216 h 604"/>
                  <a:gd name="T102" fmla="*/ 268 w 684"/>
                  <a:gd name="T103" fmla="*/ 202 h 604"/>
                  <a:gd name="T104" fmla="*/ 224 w 684"/>
                  <a:gd name="T105" fmla="*/ 274 h 604"/>
                  <a:gd name="T106" fmla="*/ 224 w 684"/>
                  <a:gd name="T107" fmla="*/ 386 h 604"/>
                  <a:gd name="T108" fmla="*/ 218 w 684"/>
                  <a:gd name="T109" fmla="*/ 316 h 604"/>
                  <a:gd name="T110" fmla="*/ 230 w 684"/>
                  <a:gd name="T111" fmla="*/ 412 h 604"/>
                  <a:gd name="T112" fmla="*/ 174 w 684"/>
                  <a:gd name="T113" fmla="*/ 490 h 604"/>
                  <a:gd name="T114" fmla="*/ 210 w 684"/>
                  <a:gd name="T115" fmla="*/ 542 h 604"/>
                  <a:gd name="T116" fmla="*/ 306 w 684"/>
                  <a:gd name="T117" fmla="*/ 498 h 604"/>
                  <a:gd name="T118" fmla="*/ 342 w 684"/>
                  <a:gd name="T119" fmla="*/ 418 h 604"/>
                  <a:gd name="T120" fmla="*/ 360 w 684"/>
                  <a:gd name="T121" fmla="*/ 44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4" h="604">
                    <a:moveTo>
                      <a:pt x="424" y="390"/>
                    </a:moveTo>
                    <a:lnTo>
                      <a:pt x="424" y="390"/>
                    </a:lnTo>
                    <a:lnTo>
                      <a:pt x="460" y="386"/>
                    </a:lnTo>
                    <a:lnTo>
                      <a:pt x="492" y="380"/>
                    </a:lnTo>
                    <a:lnTo>
                      <a:pt x="492" y="380"/>
                    </a:lnTo>
                    <a:lnTo>
                      <a:pt x="480" y="348"/>
                    </a:lnTo>
                    <a:lnTo>
                      <a:pt x="466" y="316"/>
                    </a:lnTo>
                    <a:lnTo>
                      <a:pt x="466" y="316"/>
                    </a:lnTo>
                    <a:lnTo>
                      <a:pt x="442" y="360"/>
                    </a:lnTo>
                    <a:lnTo>
                      <a:pt x="442" y="360"/>
                    </a:lnTo>
                    <a:lnTo>
                      <a:pt x="424" y="390"/>
                    </a:lnTo>
                    <a:lnTo>
                      <a:pt x="424" y="390"/>
                    </a:lnTo>
                    <a:close/>
                    <a:moveTo>
                      <a:pt x="416" y="200"/>
                    </a:moveTo>
                    <a:lnTo>
                      <a:pt x="416" y="200"/>
                    </a:lnTo>
                    <a:lnTo>
                      <a:pt x="442" y="244"/>
                    </a:lnTo>
                    <a:lnTo>
                      <a:pt x="442" y="244"/>
                    </a:lnTo>
                    <a:lnTo>
                      <a:pt x="460" y="276"/>
                    </a:lnTo>
                    <a:lnTo>
                      <a:pt x="460" y="276"/>
                    </a:lnTo>
                    <a:lnTo>
                      <a:pt x="474" y="242"/>
                    </a:lnTo>
                    <a:lnTo>
                      <a:pt x="484" y="210"/>
                    </a:lnTo>
                    <a:lnTo>
                      <a:pt x="484" y="210"/>
                    </a:lnTo>
                    <a:lnTo>
                      <a:pt x="452" y="204"/>
                    </a:lnTo>
                    <a:lnTo>
                      <a:pt x="416" y="200"/>
                    </a:lnTo>
                    <a:lnTo>
                      <a:pt x="416" y="200"/>
                    </a:lnTo>
                    <a:close/>
                    <a:moveTo>
                      <a:pt x="392" y="188"/>
                    </a:moveTo>
                    <a:lnTo>
                      <a:pt x="392" y="188"/>
                    </a:lnTo>
                    <a:lnTo>
                      <a:pt x="368" y="154"/>
                    </a:lnTo>
                    <a:lnTo>
                      <a:pt x="342" y="124"/>
                    </a:lnTo>
                    <a:lnTo>
                      <a:pt x="342" y="124"/>
                    </a:lnTo>
                    <a:lnTo>
                      <a:pt x="316" y="154"/>
                    </a:lnTo>
                    <a:lnTo>
                      <a:pt x="292" y="188"/>
                    </a:lnTo>
                    <a:lnTo>
                      <a:pt x="292" y="188"/>
                    </a:lnTo>
                    <a:lnTo>
                      <a:pt x="342" y="186"/>
                    </a:lnTo>
                    <a:lnTo>
                      <a:pt x="342" y="186"/>
                    </a:lnTo>
                    <a:lnTo>
                      <a:pt x="392" y="188"/>
                    </a:lnTo>
                    <a:lnTo>
                      <a:pt x="392" y="188"/>
                    </a:lnTo>
                    <a:close/>
                    <a:moveTo>
                      <a:pt x="196" y="198"/>
                    </a:moveTo>
                    <a:lnTo>
                      <a:pt x="196" y="198"/>
                    </a:lnTo>
                    <a:lnTo>
                      <a:pt x="236" y="192"/>
                    </a:lnTo>
                    <a:lnTo>
                      <a:pt x="276" y="188"/>
                    </a:lnTo>
                    <a:lnTo>
                      <a:pt x="276" y="188"/>
                    </a:lnTo>
                    <a:lnTo>
                      <a:pt x="304" y="150"/>
                    </a:lnTo>
                    <a:lnTo>
                      <a:pt x="332" y="114"/>
                    </a:lnTo>
                    <a:lnTo>
                      <a:pt x="332" y="114"/>
                    </a:lnTo>
                    <a:lnTo>
                      <a:pt x="314" y="98"/>
                    </a:lnTo>
                    <a:lnTo>
                      <a:pt x="296" y="82"/>
                    </a:lnTo>
                    <a:lnTo>
                      <a:pt x="278" y="72"/>
                    </a:lnTo>
                    <a:lnTo>
                      <a:pt x="262" y="62"/>
                    </a:lnTo>
                    <a:lnTo>
                      <a:pt x="248" y="56"/>
                    </a:lnTo>
                    <a:lnTo>
                      <a:pt x="232" y="54"/>
                    </a:lnTo>
                    <a:lnTo>
                      <a:pt x="220" y="56"/>
                    </a:lnTo>
                    <a:lnTo>
                      <a:pt x="208" y="60"/>
                    </a:lnTo>
                    <a:lnTo>
                      <a:pt x="208" y="60"/>
                    </a:lnTo>
                    <a:lnTo>
                      <a:pt x="200" y="68"/>
                    </a:lnTo>
                    <a:lnTo>
                      <a:pt x="192" y="78"/>
                    </a:lnTo>
                    <a:lnTo>
                      <a:pt x="188" y="92"/>
                    </a:lnTo>
                    <a:lnTo>
                      <a:pt x="184" y="108"/>
                    </a:lnTo>
                    <a:lnTo>
                      <a:pt x="184" y="128"/>
                    </a:lnTo>
                    <a:lnTo>
                      <a:pt x="186" y="148"/>
                    </a:lnTo>
                    <a:lnTo>
                      <a:pt x="190" y="172"/>
                    </a:lnTo>
                    <a:lnTo>
                      <a:pt x="196" y="198"/>
                    </a:lnTo>
                    <a:lnTo>
                      <a:pt x="196" y="198"/>
                    </a:lnTo>
                    <a:close/>
                    <a:moveTo>
                      <a:pt x="408" y="416"/>
                    </a:moveTo>
                    <a:lnTo>
                      <a:pt x="408" y="416"/>
                    </a:lnTo>
                    <a:lnTo>
                      <a:pt x="384" y="450"/>
                    </a:lnTo>
                    <a:lnTo>
                      <a:pt x="360" y="480"/>
                    </a:lnTo>
                    <a:lnTo>
                      <a:pt x="360" y="480"/>
                    </a:lnTo>
                    <a:lnTo>
                      <a:pt x="378" y="498"/>
                    </a:lnTo>
                    <a:lnTo>
                      <a:pt x="396" y="514"/>
                    </a:lnTo>
                    <a:lnTo>
                      <a:pt x="414" y="526"/>
                    </a:lnTo>
                    <a:lnTo>
                      <a:pt x="430" y="536"/>
                    </a:lnTo>
                    <a:lnTo>
                      <a:pt x="446" y="542"/>
                    </a:lnTo>
                    <a:lnTo>
                      <a:pt x="460" y="544"/>
                    </a:lnTo>
                    <a:lnTo>
                      <a:pt x="474" y="544"/>
                    </a:lnTo>
                    <a:lnTo>
                      <a:pt x="486" y="538"/>
                    </a:lnTo>
                    <a:lnTo>
                      <a:pt x="486" y="538"/>
                    </a:lnTo>
                    <a:lnTo>
                      <a:pt x="494" y="532"/>
                    </a:lnTo>
                    <a:lnTo>
                      <a:pt x="502" y="522"/>
                    </a:lnTo>
                    <a:lnTo>
                      <a:pt x="502" y="522"/>
                    </a:lnTo>
                    <a:lnTo>
                      <a:pt x="510" y="524"/>
                    </a:lnTo>
                    <a:lnTo>
                      <a:pt x="518" y="524"/>
                    </a:lnTo>
                    <a:lnTo>
                      <a:pt x="518" y="524"/>
                    </a:lnTo>
                    <a:lnTo>
                      <a:pt x="530" y="524"/>
                    </a:lnTo>
                    <a:lnTo>
                      <a:pt x="540" y="520"/>
                    </a:lnTo>
                    <a:lnTo>
                      <a:pt x="540" y="520"/>
                    </a:lnTo>
                    <a:lnTo>
                      <a:pt x="540" y="546"/>
                    </a:lnTo>
                    <a:lnTo>
                      <a:pt x="538" y="558"/>
                    </a:lnTo>
                    <a:lnTo>
                      <a:pt x="534" y="570"/>
                    </a:lnTo>
                    <a:lnTo>
                      <a:pt x="532" y="578"/>
                    </a:lnTo>
                    <a:lnTo>
                      <a:pt x="526" y="586"/>
                    </a:lnTo>
                    <a:lnTo>
                      <a:pt x="520" y="594"/>
                    </a:lnTo>
                    <a:lnTo>
                      <a:pt x="514" y="598"/>
                    </a:lnTo>
                    <a:lnTo>
                      <a:pt x="514" y="598"/>
                    </a:lnTo>
                    <a:lnTo>
                      <a:pt x="506" y="602"/>
                    </a:lnTo>
                    <a:lnTo>
                      <a:pt x="498" y="604"/>
                    </a:lnTo>
                    <a:lnTo>
                      <a:pt x="490" y="604"/>
                    </a:lnTo>
                    <a:lnTo>
                      <a:pt x="480" y="604"/>
                    </a:lnTo>
                    <a:lnTo>
                      <a:pt x="460" y="598"/>
                    </a:lnTo>
                    <a:lnTo>
                      <a:pt x="440" y="588"/>
                    </a:lnTo>
                    <a:lnTo>
                      <a:pt x="416" y="572"/>
                    </a:lnTo>
                    <a:lnTo>
                      <a:pt x="392" y="552"/>
                    </a:lnTo>
                    <a:lnTo>
                      <a:pt x="368" y="530"/>
                    </a:lnTo>
                    <a:lnTo>
                      <a:pt x="342" y="502"/>
                    </a:lnTo>
                    <a:lnTo>
                      <a:pt x="342" y="502"/>
                    </a:lnTo>
                    <a:lnTo>
                      <a:pt x="316" y="530"/>
                    </a:lnTo>
                    <a:lnTo>
                      <a:pt x="292" y="552"/>
                    </a:lnTo>
                    <a:lnTo>
                      <a:pt x="268" y="572"/>
                    </a:lnTo>
                    <a:lnTo>
                      <a:pt x="244" y="588"/>
                    </a:lnTo>
                    <a:lnTo>
                      <a:pt x="224" y="598"/>
                    </a:lnTo>
                    <a:lnTo>
                      <a:pt x="204" y="604"/>
                    </a:lnTo>
                    <a:lnTo>
                      <a:pt x="194" y="604"/>
                    </a:lnTo>
                    <a:lnTo>
                      <a:pt x="186" y="604"/>
                    </a:lnTo>
                    <a:lnTo>
                      <a:pt x="178" y="602"/>
                    </a:lnTo>
                    <a:lnTo>
                      <a:pt x="170" y="598"/>
                    </a:lnTo>
                    <a:lnTo>
                      <a:pt x="170" y="598"/>
                    </a:lnTo>
                    <a:lnTo>
                      <a:pt x="162" y="592"/>
                    </a:lnTo>
                    <a:lnTo>
                      <a:pt x="156" y="584"/>
                    </a:lnTo>
                    <a:lnTo>
                      <a:pt x="150" y="572"/>
                    </a:lnTo>
                    <a:lnTo>
                      <a:pt x="146" y="560"/>
                    </a:lnTo>
                    <a:lnTo>
                      <a:pt x="144" y="546"/>
                    </a:lnTo>
                    <a:lnTo>
                      <a:pt x="144" y="530"/>
                    </a:lnTo>
                    <a:lnTo>
                      <a:pt x="144" y="512"/>
                    </a:lnTo>
                    <a:lnTo>
                      <a:pt x="146" y="492"/>
                    </a:lnTo>
                    <a:lnTo>
                      <a:pt x="154" y="450"/>
                    </a:lnTo>
                    <a:lnTo>
                      <a:pt x="168" y="404"/>
                    </a:lnTo>
                    <a:lnTo>
                      <a:pt x="188" y="354"/>
                    </a:lnTo>
                    <a:lnTo>
                      <a:pt x="210" y="302"/>
                    </a:lnTo>
                    <a:lnTo>
                      <a:pt x="210" y="302"/>
                    </a:lnTo>
                    <a:lnTo>
                      <a:pt x="190" y="258"/>
                    </a:lnTo>
                    <a:lnTo>
                      <a:pt x="174" y="218"/>
                    </a:lnTo>
                    <a:lnTo>
                      <a:pt x="174" y="218"/>
                    </a:lnTo>
                    <a:lnTo>
                      <a:pt x="150" y="224"/>
                    </a:lnTo>
                    <a:lnTo>
                      <a:pt x="130" y="232"/>
                    </a:lnTo>
                    <a:lnTo>
                      <a:pt x="110" y="242"/>
                    </a:lnTo>
                    <a:lnTo>
                      <a:pt x="94" y="252"/>
                    </a:lnTo>
                    <a:lnTo>
                      <a:pt x="82" y="262"/>
                    </a:lnTo>
                    <a:lnTo>
                      <a:pt x="74" y="272"/>
                    </a:lnTo>
                    <a:lnTo>
                      <a:pt x="68" y="284"/>
                    </a:lnTo>
                    <a:lnTo>
                      <a:pt x="66" y="296"/>
                    </a:lnTo>
                    <a:lnTo>
                      <a:pt x="66" y="296"/>
                    </a:lnTo>
                    <a:lnTo>
                      <a:pt x="66" y="304"/>
                    </a:lnTo>
                    <a:lnTo>
                      <a:pt x="68" y="310"/>
                    </a:lnTo>
                    <a:lnTo>
                      <a:pt x="76" y="324"/>
                    </a:lnTo>
                    <a:lnTo>
                      <a:pt x="76" y="324"/>
                    </a:lnTo>
                    <a:lnTo>
                      <a:pt x="68" y="332"/>
                    </a:lnTo>
                    <a:lnTo>
                      <a:pt x="62" y="342"/>
                    </a:lnTo>
                    <a:lnTo>
                      <a:pt x="58" y="354"/>
                    </a:lnTo>
                    <a:lnTo>
                      <a:pt x="56" y="366"/>
                    </a:lnTo>
                    <a:lnTo>
                      <a:pt x="56" y="366"/>
                    </a:lnTo>
                    <a:lnTo>
                      <a:pt x="32" y="352"/>
                    </a:lnTo>
                    <a:lnTo>
                      <a:pt x="22" y="344"/>
                    </a:lnTo>
                    <a:lnTo>
                      <a:pt x="14" y="336"/>
                    </a:lnTo>
                    <a:lnTo>
                      <a:pt x="8" y="328"/>
                    </a:lnTo>
                    <a:lnTo>
                      <a:pt x="4" y="320"/>
                    </a:lnTo>
                    <a:lnTo>
                      <a:pt x="0" y="310"/>
                    </a:lnTo>
                    <a:lnTo>
                      <a:pt x="0" y="302"/>
                    </a:lnTo>
                    <a:lnTo>
                      <a:pt x="0" y="302"/>
                    </a:lnTo>
                    <a:lnTo>
                      <a:pt x="0" y="294"/>
                    </a:lnTo>
                    <a:lnTo>
                      <a:pt x="2" y="286"/>
                    </a:lnTo>
                    <a:lnTo>
                      <a:pt x="6" y="278"/>
                    </a:lnTo>
                    <a:lnTo>
                      <a:pt x="12" y="272"/>
                    </a:lnTo>
                    <a:lnTo>
                      <a:pt x="26" y="256"/>
                    </a:lnTo>
                    <a:lnTo>
                      <a:pt x="46" y="244"/>
                    </a:lnTo>
                    <a:lnTo>
                      <a:pt x="70" y="232"/>
                    </a:lnTo>
                    <a:lnTo>
                      <a:pt x="100" y="220"/>
                    </a:lnTo>
                    <a:lnTo>
                      <a:pt x="132" y="210"/>
                    </a:lnTo>
                    <a:lnTo>
                      <a:pt x="170" y="202"/>
                    </a:lnTo>
                    <a:lnTo>
                      <a:pt x="170" y="202"/>
                    </a:lnTo>
                    <a:lnTo>
                      <a:pt x="158" y="166"/>
                    </a:lnTo>
                    <a:lnTo>
                      <a:pt x="150" y="134"/>
                    </a:lnTo>
                    <a:lnTo>
                      <a:pt x="146" y="102"/>
                    </a:lnTo>
                    <a:lnTo>
                      <a:pt x="144" y="74"/>
                    </a:lnTo>
                    <a:lnTo>
                      <a:pt x="146" y="52"/>
                    </a:lnTo>
                    <a:lnTo>
                      <a:pt x="150" y="32"/>
                    </a:lnTo>
                    <a:lnTo>
                      <a:pt x="154" y="22"/>
                    </a:lnTo>
                    <a:lnTo>
                      <a:pt x="158" y="16"/>
                    </a:lnTo>
                    <a:lnTo>
                      <a:pt x="164" y="10"/>
                    </a:lnTo>
                    <a:lnTo>
                      <a:pt x="170" y="6"/>
                    </a:lnTo>
                    <a:lnTo>
                      <a:pt x="170" y="6"/>
                    </a:lnTo>
                    <a:lnTo>
                      <a:pt x="178" y="2"/>
                    </a:lnTo>
                    <a:lnTo>
                      <a:pt x="186" y="0"/>
                    </a:lnTo>
                    <a:lnTo>
                      <a:pt x="194" y="0"/>
                    </a:lnTo>
                    <a:lnTo>
                      <a:pt x="204" y="0"/>
                    </a:lnTo>
                    <a:lnTo>
                      <a:pt x="224" y="6"/>
                    </a:lnTo>
                    <a:lnTo>
                      <a:pt x="244" y="16"/>
                    </a:lnTo>
                    <a:lnTo>
                      <a:pt x="268" y="32"/>
                    </a:lnTo>
                    <a:lnTo>
                      <a:pt x="292" y="52"/>
                    </a:lnTo>
                    <a:lnTo>
                      <a:pt x="316" y="74"/>
                    </a:lnTo>
                    <a:lnTo>
                      <a:pt x="342" y="102"/>
                    </a:lnTo>
                    <a:lnTo>
                      <a:pt x="342" y="102"/>
                    </a:lnTo>
                    <a:lnTo>
                      <a:pt x="368" y="76"/>
                    </a:lnTo>
                    <a:lnTo>
                      <a:pt x="392" y="52"/>
                    </a:lnTo>
                    <a:lnTo>
                      <a:pt x="416" y="32"/>
                    </a:lnTo>
                    <a:lnTo>
                      <a:pt x="438" y="18"/>
                    </a:lnTo>
                    <a:lnTo>
                      <a:pt x="438" y="18"/>
                    </a:lnTo>
                    <a:lnTo>
                      <a:pt x="436" y="26"/>
                    </a:lnTo>
                    <a:lnTo>
                      <a:pt x="434" y="36"/>
                    </a:lnTo>
                    <a:lnTo>
                      <a:pt x="434" y="36"/>
                    </a:lnTo>
                    <a:lnTo>
                      <a:pt x="436" y="46"/>
                    </a:lnTo>
                    <a:lnTo>
                      <a:pt x="438" y="56"/>
                    </a:lnTo>
                    <a:lnTo>
                      <a:pt x="438" y="56"/>
                    </a:lnTo>
                    <a:lnTo>
                      <a:pt x="418" y="64"/>
                    </a:lnTo>
                    <a:lnTo>
                      <a:pt x="398" y="76"/>
                    </a:lnTo>
                    <a:lnTo>
                      <a:pt x="376" y="92"/>
                    </a:lnTo>
                    <a:lnTo>
                      <a:pt x="352" y="114"/>
                    </a:lnTo>
                    <a:lnTo>
                      <a:pt x="352" y="114"/>
                    </a:lnTo>
                    <a:lnTo>
                      <a:pt x="380" y="150"/>
                    </a:lnTo>
                    <a:lnTo>
                      <a:pt x="408" y="188"/>
                    </a:lnTo>
                    <a:lnTo>
                      <a:pt x="408" y="188"/>
                    </a:lnTo>
                    <a:lnTo>
                      <a:pt x="450" y="192"/>
                    </a:lnTo>
                    <a:lnTo>
                      <a:pt x="488" y="198"/>
                    </a:lnTo>
                    <a:lnTo>
                      <a:pt x="488" y="198"/>
                    </a:lnTo>
                    <a:lnTo>
                      <a:pt x="496" y="168"/>
                    </a:lnTo>
                    <a:lnTo>
                      <a:pt x="500" y="142"/>
                    </a:lnTo>
                    <a:lnTo>
                      <a:pt x="500" y="118"/>
                    </a:lnTo>
                    <a:lnTo>
                      <a:pt x="498" y="98"/>
                    </a:lnTo>
                    <a:lnTo>
                      <a:pt x="498" y="98"/>
                    </a:lnTo>
                    <a:lnTo>
                      <a:pt x="510" y="96"/>
                    </a:lnTo>
                    <a:lnTo>
                      <a:pt x="522" y="92"/>
                    </a:lnTo>
                    <a:lnTo>
                      <a:pt x="532" y="86"/>
                    </a:lnTo>
                    <a:lnTo>
                      <a:pt x="540" y="78"/>
                    </a:lnTo>
                    <a:lnTo>
                      <a:pt x="540" y="78"/>
                    </a:lnTo>
                    <a:lnTo>
                      <a:pt x="538" y="106"/>
                    </a:lnTo>
                    <a:lnTo>
                      <a:pt x="534" y="136"/>
                    </a:lnTo>
                    <a:lnTo>
                      <a:pt x="526" y="168"/>
                    </a:lnTo>
                    <a:lnTo>
                      <a:pt x="516" y="202"/>
                    </a:lnTo>
                    <a:lnTo>
                      <a:pt x="516" y="202"/>
                    </a:lnTo>
                    <a:lnTo>
                      <a:pt x="552" y="210"/>
                    </a:lnTo>
                    <a:lnTo>
                      <a:pt x="584" y="220"/>
                    </a:lnTo>
                    <a:lnTo>
                      <a:pt x="614" y="232"/>
                    </a:lnTo>
                    <a:lnTo>
                      <a:pt x="638" y="244"/>
                    </a:lnTo>
                    <a:lnTo>
                      <a:pt x="658" y="256"/>
                    </a:lnTo>
                    <a:lnTo>
                      <a:pt x="672" y="272"/>
                    </a:lnTo>
                    <a:lnTo>
                      <a:pt x="678" y="278"/>
                    </a:lnTo>
                    <a:lnTo>
                      <a:pt x="682" y="286"/>
                    </a:lnTo>
                    <a:lnTo>
                      <a:pt x="684" y="294"/>
                    </a:lnTo>
                    <a:lnTo>
                      <a:pt x="684" y="302"/>
                    </a:lnTo>
                    <a:lnTo>
                      <a:pt x="684" y="302"/>
                    </a:lnTo>
                    <a:lnTo>
                      <a:pt x="684" y="312"/>
                    </a:lnTo>
                    <a:lnTo>
                      <a:pt x="680" y="322"/>
                    </a:lnTo>
                    <a:lnTo>
                      <a:pt x="672" y="332"/>
                    </a:lnTo>
                    <a:lnTo>
                      <a:pt x="664" y="342"/>
                    </a:lnTo>
                    <a:lnTo>
                      <a:pt x="652" y="352"/>
                    </a:lnTo>
                    <a:lnTo>
                      <a:pt x="638" y="360"/>
                    </a:lnTo>
                    <a:lnTo>
                      <a:pt x="622" y="368"/>
                    </a:lnTo>
                    <a:lnTo>
                      <a:pt x="606" y="376"/>
                    </a:lnTo>
                    <a:lnTo>
                      <a:pt x="564" y="390"/>
                    </a:lnTo>
                    <a:lnTo>
                      <a:pt x="518" y="402"/>
                    </a:lnTo>
                    <a:lnTo>
                      <a:pt x="464" y="410"/>
                    </a:lnTo>
                    <a:lnTo>
                      <a:pt x="408" y="416"/>
                    </a:lnTo>
                    <a:lnTo>
                      <a:pt x="408" y="416"/>
                    </a:lnTo>
                    <a:close/>
                    <a:moveTo>
                      <a:pt x="290" y="392"/>
                    </a:moveTo>
                    <a:lnTo>
                      <a:pt x="290" y="392"/>
                    </a:lnTo>
                    <a:lnTo>
                      <a:pt x="344" y="394"/>
                    </a:lnTo>
                    <a:lnTo>
                      <a:pt x="344" y="394"/>
                    </a:lnTo>
                    <a:lnTo>
                      <a:pt x="394" y="392"/>
                    </a:lnTo>
                    <a:lnTo>
                      <a:pt x="394" y="392"/>
                    </a:lnTo>
                    <a:lnTo>
                      <a:pt x="424" y="346"/>
                    </a:lnTo>
                    <a:lnTo>
                      <a:pt x="424" y="346"/>
                    </a:lnTo>
                    <a:lnTo>
                      <a:pt x="440" y="318"/>
                    </a:lnTo>
                    <a:lnTo>
                      <a:pt x="454" y="288"/>
                    </a:lnTo>
                    <a:lnTo>
                      <a:pt x="454" y="288"/>
                    </a:lnTo>
                    <a:lnTo>
                      <a:pt x="434" y="252"/>
                    </a:lnTo>
                    <a:lnTo>
                      <a:pt x="434" y="252"/>
                    </a:lnTo>
                    <a:lnTo>
                      <a:pt x="418" y="224"/>
                    </a:lnTo>
                    <a:lnTo>
                      <a:pt x="400" y="200"/>
                    </a:lnTo>
                    <a:lnTo>
                      <a:pt x="400" y="200"/>
                    </a:lnTo>
                    <a:lnTo>
                      <a:pt x="344" y="198"/>
                    </a:lnTo>
                    <a:lnTo>
                      <a:pt x="344" y="198"/>
                    </a:lnTo>
                    <a:lnTo>
                      <a:pt x="282" y="200"/>
                    </a:lnTo>
                    <a:lnTo>
                      <a:pt x="282" y="200"/>
                    </a:lnTo>
                    <a:lnTo>
                      <a:pt x="252" y="248"/>
                    </a:lnTo>
                    <a:lnTo>
                      <a:pt x="252" y="248"/>
                    </a:lnTo>
                    <a:lnTo>
                      <a:pt x="230" y="288"/>
                    </a:lnTo>
                    <a:lnTo>
                      <a:pt x="230" y="288"/>
                    </a:lnTo>
                    <a:lnTo>
                      <a:pt x="246" y="318"/>
                    </a:lnTo>
                    <a:lnTo>
                      <a:pt x="262" y="350"/>
                    </a:lnTo>
                    <a:lnTo>
                      <a:pt x="262" y="350"/>
                    </a:lnTo>
                    <a:lnTo>
                      <a:pt x="290" y="392"/>
                    </a:lnTo>
                    <a:lnTo>
                      <a:pt x="290" y="392"/>
                    </a:lnTo>
                    <a:close/>
                    <a:moveTo>
                      <a:pt x="510" y="216"/>
                    </a:moveTo>
                    <a:lnTo>
                      <a:pt x="510" y="216"/>
                    </a:lnTo>
                    <a:lnTo>
                      <a:pt x="494" y="258"/>
                    </a:lnTo>
                    <a:lnTo>
                      <a:pt x="474" y="302"/>
                    </a:lnTo>
                    <a:lnTo>
                      <a:pt x="474" y="302"/>
                    </a:lnTo>
                    <a:lnTo>
                      <a:pt x="490" y="340"/>
                    </a:lnTo>
                    <a:lnTo>
                      <a:pt x="506" y="376"/>
                    </a:lnTo>
                    <a:lnTo>
                      <a:pt x="506" y="376"/>
                    </a:lnTo>
                    <a:lnTo>
                      <a:pt x="530" y="370"/>
                    </a:lnTo>
                    <a:lnTo>
                      <a:pt x="552" y="360"/>
                    </a:lnTo>
                    <a:lnTo>
                      <a:pt x="572" y="352"/>
                    </a:lnTo>
                    <a:lnTo>
                      <a:pt x="588" y="342"/>
                    </a:lnTo>
                    <a:lnTo>
                      <a:pt x="602" y="332"/>
                    </a:lnTo>
                    <a:lnTo>
                      <a:pt x="612" y="320"/>
                    </a:lnTo>
                    <a:lnTo>
                      <a:pt x="618" y="308"/>
                    </a:lnTo>
                    <a:lnTo>
                      <a:pt x="620" y="296"/>
                    </a:lnTo>
                    <a:lnTo>
                      <a:pt x="620" y="296"/>
                    </a:lnTo>
                    <a:lnTo>
                      <a:pt x="618" y="284"/>
                    </a:lnTo>
                    <a:lnTo>
                      <a:pt x="612" y="272"/>
                    </a:lnTo>
                    <a:lnTo>
                      <a:pt x="602" y="262"/>
                    </a:lnTo>
                    <a:lnTo>
                      <a:pt x="590" y="250"/>
                    </a:lnTo>
                    <a:lnTo>
                      <a:pt x="574" y="242"/>
                    </a:lnTo>
                    <a:lnTo>
                      <a:pt x="556" y="232"/>
                    </a:lnTo>
                    <a:lnTo>
                      <a:pt x="534" y="224"/>
                    </a:lnTo>
                    <a:lnTo>
                      <a:pt x="510" y="216"/>
                    </a:lnTo>
                    <a:lnTo>
                      <a:pt x="510" y="216"/>
                    </a:lnTo>
                    <a:close/>
                    <a:moveTo>
                      <a:pt x="224" y="274"/>
                    </a:moveTo>
                    <a:lnTo>
                      <a:pt x="224" y="274"/>
                    </a:lnTo>
                    <a:lnTo>
                      <a:pt x="242" y="244"/>
                    </a:lnTo>
                    <a:lnTo>
                      <a:pt x="242" y="244"/>
                    </a:lnTo>
                    <a:lnTo>
                      <a:pt x="268" y="202"/>
                    </a:lnTo>
                    <a:lnTo>
                      <a:pt x="268" y="202"/>
                    </a:lnTo>
                    <a:lnTo>
                      <a:pt x="234" y="206"/>
                    </a:lnTo>
                    <a:lnTo>
                      <a:pt x="200" y="212"/>
                    </a:lnTo>
                    <a:lnTo>
                      <a:pt x="200" y="212"/>
                    </a:lnTo>
                    <a:lnTo>
                      <a:pt x="212" y="242"/>
                    </a:lnTo>
                    <a:lnTo>
                      <a:pt x="224" y="274"/>
                    </a:lnTo>
                    <a:lnTo>
                      <a:pt x="224" y="274"/>
                    </a:lnTo>
                    <a:close/>
                    <a:moveTo>
                      <a:pt x="218" y="316"/>
                    </a:moveTo>
                    <a:lnTo>
                      <a:pt x="218" y="316"/>
                    </a:lnTo>
                    <a:lnTo>
                      <a:pt x="204" y="348"/>
                    </a:lnTo>
                    <a:lnTo>
                      <a:pt x="192" y="380"/>
                    </a:lnTo>
                    <a:lnTo>
                      <a:pt x="192" y="380"/>
                    </a:lnTo>
                    <a:lnTo>
                      <a:pt x="224" y="386"/>
                    </a:lnTo>
                    <a:lnTo>
                      <a:pt x="260" y="390"/>
                    </a:lnTo>
                    <a:lnTo>
                      <a:pt x="260" y="390"/>
                    </a:lnTo>
                    <a:lnTo>
                      <a:pt x="242" y="360"/>
                    </a:lnTo>
                    <a:lnTo>
                      <a:pt x="242" y="360"/>
                    </a:lnTo>
                    <a:lnTo>
                      <a:pt x="218" y="316"/>
                    </a:lnTo>
                    <a:lnTo>
                      <a:pt x="218" y="316"/>
                    </a:lnTo>
                    <a:close/>
                    <a:moveTo>
                      <a:pt x="324" y="480"/>
                    </a:moveTo>
                    <a:lnTo>
                      <a:pt x="324" y="480"/>
                    </a:lnTo>
                    <a:lnTo>
                      <a:pt x="300" y="450"/>
                    </a:lnTo>
                    <a:lnTo>
                      <a:pt x="276" y="416"/>
                    </a:lnTo>
                    <a:lnTo>
                      <a:pt x="276" y="416"/>
                    </a:lnTo>
                    <a:lnTo>
                      <a:pt x="230" y="412"/>
                    </a:lnTo>
                    <a:lnTo>
                      <a:pt x="184" y="404"/>
                    </a:lnTo>
                    <a:lnTo>
                      <a:pt x="184" y="404"/>
                    </a:lnTo>
                    <a:lnTo>
                      <a:pt x="180" y="430"/>
                    </a:lnTo>
                    <a:lnTo>
                      <a:pt x="176" y="452"/>
                    </a:lnTo>
                    <a:lnTo>
                      <a:pt x="174" y="472"/>
                    </a:lnTo>
                    <a:lnTo>
                      <a:pt x="174" y="490"/>
                    </a:lnTo>
                    <a:lnTo>
                      <a:pt x="178" y="506"/>
                    </a:lnTo>
                    <a:lnTo>
                      <a:pt x="182" y="520"/>
                    </a:lnTo>
                    <a:lnTo>
                      <a:pt x="190" y="530"/>
                    </a:lnTo>
                    <a:lnTo>
                      <a:pt x="198" y="538"/>
                    </a:lnTo>
                    <a:lnTo>
                      <a:pt x="198" y="538"/>
                    </a:lnTo>
                    <a:lnTo>
                      <a:pt x="210" y="542"/>
                    </a:lnTo>
                    <a:lnTo>
                      <a:pt x="224" y="544"/>
                    </a:lnTo>
                    <a:lnTo>
                      <a:pt x="238" y="540"/>
                    </a:lnTo>
                    <a:lnTo>
                      <a:pt x="254" y="534"/>
                    </a:lnTo>
                    <a:lnTo>
                      <a:pt x="270" y="526"/>
                    </a:lnTo>
                    <a:lnTo>
                      <a:pt x="288" y="514"/>
                    </a:lnTo>
                    <a:lnTo>
                      <a:pt x="306" y="498"/>
                    </a:lnTo>
                    <a:lnTo>
                      <a:pt x="324" y="480"/>
                    </a:lnTo>
                    <a:lnTo>
                      <a:pt x="324" y="480"/>
                    </a:lnTo>
                    <a:close/>
                    <a:moveTo>
                      <a:pt x="378" y="418"/>
                    </a:moveTo>
                    <a:lnTo>
                      <a:pt x="378" y="418"/>
                    </a:lnTo>
                    <a:lnTo>
                      <a:pt x="342" y="418"/>
                    </a:lnTo>
                    <a:lnTo>
                      <a:pt x="342" y="418"/>
                    </a:lnTo>
                    <a:lnTo>
                      <a:pt x="306" y="418"/>
                    </a:lnTo>
                    <a:lnTo>
                      <a:pt x="306" y="418"/>
                    </a:lnTo>
                    <a:lnTo>
                      <a:pt x="324" y="440"/>
                    </a:lnTo>
                    <a:lnTo>
                      <a:pt x="342" y="462"/>
                    </a:lnTo>
                    <a:lnTo>
                      <a:pt x="342" y="462"/>
                    </a:lnTo>
                    <a:lnTo>
                      <a:pt x="360" y="440"/>
                    </a:lnTo>
                    <a:lnTo>
                      <a:pt x="378" y="418"/>
                    </a:lnTo>
                    <a:lnTo>
                      <a:pt x="378"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cs typeface="+mn-ea"/>
                  <a:sym typeface="+mn-lt"/>
                </a:endParaRPr>
              </a:p>
            </p:txBody>
          </p:sp>
        </p:grpSp>
      </p:grpSp>
      <p:cxnSp>
        <p:nvCxnSpPr>
          <p:cNvPr id="67" name="직선 연결선 66"/>
          <p:cNvCxnSpPr/>
          <p:nvPr/>
        </p:nvCxnSpPr>
        <p:spPr>
          <a:xfrm>
            <a:off x="3845900" y="3885804"/>
            <a:ext cx="0" cy="222168"/>
          </a:xfrm>
          <a:prstGeom prst="line">
            <a:avLst/>
          </a:prstGeom>
          <a:ln>
            <a:solidFill>
              <a:srgbClr val="558180"/>
            </a:solidFill>
          </a:ln>
        </p:spPr>
        <p:style>
          <a:lnRef idx="1">
            <a:schemeClr val="accent1"/>
          </a:lnRef>
          <a:fillRef idx="0">
            <a:schemeClr val="accent1"/>
          </a:fillRef>
          <a:effectRef idx="0">
            <a:schemeClr val="accent1"/>
          </a:effectRef>
          <a:fontRef idx="minor">
            <a:schemeClr val="tx1"/>
          </a:fontRef>
        </p:style>
      </p:cxnSp>
      <p:cxnSp>
        <p:nvCxnSpPr>
          <p:cNvPr id="68" name="직선 연결선 67"/>
          <p:cNvCxnSpPr/>
          <p:nvPr/>
        </p:nvCxnSpPr>
        <p:spPr>
          <a:xfrm>
            <a:off x="4587925" y="3029029"/>
            <a:ext cx="0" cy="222168"/>
          </a:xfrm>
          <a:prstGeom prst="line">
            <a:avLst/>
          </a:prstGeom>
          <a:ln>
            <a:solidFill>
              <a:srgbClr val="558180"/>
            </a:solidFill>
          </a:ln>
        </p:spPr>
        <p:style>
          <a:lnRef idx="1">
            <a:schemeClr val="accent1"/>
          </a:lnRef>
          <a:fillRef idx="0">
            <a:schemeClr val="accent1"/>
          </a:fillRef>
          <a:effectRef idx="0">
            <a:schemeClr val="accent1"/>
          </a:effectRef>
          <a:fontRef idx="minor">
            <a:schemeClr val="tx1"/>
          </a:fontRef>
        </p:style>
      </p:cxnSp>
      <p:cxnSp>
        <p:nvCxnSpPr>
          <p:cNvPr id="69" name="직선 연결선 68"/>
          <p:cNvCxnSpPr/>
          <p:nvPr/>
        </p:nvCxnSpPr>
        <p:spPr>
          <a:xfrm>
            <a:off x="5324685" y="3446815"/>
            <a:ext cx="0" cy="222168"/>
          </a:xfrm>
          <a:prstGeom prst="line">
            <a:avLst/>
          </a:prstGeom>
          <a:ln>
            <a:solidFill>
              <a:srgbClr val="558180"/>
            </a:solidFill>
          </a:ln>
        </p:spPr>
        <p:style>
          <a:lnRef idx="1">
            <a:schemeClr val="accent1"/>
          </a:lnRef>
          <a:fillRef idx="0">
            <a:schemeClr val="accent1"/>
          </a:fillRef>
          <a:effectRef idx="0">
            <a:schemeClr val="accent1"/>
          </a:effectRef>
          <a:fontRef idx="minor">
            <a:schemeClr val="tx1"/>
          </a:fontRef>
        </p:style>
      </p:cxnSp>
      <p:cxnSp>
        <p:nvCxnSpPr>
          <p:cNvPr id="70" name="직선 연결선 69"/>
          <p:cNvCxnSpPr/>
          <p:nvPr/>
        </p:nvCxnSpPr>
        <p:spPr>
          <a:xfrm>
            <a:off x="6811435" y="2656346"/>
            <a:ext cx="0" cy="164763"/>
          </a:xfrm>
          <a:prstGeom prst="line">
            <a:avLst/>
          </a:prstGeom>
          <a:ln>
            <a:solidFill>
              <a:srgbClr val="558180"/>
            </a:solidFill>
          </a:ln>
        </p:spPr>
        <p:style>
          <a:lnRef idx="1">
            <a:schemeClr val="accent1"/>
          </a:lnRef>
          <a:fillRef idx="0">
            <a:schemeClr val="accent1"/>
          </a:fillRef>
          <a:effectRef idx="0">
            <a:schemeClr val="accent1"/>
          </a:effectRef>
          <a:fontRef idx="minor">
            <a:schemeClr val="tx1"/>
          </a:fontRef>
        </p:style>
      </p:cxnSp>
      <p:sp>
        <p:nvSpPr>
          <p:cNvPr id="71" name="텍스트 개체 틀 3"/>
          <p:cNvSpPr txBox="1">
            <a:spLocks/>
          </p:cNvSpPr>
          <p:nvPr/>
        </p:nvSpPr>
        <p:spPr>
          <a:xfrm>
            <a:off x="1296239" y="1839930"/>
            <a:ext cx="6551524" cy="307777"/>
          </a:xfrm>
          <a:prstGeom prst="rect">
            <a:avLst/>
          </a:prstGeom>
        </p:spPr>
        <p:txBody>
          <a:bodyPr vert="horz" wrap="square" lIns="0" tIns="0" rIns="0" bIns="0" rtlCol="0" anchor="t" anchorCtr="0">
            <a:spAutoFit/>
          </a:bodyPr>
          <a:lstStyle>
            <a:defPPr>
              <a:defRPr lang="ko-KR"/>
            </a:defPPr>
            <a:lvl1pPr indent="0">
              <a:spcBef>
                <a:spcPts val="0"/>
              </a:spcBef>
              <a:buFont typeface="Arial" pitchFamily="34" charset="0"/>
              <a:buNone/>
              <a:defRPr sz="1000" b="0" i="0" baseline="0">
                <a:effectLst/>
                <a:latin typeface="Tahoma" pitchFamily="34" charset="0"/>
                <a:ea typeface="+mj-ea"/>
                <a:cs typeface="Tahoma" pitchFamily="34" charset="0"/>
              </a:defRPr>
            </a:lvl1pPr>
            <a:lvl2pPr marL="742950" indent="-285750">
              <a:spcBef>
                <a:spcPct val="20000"/>
              </a:spcBef>
              <a:buFont typeface="Arial" pitchFamily="34" charset="0"/>
              <a:buChar char="–"/>
              <a:defRPr sz="2800"/>
            </a:lvl2pPr>
            <a:lvl3pPr marL="1143000" indent="-228600">
              <a:spcBef>
                <a:spcPct val="20000"/>
              </a:spcBef>
              <a:buFont typeface="Arial" pitchFamily="34" charset="0"/>
              <a:buChar char="•"/>
              <a:defRPr sz="2400"/>
            </a:lvl3pPr>
            <a:lvl4pPr marL="1600200" indent="-228600">
              <a:spcBef>
                <a:spcPct val="20000"/>
              </a:spcBef>
              <a:buFont typeface="Arial" pitchFamily="34" charset="0"/>
              <a:buChar char="–"/>
              <a:defRPr sz="2000"/>
            </a:lvl4pPr>
            <a:lvl5pPr marL="2057400" indent="-228600">
              <a:spcBef>
                <a:spcPct val="20000"/>
              </a:spcBef>
              <a:buFont typeface="Arial" pitchFamily="34" charset="0"/>
              <a:buChar char="»"/>
              <a:defRPr sz="2000"/>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pPr algn="ctr">
              <a:defRPr/>
            </a:pPr>
            <a:r>
              <a:rPr lang="en-US" altLang="ko-KR" smtClean="0">
                <a:latin typeface="+mn-lt"/>
                <a:ea typeface="+mn-ea"/>
                <a:cs typeface="+mn-ea"/>
                <a:sym typeface="+mn-lt"/>
              </a:rPr>
              <a:t>Ut </a:t>
            </a:r>
            <a:r>
              <a:rPr lang="en-US" altLang="ko-KR">
                <a:latin typeface="+mn-lt"/>
                <a:ea typeface="+mn-ea"/>
                <a:cs typeface="+mn-ea"/>
                <a:sym typeface="+mn-lt"/>
              </a:rPr>
              <a:t>enim ad minim veniam, quis nostrud exercitation ullamco laboris nisi ut aliquip ex ea commodo consequat. Duis aute irure dolor in reprehenderit in voluptate velit esse cillum dolore eu fugiat nulla pariatur. </a:t>
            </a:r>
            <a:endParaRPr lang="en-US" altLang="ko-KR" dirty="0">
              <a:latin typeface="+mn-lt"/>
              <a:ea typeface="+mn-ea"/>
              <a:cs typeface="+mn-ea"/>
              <a:sym typeface="+mn-lt"/>
            </a:endParaRPr>
          </a:p>
        </p:txBody>
      </p:sp>
      <p:sp>
        <p:nvSpPr>
          <p:cNvPr id="72" name="Rectangle 3"/>
          <p:cNvSpPr txBox="1">
            <a:spLocks noChangeArrowheads="1"/>
          </p:cNvSpPr>
          <p:nvPr/>
        </p:nvSpPr>
        <p:spPr bwMode="auto">
          <a:xfrm>
            <a:off x="1617400" y="1444932"/>
            <a:ext cx="5909200" cy="369332"/>
          </a:xfrm>
          <a:prstGeom prst="rect">
            <a:avLst/>
          </a:prstGeom>
        </p:spPr>
        <p:txBody>
          <a:bodyPr wrap="square" lIns="0" tIns="0" rIns="0" bIns="0" anchor="ctr">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lgn="ctr">
              <a:spcBef>
                <a:spcPts val="0"/>
              </a:spcBef>
              <a:defRPr/>
            </a:pPr>
            <a:r>
              <a:rPr sz="2400" b="1">
                <a:solidFill>
                  <a:srgbClr val="62B4C0"/>
                </a:solidFill>
                <a:latin typeface="+mn-lt"/>
                <a:ea typeface="+mn-ea"/>
                <a:cs typeface="+mn-ea"/>
                <a:sym typeface="+mn-lt"/>
              </a:rPr>
              <a:t>Top quality design</a:t>
            </a:r>
          </a:p>
        </p:txBody>
      </p:sp>
    </p:spTree>
    <p:extLst>
      <p:ext uri="{BB962C8B-B14F-4D97-AF65-F5344CB8AC3E}">
        <p14:creationId xmlns:p14="http://schemas.microsoft.com/office/powerpoint/2010/main" val="1576992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3"/>
          <p:cNvSpPr txBox="1">
            <a:spLocks/>
          </p:cNvSpPr>
          <p:nvPr/>
        </p:nvSpPr>
        <p:spPr>
          <a:xfrm>
            <a:off x="245833" y="208603"/>
            <a:ext cx="7866065" cy="558939"/>
          </a:xfrm>
          <a:prstGeom prst="rect">
            <a:avLst/>
          </a:prstGeom>
        </p:spPr>
        <p:txBody>
          <a:bodyPr/>
          <a:lstStyle>
            <a:lvl1pPr marL="0" indent="0" algn="l" defTabSz="914400" rtl="0" eaLnBrk="1" latinLnBrk="1" hangingPunct="1">
              <a:spcBef>
                <a:spcPct val="20000"/>
              </a:spcBef>
              <a:buFont typeface="Arial" pitchFamily="34" charset="0"/>
              <a:buNone/>
              <a:defRPr sz="4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2800">
                <a:solidFill>
                  <a:schemeClr val="bg1"/>
                </a:solidFill>
                <a:latin typeface="+mn-lt"/>
                <a:cs typeface="+mn-ea"/>
                <a:sym typeface="+mn-lt"/>
              </a:rPr>
              <a:t>Infographic elements</a:t>
            </a:r>
          </a:p>
        </p:txBody>
      </p:sp>
      <p:sp>
        <p:nvSpPr>
          <p:cNvPr id="9" name="텍스트 개체 틀 3"/>
          <p:cNvSpPr txBox="1">
            <a:spLocks/>
          </p:cNvSpPr>
          <p:nvPr/>
        </p:nvSpPr>
        <p:spPr>
          <a:xfrm>
            <a:off x="245833" y="62286"/>
            <a:ext cx="7866065" cy="332932"/>
          </a:xfrm>
          <a:prstGeom prst="rect">
            <a:avLst/>
          </a:prstGeom>
        </p:spPr>
        <p:txBody>
          <a:bodyPr/>
          <a:lstStyle>
            <a:lvl1pPr marL="0" indent="0" algn="l" defTabSz="914400" rtl="0" eaLnBrk="1" latinLnBrk="1" hangingPunct="1">
              <a:spcBef>
                <a:spcPct val="20000"/>
              </a:spcBef>
              <a:buFont typeface="Arial" pitchFamily="34" charset="0"/>
              <a:buNone/>
              <a:defRPr sz="2800" b="1" kern="1200" baseline="0">
                <a:solidFill>
                  <a:schemeClr val="tx1">
                    <a:lumMod val="85000"/>
                    <a:lumOff val="15000"/>
                  </a:schemeClr>
                </a:solidFill>
                <a:latin typeface="Calibri" panose="020F0502020204030204" pitchFamily="34" charset="0"/>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sz="1200" smtClean="0">
                <a:solidFill>
                  <a:schemeClr val="bg1"/>
                </a:solidFill>
                <a:latin typeface="+mn-lt"/>
                <a:cs typeface="+mn-ea"/>
                <a:sym typeface="+mn-lt"/>
              </a:rPr>
              <a:t>Presentation title</a:t>
            </a:r>
            <a:endParaRPr lang="ko-KR" altLang="en-US" sz="1200">
              <a:solidFill>
                <a:schemeClr val="bg1"/>
              </a:solidFill>
              <a:latin typeface="+mn-lt"/>
              <a:cs typeface="+mn-ea"/>
              <a:sym typeface="+mn-lt"/>
            </a:endParaRPr>
          </a:p>
        </p:txBody>
      </p:sp>
      <p:sp>
        <p:nvSpPr>
          <p:cNvPr id="10" name="Rectangle 3"/>
          <p:cNvSpPr txBox="1">
            <a:spLocks noChangeArrowheads="1"/>
          </p:cNvSpPr>
          <p:nvPr/>
        </p:nvSpPr>
        <p:spPr bwMode="auto">
          <a:xfrm>
            <a:off x="245833" y="796723"/>
            <a:ext cx="7496552" cy="463846"/>
          </a:xfrm>
          <a:prstGeom prst="rect">
            <a:avLst/>
          </a:prstGeom>
        </p:spPr>
        <p:txBody>
          <a:bodyPr wrap="square" lIns="90000" tIns="46800" rIns="90000" bIns="46800" anchor="t" anchorCtr="0">
            <a:spAutoFit/>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defRPr/>
            </a:pPr>
            <a:r>
              <a:rPr lang="en-US" sz="1200" dirty="0" err="1" smtClean="0">
                <a:latin typeface="+mn-lt"/>
                <a:ea typeface="+mn-ea"/>
                <a:cs typeface="+mn-ea"/>
                <a:sym typeface="+mn-lt"/>
              </a:rPr>
              <a:t>Powerpoint</a:t>
            </a:r>
            <a:r>
              <a:rPr lang="en-US" sz="1200" dirty="0" smtClean="0">
                <a:latin typeface="+mn-lt"/>
                <a:ea typeface="+mn-ea"/>
                <a:cs typeface="+mn-ea"/>
                <a:sym typeface="+mn-lt"/>
              </a:rPr>
              <a:t> offers word processing, outlining, drawing, graphing, and presentation management tools- all designed to be easy to use and learn</a:t>
            </a:r>
            <a:endParaRPr lang="en-US" sz="1200" dirty="0">
              <a:latin typeface="+mn-lt"/>
              <a:ea typeface="+mn-ea"/>
              <a:cs typeface="+mn-ea"/>
              <a:sym typeface="+mn-lt"/>
            </a:endParaRPr>
          </a:p>
        </p:txBody>
      </p:sp>
      <p:grpSp>
        <p:nvGrpSpPr>
          <p:cNvPr id="11" name="그룹 10"/>
          <p:cNvGrpSpPr/>
          <p:nvPr/>
        </p:nvGrpSpPr>
        <p:grpSpPr>
          <a:xfrm>
            <a:off x="3438082" y="1566333"/>
            <a:ext cx="2267752" cy="3323562"/>
            <a:chOff x="3256418" y="2133607"/>
            <a:chExt cx="2632754" cy="4308462"/>
          </a:xfrm>
        </p:grpSpPr>
        <p:sp>
          <p:nvSpPr>
            <p:cNvPr id="12" name="Freeform 6"/>
            <p:cNvSpPr>
              <a:spLocks/>
            </p:cNvSpPr>
            <p:nvPr/>
          </p:nvSpPr>
          <p:spPr bwMode="auto">
            <a:xfrm>
              <a:off x="3256418" y="3429677"/>
              <a:ext cx="2630988" cy="2131277"/>
            </a:xfrm>
            <a:custGeom>
              <a:avLst/>
              <a:gdLst>
                <a:gd name="T0" fmla="*/ 1108 w 1490"/>
                <a:gd name="T1" fmla="*/ 486 h 1207"/>
                <a:gd name="T2" fmla="*/ 745 w 1490"/>
                <a:gd name="T3" fmla="*/ 250 h 1207"/>
                <a:gd name="T4" fmla="*/ 362 w 1490"/>
                <a:gd name="T5" fmla="*/ 0 h 1207"/>
                <a:gd name="T6" fmla="*/ 0 w 1490"/>
                <a:gd name="T7" fmla="*/ 236 h 1207"/>
                <a:gd name="T8" fmla="*/ 0 w 1490"/>
                <a:gd name="T9" fmla="*/ 236 h 1207"/>
                <a:gd name="T10" fmla="*/ 382 w 1490"/>
                <a:gd name="T11" fmla="*/ 486 h 1207"/>
                <a:gd name="T12" fmla="*/ 745 w 1490"/>
                <a:gd name="T13" fmla="*/ 722 h 1207"/>
                <a:gd name="T14" fmla="*/ 1490 w 1490"/>
                <a:gd name="T15" fmla="*/ 1207 h 1207"/>
                <a:gd name="T16" fmla="*/ 1490 w 1490"/>
                <a:gd name="T17" fmla="*/ 735 h 1207"/>
                <a:gd name="T18" fmla="*/ 1108 w 1490"/>
                <a:gd name="T19" fmla="*/ 486 h 1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0" h="1207">
                  <a:moveTo>
                    <a:pt x="1108" y="486"/>
                  </a:moveTo>
                  <a:lnTo>
                    <a:pt x="745" y="250"/>
                  </a:lnTo>
                  <a:lnTo>
                    <a:pt x="362" y="0"/>
                  </a:lnTo>
                  <a:lnTo>
                    <a:pt x="0" y="236"/>
                  </a:lnTo>
                  <a:lnTo>
                    <a:pt x="0" y="236"/>
                  </a:lnTo>
                  <a:lnTo>
                    <a:pt x="382" y="486"/>
                  </a:lnTo>
                  <a:lnTo>
                    <a:pt x="745" y="722"/>
                  </a:lnTo>
                  <a:lnTo>
                    <a:pt x="1490" y="1207"/>
                  </a:lnTo>
                  <a:lnTo>
                    <a:pt x="1490" y="735"/>
                  </a:lnTo>
                  <a:lnTo>
                    <a:pt x="1108" y="486"/>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3" name="Freeform 5"/>
            <p:cNvSpPr>
              <a:spLocks/>
            </p:cNvSpPr>
            <p:nvPr/>
          </p:nvSpPr>
          <p:spPr bwMode="auto">
            <a:xfrm>
              <a:off x="3256418" y="3429677"/>
              <a:ext cx="2630988" cy="2131277"/>
            </a:xfrm>
            <a:custGeom>
              <a:avLst/>
              <a:gdLst>
                <a:gd name="T0" fmla="*/ 1128 w 1490"/>
                <a:gd name="T1" fmla="*/ 0 h 1207"/>
                <a:gd name="T2" fmla="*/ 745 w 1490"/>
                <a:gd name="T3" fmla="*/ 250 h 1207"/>
                <a:gd name="T4" fmla="*/ 382 w 1490"/>
                <a:gd name="T5" fmla="*/ 486 h 1207"/>
                <a:gd name="T6" fmla="*/ 0 w 1490"/>
                <a:gd name="T7" fmla="*/ 735 h 1207"/>
                <a:gd name="T8" fmla="*/ 0 w 1490"/>
                <a:gd name="T9" fmla="*/ 1207 h 1207"/>
                <a:gd name="T10" fmla="*/ 745 w 1490"/>
                <a:gd name="T11" fmla="*/ 722 h 1207"/>
                <a:gd name="T12" fmla="*/ 1108 w 1490"/>
                <a:gd name="T13" fmla="*/ 486 h 1207"/>
                <a:gd name="T14" fmla="*/ 1490 w 1490"/>
                <a:gd name="T15" fmla="*/ 236 h 1207"/>
                <a:gd name="T16" fmla="*/ 1490 w 1490"/>
                <a:gd name="T17" fmla="*/ 236 h 1207"/>
                <a:gd name="T18" fmla="*/ 1128 w 1490"/>
                <a:gd name="T19" fmla="*/ 0 h 1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0" h="1207">
                  <a:moveTo>
                    <a:pt x="1128" y="0"/>
                  </a:moveTo>
                  <a:lnTo>
                    <a:pt x="745" y="250"/>
                  </a:lnTo>
                  <a:lnTo>
                    <a:pt x="382" y="486"/>
                  </a:lnTo>
                  <a:lnTo>
                    <a:pt x="0" y="735"/>
                  </a:lnTo>
                  <a:lnTo>
                    <a:pt x="0" y="1207"/>
                  </a:lnTo>
                  <a:lnTo>
                    <a:pt x="745" y="722"/>
                  </a:lnTo>
                  <a:lnTo>
                    <a:pt x="1108" y="486"/>
                  </a:lnTo>
                  <a:lnTo>
                    <a:pt x="1490" y="236"/>
                  </a:lnTo>
                  <a:lnTo>
                    <a:pt x="1490" y="236"/>
                  </a:lnTo>
                  <a:lnTo>
                    <a:pt x="1128" y="0"/>
                  </a:ln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4" name="Rectangle 7"/>
            <p:cNvSpPr>
              <a:spLocks noChangeArrowheads="1"/>
            </p:cNvSpPr>
            <p:nvPr/>
          </p:nvSpPr>
          <p:spPr bwMode="auto">
            <a:xfrm>
              <a:off x="3256418" y="3012957"/>
              <a:ext cx="1766" cy="176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5" name="Rectangle 8"/>
            <p:cNvSpPr>
              <a:spLocks noChangeArrowheads="1"/>
            </p:cNvSpPr>
            <p:nvPr/>
          </p:nvSpPr>
          <p:spPr bwMode="auto">
            <a:xfrm>
              <a:off x="3256418" y="3846397"/>
              <a:ext cx="1766" cy="176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6" name="Freeform 9"/>
            <p:cNvSpPr>
              <a:spLocks/>
            </p:cNvSpPr>
            <p:nvPr/>
          </p:nvSpPr>
          <p:spPr bwMode="auto">
            <a:xfrm>
              <a:off x="5887406" y="3012957"/>
              <a:ext cx="0" cy="1766"/>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7" name="Rectangle 10"/>
            <p:cNvSpPr>
              <a:spLocks noChangeArrowheads="1"/>
            </p:cNvSpPr>
            <p:nvPr/>
          </p:nvSpPr>
          <p:spPr bwMode="auto">
            <a:xfrm>
              <a:off x="5887406" y="3846397"/>
              <a:ext cx="1766" cy="176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8" name="Freeform 11"/>
            <p:cNvSpPr>
              <a:spLocks/>
            </p:cNvSpPr>
            <p:nvPr/>
          </p:nvSpPr>
          <p:spPr bwMode="auto">
            <a:xfrm>
              <a:off x="3256418" y="4727512"/>
              <a:ext cx="2630988" cy="1714557"/>
            </a:xfrm>
            <a:custGeom>
              <a:avLst/>
              <a:gdLst>
                <a:gd name="T0" fmla="*/ 1490 w 1490"/>
                <a:gd name="T1" fmla="*/ 971 h 971"/>
                <a:gd name="T2" fmla="*/ 1108 w 1490"/>
                <a:gd name="T3" fmla="*/ 722 h 971"/>
                <a:gd name="T4" fmla="*/ 745 w 1490"/>
                <a:gd name="T5" fmla="*/ 485 h 971"/>
                <a:gd name="T6" fmla="*/ 0 w 1490"/>
                <a:gd name="T7" fmla="*/ 0 h 971"/>
                <a:gd name="T8" fmla="*/ 0 w 1490"/>
                <a:gd name="T9" fmla="*/ 472 h 971"/>
                <a:gd name="T10" fmla="*/ 382 w 1490"/>
                <a:gd name="T11" fmla="*/ 722 h 971"/>
                <a:gd name="T12" fmla="*/ 745 w 1490"/>
                <a:gd name="T13" fmla="*/ 957 h 971"/>
                <a:gd name="T14" fmla="*/ 766 w 1490"/>
                <a:gd name="T15" fmla="*/ 971 h 971"/>
                <a:gd name="T16" fmla="*/ 1490 w 1490"/>
                <a:gd name="T17" fmla="*/ 971 h 971"/>
                <a:gd name="T18" fmla="*/ 1490 w 1490"/>
                <a:gd name="T19" fmla="*/ 971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0" h="971">
                  <a:moveTo>
                    <a:pt x="1490" y="971"/>
                  </a:moveTo>
                  <a:lnTo>
                    <a:pt x="1108" y="722"/>
                  </a:lnTo>
                  <a:lnTo>
                    <a:pt x="745" y="485"/>
                  </a:lnTo>
                  <a:lnTo>
                    <a:pt x="0" y="0"/>
                  </a:lnTo>
                  <a:lnTo>
                    <a:pt x="0" y="472"/>
                  </a:lnTo>
                  <a:lnTo>
                    <a:pt x="382" y="722"/>
                  </a:lnTo>
                  <a:lnTo>
                    <a:pt x="745" y="957"/>
                  </a:lnTo>
                  <a:lnTo>
                    <a:pt x="766" y="971"/>
                  </a:lnTo>
                  <a:lnTo>
                    <a:pt x="1490" y="971"/>
                  </a:lnTo>
                  <a:lnTo>
                    <a:pt x="1490" y="971"/>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19" name="Freeform 12"/>
            <p:cNvSpPr>
              <a:spLocks/>
            </p:cNvSpPr>
            <p:nvPr/>
          </p:nvSpPr>
          <p:spPr bwMode="auto">
            <a:xfrm>
              <a:off x="3256418" y="4727512"/>
              <a:ext cx="2630988" cy="1714557"/>
            </a:xfrm>
            <a:custGeom>
              <a:avLst/>
              <a:gdLst>
                <a:gd name="T0" fmla="*/ 745 w 1490"/>
                <a:gd name="T1" fmla="*/ 957 h 971"/>
                <a:gd name="T2" fmla="*/ 1108 w 1490"/>
                <a:gd name="T3" fmla="*/ 722 h 971"/>
                <a:gd name="T4" fmla="*/ 1490 w 1490"/>
                <a:gd name="T5" fmla="*/ 472 h 971"/>
                <a:gd name="T6" fmla="*/ 1490 w 1490"/>
                <a:gd name="T7" fmla="*/ 0 h 971"/>
                <a:gd name="T8" fmla="*/ 745 w 1490"/>
                <a:gd name="T9" fmla="*/ 485 h 971"/>
                <a:gd name="T10" fmla="*/ 382 w 1490"/>
                <a:gd name="T11" fmla="*/ 722 h 971"/>
                <a:gd name="T12" fmla="*/ 0 w 1490"/>
                <a:gd name="T13" fmla="*/ 971 h 971"/>
                <a:gd name="T14" fmla="*/ 0 w 1490"/>
                <a:gd name="T15" fmla="*/ 971 h 971"/>
                <a:gd name="T16" fmla="*/ 724 w 1490"/>
                <a:gd name="T17" fmla="*/ 971 h 971"/>
                <a:gd name="T18" fmla="*/ 745 w 1490"/>
                <a:gd name="T19" fmla="*/ 957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0" h="971">
                  <a:moveTo>
                    <a:pt x="745" y="957"/>
                  </a:moveTo>
                  <a:lnTo>
                    <a:pt x="1108" y="722"/>
                  </a:lnTo>
                  <a:lnTo>
                    <a:pt x="1490" y="472"/>
                  </a:lnTo>
                  <a:lnTo>
                    <a:pt x="1490" y="0"/>
                  </a:lnTo>
                  <a:lnTo>
                    <a:pt x="745" y="485"/>
                  </a:lnTo>
                  <a:lnTo>
                    <a:pt x="382" y="722"/>
                  </a:lnTo>
                  <a:lnTo>
                    <a:pt x="0" y="971"/>
                  </a:lnTo>
                  <a:lnTo>
                    <a:pt x="0" y="971"/>
                  </a:lnTo>
                  <a:lnTo>
                    <a:pt x="724" y="971"/>
                  </a:lnTo>
                  <a:lnTo>
                    <a:pt x="745" y="957"/>
                  </a:lnTo>
                  <a:close/>
                </a:path>
              </a:pathLst>
            </a:custGeom>
            <a:solidFill>
              <a:srgbClr val="62B4C0"/>
            </a:solidFill>
            <a:ln>
              <a:noFill/>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20" name="Freeform 14"/>
            <p:cNvSpPr>
              <a:spLocks/>
            </p:cNvSpPr>
            <p:nvPr/>
          </p:nvSpPr>
          <p:spPr bwMode="auto">
            <a:xfrm>
              <a:off x="3258184" y="2133607"/>
              <a:ext cx="2629222" cy="1712790"/>
            </a:xfrm>
            <a:custGeom>
              <a:avLst/>
              <a:gdLst>
                <a:gd name="T0" fmla="*/ 381 w 1489"/>
                <a:gd name="T1" fmla="*/ 248 h 970"/>
                <a:gd name="T2" fmla="*/ 744 w 1489"/>
                <a:gd name="T3" fmla="*/ 485 h 970"/>
                <a:gd name="T4" fmla="*/ 1127 w 1489"/>
                <a:gd name="T5" fmla="*/ 734 h 970"/>
                <a:gd name="T6" fmla="*/ 1489 w 1489"/>
                <a:gd name="T7" fmla="*/ 970 h 970"/>
                <a:gd name="T8" fmla="*/ 1489 w 1489"/>
                <a:gd name="T9" fmla="*/ 499 h 970"/>
                <a:gd name="T10" fmla="*/ 1489 w 1489"/>
                <a:gd name="T11" fmla="*/ 498 h 970"/>
                <a:gd name="T12" fmla="*/ 1107 w 1489"/>
                <a:gd name="T13" fmla="*/ 248 h 970"/>
                <a:gd name="T14" fmla="*/ 744 w 1489"/>
                <a:gd name="T15" fmla="*/ 13 h 970"/>
                <a:gd name="T16" fmla="*/ 724 w 1489"/>
                <a:gd name="T17" fmla="*/ 0 h 970"/>
                <a:gd name="T18" fmla="*/ 0 w 1489"/>
                <a:gd name="T19" fmla="*/ 0 h 970"/>
                <a:gd name="T20" fmla="*/ 381 w 1489"/>
                <a:gd name="T21" fmla="*/ 248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89" h="970">
                  <a:moveTo>
                    <a:pt x="381" y="248"/>
                  </a:moveTo>
                  <a:lnTo>
                    <a:pt x="744" y="485"/>
                  </a:lnTo>
                  <a:lnTo>
                    <a:pt x="1127" y="734"/>
                  </a:lnTo>
                  <a:lnTo>
                    <a:pt x="1489" y="970"/>
                  </a:lnTo>
                  <a:lnTo>
                    <a:pt x="1489" y="499"/>
                  </a:lnTo>
                  <a:lnTo>
                    <a:pt x="1489" y="498"/>
                  </a:lnTo>
                  <a:lnTo>
                    <a:pt x="1107" y="248"/>
                  </a:lnTo>
                  <a:lnTo>
                    <a:pt x="744" y="13"/>
                  </a:lnTo>
                  <a:lnTo>
                    <a:pt x="724" y="0"/>
                  </a:lnTo>
                  <a:lnTo>
                    <a:pt x="0" y="0"/>
                  </a:lnTo>
                  <a:lnTo>
                    <a:pt x="381" y="248"/>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sp>
          <p:nvSpPr>
            <p:cNvPr id="21" name="Freeform 13"/>
            <p:cNvSpPr>
              <a:spLocks/>
            </p:cNvSpPr>
            <p:nvPr/>
          </p:nvSpPr>
          <p:spPr bwMode="auto">
            <a:xfrm>
              <a:off x="3256418" y="2133607"/>
              <a:ext cx="2629222" cy="1712790"/>
            </a:xfrm>
            <a:custGeom>
              <a:avLst/>
              <a:gdLst>
                <a:gd name="T0" fmla="*/ 745 w 1489"/>
                <a:gd name="T1" fmla="*/ 13 h 970"/>
                <a:gd name="T2" fmla="*/ 382 w 1489"/>
                <a:gd name="T3" fmla="*/ 248 h 970"/>
                <a:gd name="T4" fmla="*/ 0 w 1489"/>
                <a:gd name="T5" fmla="*/ 498 h 970"/>
                <a:gd name="T6" fmla="*/ 0 w 1489"/>
                <a:gd name="T7" fmla="*/ 499 h 970"/>
                <a:gd name="T8" fmla="*/ 0 w 1489"/>
                <a:gd name="T9" fmla="*/ 970 h 970"/>
                <a:gd name="T10" fmla="*/ 362 w 1489"/>
                <a:gd name="T11" fmla="*/ 734 h 970"/>
                <a:gd name="T12" fmla="*/ 745 w 1489"/>
                <a:gd name="T13" fmla="*/ 485 h 970"/>
                <a:gd name="T14" fmla="*/ 1108 w 1489"/>
                <a:gd name="T15" fmla="*/ 248 h 970"/>
                <a:gd name="T16" fmla="*/ 1489 w 1489"/>
                <a:gd name="T17" fmla="*/ 0 h 970"/>
                <a:gd name="T18" fmla="*/ 765 w 1489"/>
                <a:gd name="T19" fmla="*/ 0 h 970"/>
                <a:gd name="T20" fmla="*/ 745 w 1489"/>
                <a:gd name="T21" fmla="*/ 1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89" h="970">
                  <a:moveTo>
                    <a:pt x="745" y="13"/>
                  </a:moveTo>
                  <a:lnTo>
                    <a:pt x="382" y="248"/>
                  </a:lnTo>
                  <a:lnTo>
                    <a:pt x="0" y="498"/>
                  </a:lnTo>
                  <a:lnTo>
                    <a:pt x="0" y="499"/>
                  </a:lnTo>
                  <a:lnTo>
                    <a:pt x="0" y="970"/>
                  </a:lnTo>
                  <a:lnTo>
                    <a:pt x="362" y="734"/>
                  </a:lnTo>
                  <a:lnTo>
                    <a:pt x="745" y="485"/>
                  </a:lnTo>
                  <a:lnTo>
                    <a:pt x="1108" y="248"/>
                  </a:lnTo>
                  <a:lnTo>
                    <a:pt x="1489" y="0"/>
                  </a:lnTo>
                  <a:lnTo>
                    <a:pt x="765" y="0"/>
                  </a:lnTo>
                  <a:lnTo>
                    <a:pt x="745" y="13"/>
                  </a:lnTo>
                  <a:close/>
                </a:path>
              </a:pathLst>
            </a:custGeom>
            <a:solidFill>
              <a:srgbClr val="62B4C0"/>
            </a:solidFill>
            <a:ln>
              <a:noFill/>
            </a:ln>
          </p:spPr>
          <p:txBody>
            <a:bodyPr vert="horz" wrap="square" lIns="91440" tIns="45720" rIns="91440" bIns="45720" numCol="1" anchor="t" anchorCtr="0" compatLnSpc="1">
              <a:prstTxWarp prst="textNoShape">
                <a:avLst/>
              </a:prstTxWarp>
            </a:bodyPr>
            <a:lstStyle/>
            <a:p>
              <a:endParaRPr lang="ko-KR" altLang="en-US" sz="1400">
                <a:cs typeface="+mn-ea"/>
                <a:sym typeface="+mn-lt"/>
              </a:endParaRPr>
            </a:p>
          </p:txBody>
        </p:sp>
      </p:grpSp>
      <p:grpSp>
        <p:nvGrpSpPr>
          <p:cNvPr id="22" name="그룹 21"/>
          <p:cNvGrpSpPr/>
          <p:nvPr/>
        </p:nvGrpSpPr>
        <p:grpSpPr>
          <a:xfrm>
            <a:off x="1361120" y="3557241"/>
            <a:ext cx="1898495" cy="664621"/>
            <a:chOff x="227806" y="4641351"/>
            <a:chExt cx="2204064" cy="861574"/>
          </a:xfrm>
        </p:grpSpPr>
        <p:sp>
          <p:nvSpPr>
            <p:cNvPr id="23" name="Rectangle 3"/>
            <p:cNvSpPr txBox="1">
              <a:spLocks noChangeArrowheads="1"/>
            </p:cNvSpPr>
            <p:nvPr/>
          </p:nvSpPr>
          <p:spPr bwMode="auto">
            <a:xfrm>
              <a:off x="227806" y="4641351"/>
              <a:ext cx="2204064" cy="27928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r"/>
              <a:r>
                <a:rPr lang="en-US" altLang="ko-KR" sz="1400" b="1" smtClean="0">
                  <a:solidFill>
                    <a:schemeClr val="tx1">
                      <a:lumMod val="75000"/>
                      <a:lumOff val="25000"/>
                    </a:schemeClr>
                  </a:solidFill>
                  <a:cs typeface="+mn-ea"/>
                  <a:sym typeface="+mn-lt"/>
                </a:rPr>
                <a:t>Stylish design</a:t>
              </a:r>
              <a:endParaRPr lang="en-US" altLang="ko-KR" sz="1400" b="1">
                <a:solidFill>
                  <a:schemeClr val="tx1">
                    <a:lumMod val="75000"/>
                    <a:lumOff val="25000"/>
                  </a:schemeClr>
                </a:solidFill>
                <a:cs typeface="+mn-ea"/>
                <a:sym typeface="+mn-lt"/>
              </a:endParaRPr>
            </a:p>
          </p:txBody>
        </p:sp>
        <p:sp>
          <p:nvSpPr>
            <p:cNvPr id="24" name="Rectangle 3"/>
            <p:cNvSpPr txBox="1">
              <a:spLocks noChangeArrowheads="1"/>
            </p:cNvSpPr>
            <p:nvPr/>
          </p:nvSpPr>
          <p:spPr bwMode="auto">
            <a:xfrm>
              <a:off x="227806" y="4964298"/>
              <a:ext cx="2204063" cy="53862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grpSp>
      <p:grpSp>
        <p:nvGrpSpPr>
          <p:cNvPr id="25" name="그룹 24"/>
          <p:cNvGrpSpPr/>
          <p:nvPr/>
        </p:nvGrpSpPr>
        <p:grpSpPr>
          <a:xfrm>
            <a:off x="1361120" y="2272304"/>
            <a:ext cx="1898495" cy="664621"/>
            <a:chOff x="227806" y="4641351"/>
            <a:chExt cx="2204064" cy="861574"/>
          </a:xfrm>
        </p:grpSpPr>
        <p:sp>
          <p:nvSpPr>
            <p:cNvPr id="26" name="Rectangle 3"/>
            <p:cNvSpPr txBox="1">
              <a:spLocks noChangeArrowheads="1"/>
            </p:cNvSpPr>
            <p:nvPr/>
          </p:nvSpPr>
          <p:spPr bwMode="auto">
            <a:xfrm>
              <a:off x="227806" y="4641351"/>
              <a:ext cx="2204064" cy="27928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r"/>
              <a:r>
                <a:rPr lang="en-US" altLang="ko-KR" sz="1400" b="1">
                  <a:solidFill>
                    <a:srgbClr val="62B4C0"/>
                  </a:solidFill>
                  <a:cs typeface="+mn-ea"/>
                  <a:sym typeface="+mn-lt"/>
                </a:rPr>
                <a:t>Top quality </a:t>
              </a:r>
              <a:r>
                <a:rPr lang="en-US" altLang="ko-KR" sz="1400" b="1" smtClean="0">
                  <a:solidFill>
                    <a:srgbClr val="62B4C0"/>
                  </a:solidFill>
                  <a:cs typeface="+mn-ea"/>
                  <a:sym typeface="+mn-lt"/>
                </a:rPr>
                <a:t>design</a:t>
              </a:r>
              <a:endParaRPr lang="en-US" altLang="ko-KR" sz="1400" b="1">
                <a:solidFill>
                  <a:srgbClr val="62B4C0"/>
                </a:solidFill>
                <a:cs typeface="+mn-ea"/>
                <a:sym typeface="+mn-lt"/>
              </a:endParaRPr>
            </a:p>
          </p:txBody>
        </p:sp>
        <p:sp>
          <p:nvSpPr>
            <p:cNvPr id="27" name="Rectangle 3"/>
            <p:cNvSpPr txBox="1">
              <a:spLocks noChangeArrowheads="1"/>
            </p:cNvSpPr>
            <p:nvPr/>
          </p:nvSpPr>
          <p:spPr bwMode="auto">
            <a:xfrm>
              <a:off x="227806" y="4964298"/>
              <a:ext cx="2204063" cy="53862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r">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r">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grpSp>
      <p:grpSp>
        <p:nvGrpSpPr>
          <p:cNvPr id="28" name="그룹 27"/>
          <p:cNvGrpSpPr/>
          <p:nvPr/>
        </p:nvGrpSpPr>
        <p:grpSpPr>
          <a:xfrm>
            <a:off x="5873905" y="3557241"/>
            <a:ext cx="1898495" cy="664621"/>
            <a:chOff x="227806" y="4641351"/>
            <a:chExt cx="2204064" cy="861574"/>
          </a:xfrm>
        </p:grpSpPr>
        <p:sp>
          <p:nvSpPr>
            <p:cNvPr id="29" name="Rectangle 3"/>
            <p:cNvSpPr txBox="1">
              <a:spLocks noChangeArrowheads="1"/>
            </p:cNvSpPr>
            <p:nvPr/>
          </p:nvSpPr>
          <p:spPr bwMode="auto">
            <a:xfrm>
              <a:off x="227806" y="4641351"/>
              <a:ext cx="2204064" cy="27928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400" b="1">
                  <a:solidFill>
                    <a:srgbClr val="62B4C0"/>
                  </a:solidFill>
                  <a:cs typeface="+mn-ea"/>
                  <a:sym typeface="+mn-lt"/>
                </a:rPr>
                <a:t>Eye-Catching Visual</a:t>
              </a:r>
            </a:p>
          </p:txBody>
        </p:sp>
        <p:sp>
          <p:nvSpPr>
            <p:cNvPr id="30" name="Rectangle 3"/>
            <p:cNvSpPr txBox="1">
              <a:spLocks noChangeArrowheads="1"/>
            </p:cNvSpPr>
            <p:nvPr/>
          </p:nvSpPr>
          <p:spPr bwMode="auto">
            <a:xfrm>
              <a:off x="227806" y="4964298"/>
              <a:ext cx="2204063" cy="53862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l">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grpSp>
      <p:grpSp>
        <p:nvGrpSpPr>
          <p:cNvPr id="31" name="그룹 30"/>
          <p:cNvGrpSpPr/>
          <p:nvPr/>
        </p:nvGrpSpPr>
        <p:grpSpPr>
          <a:xfrm>
            <a:off x="5873905" y="2272304"/>
            <a:ext cx="1898495" cy="664621"/>
            <a:chOff x="227806" y="4641351"/>
            <a:chExt cx="2204064" cy="861574"/>
          </a:xfrm>
        </p:grpSpPr>
        <p:sp>
          <p:nvSpPr>
            <p:cNvPr id="32" name="Rectangle 3"/>
            <p:cNvSpPr txBox="1">
              <a:spLocks noChangeArrowheads="1"/>
            </p:cNvSpPr>
            <p:nvPr/>
          </p:nvSpPr>
          <p:spPr bwMode="auto">
            <a:xfrm>
              <a:off x="227806" y="4641351"/>
              <a:ext cx="2204064" cy="279289"/>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1400" b="1">
                  <a:solidFill>
                    <a:schemeClr val="tx1">
                      <a:lumMod val="75000"/>
                      <a:lumOff val="25000"/>
                    </a:schemeClr>
                  </a:solidFill>
                  <a:cs typeface="+mn-ea"/>
                  <a:sym typeface="+mn-lt"/>
                </a:rPr>
                <a:t>Eye-Catching Visual</a:t>
              </a:r>
            </a:p>
          </p:txBody>
        </p:sp>
        <p:sp>
          <p:nvSpPr>
            <p:cNvPr id="33" name="Rectangle 3"/>
            <p:cNvSpPr txBox="1">
              <a:spLocks noChangeArrowheads="1"/>
            </p:cNvSpPr>
            <p:nvPr/>
          </p:nvSpPr>
          <p:spPr bwMode="auto">
            <a:xfrm>
              <a:off x="227806" y="4964298"/>
              <a:ext cx="2204063" cy="53862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algn="l">
                <a:lnSpc>
                  <a:spcPct val="90000"/>
                </a:lnSpc>
                <a:defRPr/>
              </a:pPr>
              <a:r>
                <a:rPr lang="en-US" altLang="ko-KR" sz="1000">
                  <a:solidFill>
                    <a:schemeClr val="tx1">
                      <a:lumMod val="85000"/>
                      <a:lumOff val="15000"/>
                    </a:schemeClr>
                  </a:solidFill>
                  <a:latin typeface="+mn-lt"/>
                  <a:ea typeface="+mn-ea"/>
                  <a:cs typeface="+mn-ea"/>
                  <a:sym typeface="+mn-lt"/>
                </a:rPr>
                <a:t>Stylish templates can </a:t>
              </a:r>
            </a:p>
            <a:p>
              <a:pPr algn="l">
                <a:lnSpc>
                  <a:spcPct val="90000"/>
                </a:lnSpc>
                <a:defRPr/>
              </a:pPr>
              <a:r>
                <a:rPr lang="en-US" altLang="ko-KR" sz="1000">
                  <a:solidFill>
                    <a:schemeClr val="tx1">
                      <a:lumMod val="85000"/>
                      <a:lumOff val="15000"/>
                    </a:schemeClr>
                  </a:solidFill>
                  <a:latin typeface="+mn-lt"/>
                  <a:ea typeface="+mn-ea"/>
                  <a:cs typeface="+mn-ea"/>
                  <a:sym typeface="+mn-lt"/>
                </a:rPr>
                <a:t>be a valuable aid to creative professionals.  </a:t>
              </a:r>
            </a:p>
          </p:txBody>
        </p:sp>
      </p:grpSp>
      <p:sp>
        <p:nvSpPr>
          <p:cNvPr id="34" name="Rectangle 3"/>
          <p:cNvSpPr txBox="1">
            <a:spLocks noChangeArrowheads="1"/>
          </p:cNvSpPr>
          <p:nvPr/>
        </p:nvSpPr>
        <p:spPr bwMode="auto">
          <a:xfrm>
            <a:off x="3548689" y="2257531"/>
            <a:ext cx="488666" cy="3077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2000" b="1" smtClean="0">
                <a:solidFill>
                  <a:schemeClr val="bg1"/>
                </a:solidFill>
                <a:cs typeface="+mn-ea"/>
                <a:sym typeface="+mn-lt"/>
              </a:rPr>
              <a:t>01</a:t>
            </a:r>
            <a:endParaRPr lang="en-US" altLang="ko-KR" sz="2000" b="1">
              <a:solidFill>
                <a:schemeClr val="bg1"/>
              </a:solidFill>
              <a:cs typeface="+mn-ea"/>
              <a:sym typeface="+mn-lt"/>
            </a:endParaRPr>
          </a:p>
        </p:txBody>
      </p:sp>
      <p:sp>
        <p:nvSpPr>
          <p:cNvPr id="35" name="Rectangle 3"/>
          <p:cNvSpPr txBox="1">
            <a:spLocks noChangeArrowheads="1"/>
          </p:cNvSpPr>
          <p:nvPr/>
        </p:nvSpPr>
        <p:spPr bwMode="auto">
          <a:xfrm>
            <a:off x="5105192" y="2257531"/>
            <a:ext cx="488666" cy="3077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r"/>
            <a:r>
              <a:rPr lang="en-US" altLang="ko-KR" sz="2000" b="1" smtClean="0">
                <a:solidFill>
                  <a:schemeClr val="bg1"/>
                </a:solidFill>
                <a:cs typeface="+mn-ea"/>
                <a:sym typeface="+mn-lt"/>
              </a:rPr>
              <a:t>02</a:t>
            </a:r>
            <a:endParaRPr lang="en-US" altLang="ko-KR" sz="2000" b="1">
              <a:solidFill>
                <a:schemeClr val="bg1"/>
              </a:solidFill>
              <a:cs typeface="+mn-ea"/>
              <a:sym typeface="+mn-lt"/>
            </a:endParaRPr>
          </a:p>
        </p:txBody>
      </p:sp>
      <p:sp>
        <p:nvSpPr>
          <p:cNvPr id="36" name="Rectangle 3"/>
          <p:cNvSpPr txBox="1">
            <a:spLocks noChangeArrowheads="1"/>
          </p:cNvSpPr>
          <p:nvPr/>
        </p:nvSpPr>
        <p:spPr bwMode="auto">
          <a:xfrm>
            <a:off x="3548689" y="3802631"/>
            <a:ext cx="488666" cy="3077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r>
              <a:rPr lang="en-US" altLang="ko-KR" sz="2000" b="1" smtClean="0">
                <a:solidFill>
                  <a:schemeClr val="bg1"/>
                </a:solidFill>
                <a:cs typeface="+mn-ea"/>
                <a:sym typeface="+mn-lt"/>
              </a:rPr>
              <a:t>03</a:t>
            </a:r>
            <a:endParaRPr lang="en-US" altLang="ko-KR" sz="2000" b="1">
              <a:solidFill>
                <a:schemeClr val="bg1"/>
              </a:solidFill>
              <a:cs typeface="+mn-ea"/>
              <a:sym typeface="+mn-lt"/>
            </a:endParaRPr>
          </a:p>
        </p:txBody>
      </p:sp>
      <p:sp>
        <p:nvSpPr>
          <p:cNvPr id="37" name="Rectangle 3"/>
          <p:cNvSpPr txBox="1">
            <a:spLocks noChangeArrowheads="1"/>
          </p:cNvSpPr>
          <p:nvPr/>
        </p:nvSpPr>
        <p:spPr bwMode="auto">
          <a:xfrm>
            <a:off x="5105192" y="3802631"/>
            <a:ext cx="488666" cy="3077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r"/>
            <a:r>
              <a:rPr lang="en-US" altLang="ko-KR" sz="2000" b="1" smtClean="0">
                <a:solidFill>
                  <a:schemeClr val="bg1"/>
                </a:solidFill>
                <a:cs typeface="+mn-ea"/>
                <a:sym typeface="+mn-lt"/>
              </a:rPr>
              <a:t>04</a:t>
            </a:r>
            <a:endParaRPr lang="en-US" altLang="ko-KR" sz="2000" b="1">
              <a:solidFill>
                <a:schemeClr val="bg1"/>
              </a:solidFill>
              <a:cs typeface="+mn-ea"/>
              <a:sym typeface="+mn-lt"/>
            </a:endParaRPr>
          </a:p>
        </p:txBody>
      </p:sp>
    </p:spTree>
    <p:extLst>
      <p:ext uri="{BB962C8B-B14F-4D97-AF65-F5344CB8AC3E}">
        <p14:creationId xmlns:p14="http://schemas.microsoft.com/office/powerpoint/2010/main" val="157699269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2a6af7e35f264fc61034f4f98b4dc2e4012f717"/>
</p:tagLst>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1131</TotalTime>
  <Words>2995</Words>
  <Application>Microsoft Office PowerPoint</Application>
  <PresentationFormat>全屏显示(16:9)</PresentationFormat>
  <Paragraphs>493</Paragraphs>
  <Slides>34</Slides>
  <Notes>0</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34</vt:i4>
      </vt:variant>
    </vt:vector>
  </HeadingPairs>
  <TitlesOfParts>
    <vt:vector size="37" baseType="lpstr">
      <vt:lpstr>微软雅黑</vt:lpstr>
      <vt:lpstr>Arial</vt:lpstr>
      <vt:lpstr>Office 테마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pello5</dc:creator>
  <cp:lastModifiedBy>112342</cp:lastModifiedBy>
  <cp:revision>72</cp:revision>
  <dcterms:created xsi:type="dcterms:W3CDTF">2014-02-18T09:33:50Z</dcterms:created>
  <dcterms:modified xsi:type="dcterms:W3CDTF">2016-01-09T14:57:56Z</dcterms:modified>
</cp:coreProperties>
</file>

<file path=docProps/thumbnail.jpeg>
</file>